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364" r:id="rId2"/>
    <p:sldId id="374" r:id="rId3"/>
    <p:sldId id="337" r:id="rId4"/>
    <p:sldId id="302" r:id="rId5"/>
    <p:sldId id="327" r:id="rId6"/>
    <p:sldId id="335" r:id="rId7"/>
    <p:sldId id="259" r:id="rId8"/>
    <p:sldId id="297" r:id="rId9"/>
    <p:sldId id="260" r:id="rId10"/>
    <p:sldId id="261" r:id="rId11"/>
    <p:sldId id="299" r:id="rId12"/>
    <p:sldId id="263" r:id="rId13"/>
    <p:sldId id="303" r:id="rId14"/>
    <p:sldId id="266" r:id="rId15"/>
    <p:sldId id="292" r:id="rId16"/>
    <p:sldId id="270" r:id="rId17"/>
    <p:sldId id="271" r:id="rId18"/>
    <p:sldId id="304" r:id="rId19"/>
    <p:sldId id="278" r:id="rId20"/>
    <p:sldId id="279" r:id="rId21"/>
    <p:sldId id="293" r:id="rId22"/>
    <p:sldId id="305" r:id="rId23"/>
    <p:sldId id="366" r:id="rId24"/>
    <p:sldId id="317" r:id="rId25"/>
    <p:sldId id="367" r:id="rId26"/>
    <p:sldId id="339" r:id="rId27"/>
    <p:sldId id="306" r:id="rId28"/>
    <p:sldId id="319" r:id="rId29"/>
    <p:sldId id="321" r:id="rId30"/>
    <p:sldId id="307" r:id="rId31"/>
    <p:sldId id="355" r:id="rId32"/>
    <p:sldId id="368" r:id="rId33"/>
    <p:sldId id="308" r:id="rId34"/>
    <p:sldId id="309" r:id="rId35"/>
    <p:sldId id="310" r:id="rId36"/>
    <p:sldId id="311" r:id="rId37"/>
    <p:sldId id="312" r:id="rId38"/>
    <p:sldId id="313" r:id="rId39"/>
    <p:sldId id="369" r:id="rId40"/>
    <p:sldId id="370" r:id="rId41"/>
    <p:sldId id="371" r:id="rId42"/>
    <p:sldId id="373" r:id="rId43"/>
    <p:sldId id="336" r:id="rId44"/>
    <p:sldId id="286" r:id="rId45"/>
    <p:sldId id="294" r:id="rId46"/>
    <p:sldId id="340" r:id="rId47"/>
    <p:sldId id="357" r:id="rId48"/>
    <p:sldId id="329" r:id="rId49"/>
  </p:sldIdLst>
  <p:sldSz cx="9144000" cy="6858000" type="screen4x3"/>
  <p:notesSz cx="6950075" cy="9236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9" userDrawn="1">
          <p15:clr>
            <a:srgbClr val="A4A3A4"/>
          </p15:clr>
        </p15:guide>
        <p15:guide id="2" pos="289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99"/>
    <a:srgbClr val="99FF99"/>
    <a:srgbClr val="3366FF"/>
    <a:srgbClr val="390066"/>
    <a:srgbClr val="33CCFF"/>
    <a:srgbClr val="FF3300"/>
    <a:srgbClr val="FFF5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8" autoAdjust="0"/>
    <p:restoredTop sz="94746" autoAdjust="0"/>
  </p:normalViewPr>
  <p:slideViewPr>
    <p:cSldViewPr>
      <p:cViewPr varScale="1">
        <p:scale>
          <a:sx n="71" d="100"/>
          <a:sy n="71" d="100"/>
        </p:scale>
        <p:origin x="16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60"/>
    </p:cViewPr>
  </p:sorterViewPr>
  <p:notesViewPr>
    <p:cSldViewPr>
      <p:cViewPr>
        <p:scale>
          <a:sx n="66" d="100"/>
          <a:sy n="66" d="100"/>
        </p:scale>
        <p:origin x="-1572" y="72"/>
      </p:cViewPr>
      <p:guideLst>
        <p:guide orient="horz" pos="2159"/>
        <p:guide pos="289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9.xml"/><Relationship Id="rId3" Type="http://schemas.openxmlformats.org/officeDocument/2006/relationships/slide" Target="slides/slide24.xml"/><Relationship Id="rId7" Type="http://schemas.openxmlformats.org/officeDocument/2006/relationships/slide" Target="slides/slide32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6" Type="http://schemas.openxmlformats.org/officeDocument/2006/relationships/slide" Target="slides/slide29.xml"/><Relationship Id="rId5" Type="http://schemas.openxmlformats.org/officeDocument/2006/relationships/slide" Target="slides/slide28.xml"/><Relationship Id="rId10" Type="http://schemas.openxmlformats.org/officeDocument/2006/relationships/slide" Target="slides/slide42.xml"/><Relationship Id="rId4" Type="http://schemas.openxmlformats.org/officeDocument/2006/relationships/slide" Target="slides/slide25.xml"/><Relationship Id="rId9" Type="http://schemas.openxmlformats.org/officeDocument/2006/relationships/slide" Target="slides/slide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73" y="1"/>
            <a:ext cx="3015476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3" tIns="0" rIns="19233" bIns="0" numCol="1" anchor="t" anchorCtr="0" compatLnSpc="1">
            <a:prstTxWarp prst="textNoShape">
              <a:avLst/>
            </a:prstTxWarp>
          </a:bodyPr>
          <a:lstStyle>
            <a:lvl1pPr algn="l" defTabSz="938779" eaLnBrk="0" hangingPunct="0">
              <a:defRPr sz="1000" i="1">
                <a:solidFill>
                  <a:srgbClr val="FAFD00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175" y="1"/>
            <a:ext cx="3015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3" tIns="0" rIns="19233" bIns="0" numCol="1" anchor="t" anchorCtr="0" compatLnSpc="1">
            <a:prstTxWarp prst="textNoShape">
              <a:avLst/>
            </a:prstTxWarp>
          </a:bodyPr>
          <a:lstStyle>
            <a:lvl1pPr algn="r" defTabSz="938779" eaLnBrk="0" hangingPunct="0">
              <a:defRPr sz="1000" i="1">
                <a:solidFill>
                  <a:srgbClr val="FAFD00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73" y="8773963"/>
            <a:ext cx="301547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3" tIns="0" rIns="19233" bIns="0" numCol="1" anchor="b" anchorCtr="0" compatLnSpc="1">
            <a:prstTxWarp prst="textNoShape">
              <a:avLst/>
            </a:prstTxWarp>
          </a:bodyPr>
          <a:lstStyle>
            <a:lvl1pPr algn="l" defTabSz="938779" eaLnBrk="0" hangingPunct="0">
              <a:defRPr sz="1000" i="1">
                <a:solidFill>
                  <a:srgbClr val="FAFD00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175" y="8773963"/>
            <a:ext cx="3015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3" tIns="0" rIns="19233" bIns="0" numCol="1" anchor="b" anchorCtr="0" compatLnSpc="1">
            <a:prstTxWarp prst="textNoShape">
              <a:avLst/>
            </a:prstTxWarp>
          </a:bodyPr>
          <a:lstStyle>
            <a:lvl1pPr algn="r" defTabSz="938779" eaLnBrk="0" hangingPunct="0">
              <a:defRPr sz="1000" i="1">
                <a:solidFill>
                  <a:srgbClr val="FAFD00"/>
                </a:solidFill>
              </a:defRPr>
            </a:lvl1pPr>
          </a:lstStyle>
          <a:p>
            <a:fld id="{4FA3F8F6-1626-408A-A74D-78985CEDC8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186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73" y="1"/>
            <a:ext cx="3015476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3" tIns="0" rIns="19233" bIns="0" numCol="1" anchor="t" anchorCtr="0" compatLnSpc="1">
            <a:prstTxWarp prst="textNoShape">
              <a:avLst/>
            </a:prstTxWarp>
          </a:bodyPr>
          <a:lstStyle>
            <a:lvl1pPr algn="l" defTabSz="938779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175" y="1"/>
            <a:ext cx="3015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3" tIns="0" rIns="19233" bIns="0" numCol="1" anchor="t" anchorCtr="0" compatLnSpc="1">
            <a:prstTxWarp prst="textNoShape">
              <a:avLst/>
            </a:prstTxWarp>
          </a:bodyPr>
          <a:lstStyle>
            <a:lvl1pPr algn="r" defTabSz="938779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73" y="8773963"/>
            <a:ext cx="301547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3" tIns="0" rIns="19233" bIns="0" numCol="1" anchor="b" anchorCtr="0" compatLnSpc="1">
            <a:prstTxWarp prst="textNoShape">
              <a:avLst/>
            </a:prstTxWarp>
          </a:bodyPr>
          <a:lstStyle>
            <a:lvl1pPr algn="l" defTabSz="938779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175" y="8773963"/>
            <a:ext cx="3015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3" tIns="0" rIns="19233" bIns="0" numCol="1" anchor="b" anchorCtr="0" compatLnSpc="1">
            <a:prstTxWarp prst="textNoShape">
              <a:avLst/>
            </a:prstTxWarp>
          </a:bodyPr>
          <a:lstStyle>
            <a:lvl1pPr algn="r" defTabSz="938779" eaLnBrk="0" hangingPunct="0">
              <a:defRPr sz="1000" i="1">
                <a:latin typeface="Times New Roman" pitchFamily="18" charset="0"/>
              </a:defRPr>
            </a:lvl1pPr>
          </a:lstStyle>
          <a:p>
            <a:fld id="{9B9A564E-BD52-4827-87C7-5D47A0ACD8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569" y="4387772"/>
            <a:ext cx="5092945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8081" rIns="92955" bIns="480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8500"/>
            <a:ext cx="4606925" cy="345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1168781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28688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8788" algn="l" defTabSz="928688" rtl="0" eaLnBrk="0" fontAlgn="base" hangingPunct="0">
      <a:spcBef>
        <a:spcPct val="30000"/>
      </a:spcBef>
      <a:spcAft>
        <a:spcPct val="0"/>
      </a:spcAft>
      <a:buChar char="—"/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22338" algn="l" defTabSz="928688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9538" algn="l" defTabSz="928688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39913" algn="l" defTabSz="928688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A564E-BD52-4827-87C7-5D47A0ACD8E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1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B1989-98A6-4851-9974-D969497A0D9D}" type="slidenum">
              <a:rPr lang="en-US"/>
              <a:pPr/>
              <a:t>10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050" y="7938"/>
            <a:ext cx="4602163" cy="3451225"/>
          </a:xfrm>
          <a:ln cap="flat"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73" y="3540816"/>
            <a:ext cx="6948502" cy="5693687"/>
          </a:xfrm>
          <a:ln/>
        </p:spPr>
        <p:txBody>
          <a:bodyPr/>
          <a:lstStyle/>
          <a:p>
            <a:endParaRPr lang="en-US" sz="1400" b="1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78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F46BF-860D-41E2-BFCA-6B8FF27ED723}" type="slidenum">
              <a:rPr lang="en-US"/>
              <a:pPr/>
              <a:t>11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354" rIns="9135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84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DBFCC-7A9F-4BDB-8A9C-AAD818708898}" type="slidenum">
              <a:rPr lang="en-US"/>
              <a:pPr/>
              <a:t>12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050" y="7938"/>
            <a:ext cx="4602163" cy="3451225"/>
          </a:xfrm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73" y="3540816"/>
            <a:ext cx="6948502" cy="5693687"/>
          </a:xfrm>
          <a:noFill/>
          <a:ln/>
        </p:spPr>
        <p:txBody>
          <a:bodyPr/>
          <a:lstStyle/>
          <a:p>
            <a:r>
              <a:rPr lang="en-US" sz="1400" dirty="0"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06123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1FCF5-4896-4555-B48D-A4DBB1B6E421}" type="slidenum">
              <a:rPr lang="en-US"/>
              <a:pPr/>
              <a:t>13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050" y="7938"/>
            <a:ext cx="4602163" cy="3451225"/>
          </a:xfrm>
          <a:ln cap="flat"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73" y="3540816"/>
            <a:ext cx="6948502" cy="5693687"/>
          </a:xfrm>
          <a:ln/>
        </p:spPr>
        <p:txBody>
          <a:bodyPr/>
          <a:lstStyle/>
          <a:p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56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60D7E-57FC-4E5C-97AB-F76D7F5B8E04}" type="slidenum">
              <a:rPr lang="en-US"/>
              <a:pPr/>
              <a:t>14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050" y="7938"/>
            <a:ext cx="4602163" cy="3451225"/>
          </a:xfrm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73" y="3540816"/>
            <a:ext cx="6948502" cy="5693687"/>
          </a:xfrm>
          <a:ln/>
        </p:spPr>
        <p:txBody>
          <a:bodyPr/>
          <a:lstStyle/>
          <a:p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71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722AC-422A-4349-80C7-95282CE1E211}" type="slidenum">
              <a:rPr lang="en-US"/>
              <a:pPr/>
              <a:t>15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3" y="9525"/>
            <a:ext cx="4602162" cy="3451225"/>
          </a:xfrm>
          <a:ln cap="flat"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76" y="3632294"/>
            <a:ext cx="6888696" cy="5603786"/>
          </a:xfrm>
          <a:ln/>
        </p:spPr>
        <p:txBody>
          <a:bodyPr/>
          <a:lstStyle/>
          <a:p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61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306FD-1BF6-405F-ABCC-9416E5220682}" type="slidenum">
              <a:rPr lang="en-US"/>
              <a:pPr/>
              <a:t>16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050" y="7938"/>
            <a:ext cx="4602163" cy="3451225"/>
          </a:xfrm>
          <a:ln cap="flat"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73" y="3463535"/>
            <a:ext cx="6948502" cy="5770970"/>
          </a:xfrm>
          <a:ln/>
        </p:spPr>
        <p:txBody>
          <a:bodyPr/>
          <a:lstStyle/>
          <a:p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58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8D6FB-70F6-49EF-9A28-24DC96B90D99}" type="slidenum">
              <a:rPr lang="en-US"/>
              <a:pPr/>
              <a:t>17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050" y="7938"/>
            <a:ext cx="4602163" cy="3451225"/>
          </a:xfrm>
          <a:ln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73" y="3540816"/>
            <a:ext cx="6948502" cy="5693687"/>
          </a:xfrm>
          <a:ln/>
        </p:spPr>
        <p:txBody>
          <a:bodyPr/>
          <a:lstStyle/>
          <a:p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27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1DF39-5E1F-45FB-A8CB-FC684C735B87}" type="slidenum">
              <a:rPr lang="en-US"/>
              <a:pPr/>
              <a:t>18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050" y="7938"/>
            <a:ext cx="4602163" cy="3451225"/>
          </a:xfrm>
          <a:ln cap="flat"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73" y="3540816"/>
            <a:ext cx="6948502" cy="5693687"/>
          </a:xfrm>
          <a:ln/>
        </p:spPr>
        <p:txBody>
          <a:bodyPr/>
          <a:lstStyle/>
          <a:p>
            <a:endParaRPr lang="en-US" sz="1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88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A2650-A383-4681-AF93-0068C70B72D0}" type="slidenum">
              <a:rPr lang="en-US"/>
              <a:pPr/>
              <a:t>19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050" y="7938"/>
            <a:ext cx="4602163" cy="3451225"/>
          </a:xfrm>
          <a:ln cap="flat"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21" y="3540816"/>
            <a:ext cx="6869809" cy="5693687"/>
          </a:xfrm>
          <a:ln/>
        </p:spPr>
        <p:txBody>
          <a:bodyPr/>
          <a:lstStyle/>
          <a:p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45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2C3015-CD5F-4484-B606-0D3C39392793}" type="slidenum">
              <a:rPr lang="en-US" altLang="en-US" sz="1000" smtClean="0"/>
              <a:pPr>
                <a:spcBef>
                  <a:spcPct val="0"/>
                </a:spcBef>
              </a:pPr>
              <a:t>2</a:t>
            </a:fld>
            <a:endParaRPr lang="en-US" altLang="en-US" sz="10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00088"/>
            <a:ext cx="4602163" cy="34512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77" y="4387177"/>
            <a:ext cx="5096722" cy="41555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1666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BE8A8-7339-458E-A3B2-935DD4E02BA7}" type="slidenum">
              <a:rPr lang="en-US"/>
              <a:pPr/>
              <a:t>20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050" y="7938"/>
            <a:ext cx="4602163" cy="3451225"/>
          </a:xfrm>
          <a:ln cap="flat"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73" y="3540816"/>
            <a:ext cx="6948502" cy="5693687"/>
          </a:xfrm>
          <a:ln/>
        </p:spPr>
        <p:txBody>
          <a:bodyPr/>
          <a:lstStyle/>
          <a:p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51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55E3E-DB0F-4FC6-AA2F-FED053FCCF45}" type="slidenum">
              <a:rPr lang="en-US"/>
              <a:pPr/>
              <a:t>21</a:t>
            </a:fld>
            <a:endParaRPr lang="en-US"/>
          </a:p>
        </p:txBody>
      </p:sp>
      <p:sp>
        <p:nvSpPr>
          <p:cNvPr id="6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8" y="9525"/>
            <a:ext cx="4600575" cy="3451225"/>
          </a:xfrm>
          <a:ln cap="flat"/>
        </p:spPr>
      </p:sp>
      <p:sp>
        <p:nvSpPr>
          <p:cNvPr id="604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2958" y="3556590"/>
            <a:ext cx="6824168" cy="5679492"/>
          </a:xfrm>
          <a:noFill/>
          <a:ln/>
        </p:spPr>
        <p:txBody>
          <a:bodyPr/>
          <a:lstStyle/>
          <a:p>
            <a:r>
              <a:rPr lang="en-US" sz="1400" dirty="0"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94098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DA354-0CDB-4929-81D4-393920F522FB}" type="slidenum">
              <a:rPr lang="en-US"/>
              <a:pPr/>
              <a:t>22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52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046D9-239D-4E7F-80F4-AF62B5CEA2C6}" type="slidenum">
              <a:rPr lang="en-US"/>
              <a:pPr/>
              <a:t>23</a:t>
            </a:fld>
            <a:endParaRPr 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05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BCA474-1E1E-4FCF-8A93-AF8A32C5A4D5}" type="slidenum">
              <a:rPr lang="en-US"/>
              <a:pPr/>
              <a:t>24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964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A29C46-FF6B-470C-855D-BCFC5853CA5D}" type="slidenum">
              <a:rPr lang="en-US"/>
              <a:pPr/>
              <a:t>25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val="3376244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62D36E-2BC1-4281-B776-C2960AF2420F}" type="slidenum">
              <a:rPr lang="en-US"/>
              <a:pPr/>
              <a:t>26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329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57B56-8D13-440B-9209-F95CEE1890AB}" type="slidenum">
              <a:rPr lang="en-US"/>
              <a:pPr/>
              <a:t>27</a:t>
            </a:fld>
            <a:endParaRPr lang="en-US"/>
          </a:p>
        </p:txBody>
      </p:sp>
      <p:sp>
        <p:nvSpPr>
          <p:cNvPr id="1095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33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C0AA2-8E8F-4ECA-A68C-706CC3DBBB7A}" type="slidenum">
              <a:rPr lang="en-US"/>
              <a:pPr/>
              <a:t>28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58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5C733-C3EA-46A6-900A-B192AA6CC958}" type="slidenum">
              <a:rPr lang="en-US"/>
              <a:pPr/>
              <a:t>29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6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A564E-BD52-4827-87C7-5D47A0ACD8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286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8D0F0-353F-4375-B88F-83BE809E6185}" type="slidenum">
              <a:rPr lang="en-US"/>
              <a:pPr/>
              <a:t>30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725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29D43-BC9D-4E80-922B-6F0B2256A9B7}" type="slidenum">
              <a:rPr lang="en-US"/>
              <a:pPr/>
              <a:t>31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570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897A59-8F5F-4CDD-81F0-D09331618CAA}" type="slidenum">
              <a:rPr lang="en-US"/>
              <a:pPr/>
              <a:t>32</a:t>
            </a:fld>
            <a:endParaRPr lang="en-US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409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AA87F-AF0D-49A1-B43F-CD2B0ABFA629}" type="slidenum">
              <a:rPr lang="en-US"/>
              <a:pPr/>
              <a:t>33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6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E45EC-98BD-4BCD-9EEC-20CE598649AB}" type="slidenum">
              <a:rPr lang="en-US"/>
              <a:pPr/>
              <a:t>34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996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AF785-39C2-4AB3-B359-F0ED023940CB}" type="slidenum">
              <a:rPr lang="en-US"/>
              <a:pPr/>
              <a:t>35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25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84A2C-FBB0-4E30-A8A7-B05BA49D65CC}" type="slidenum">
              <a:rPr lang="en-US"/>
              <a:pPr/>
              <a:t>36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279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FF0C2-B268-4C58-A334-81DB15D6403E}" type="slidenum">
              <a:rPr lang="en-US"/>
              <a:pPr/>
              <a:t>37</a:t>
            </a:fld>
            <a:endParaRPr lang="en-US"/>
          </a:p>
        </p:txBody>
      </p:sp>
      <p:sp>
        <p:nvSpPr>
          <p:cNvPr id="120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151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E5F83-9F25-49AD-A774-97E320B22D4B}" type="slidenum">
              <a:rPr lang="en-US"/>
              <a:pPr/>
              <a:t>38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665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5A81E-3374-4E76-BD5D-938AEF1FD13D}" type="slidenum">
              <a:rPr lang="en-US"/>
              <a:pPr/>
              <a:t>39</a:t>
            </a:fld>
            <a:endParaRPr 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45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D6E7EC-24C3-4125-A41E-75264631C444}" type="slidenum">
              <a:rPr lang="en-US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354" rIns="91354"/>
          <a:lstStyle/>
          <a:p>
            <a:pPr lvl="4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39726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E4EB1-93B2-4907-A0FC-EE9AA931237B}" type="slidenum">
              <a:rPr lang="en-US"/>
              <a:pPr/>
              <a:t>40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06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F9527-0F4D-4099-91D2-CFDDA34508D8}" type="slidenum">
              <a:rPr lang="en-US"/>
              <a:pPr/>
              <a:t>41</a:t>
            </a:fld>
            <a:endParaRPr lang="en-US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70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F9527-0F4D-4099-91D2-CFDDA34508D8}" type="slidenum">
              <a:rPr lang="en-US"/>
              <a:pPr/>
              <a:t>42</a:t>
            </a:fld>
            <a:endParaRPr lang="en-US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45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A564E-BD52-4827-87C7-5D47A0ACD8E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581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92C8C-E7C7-4DC8-8C9D-09F5B58D75EC}" type="slidenum">
              <a:rPr lang="en-US"/>
              <a:pPr/>
              <a:t>44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3" y="9525"/>
            <a:ext cx="4602162" cy="3451225"/>
          </a:xfrm>
          <a:ln cap="flat"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73" y="3556585"/>
            <a:ext cx="6948502" cy="5670028"/>
          </a:xfrm>
          <a:noFill/>
          <a:ln/>
        </p:spPr>
        <p:txBody>
          <a:bodyPr/>
          <a:lstStyle/>
          <a:p>
            <a:r>
              <a:rPr lang="en-US" sz="14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82451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96052-969D-4E7C-A45D-98321533D088}" type="slidenum">
              <a:rPr lang="en-US"/>
              <a:pPr/>
              <a:t>45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3" y="398463"/>
            <a:ext cx="4602162" cy="3451225"/>
          </a:xfrm>
          <a:ln cap="flat"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73" y="3859409"/>
            <a:ext cx="6948502" cy="5376669"/>
          </a:xfrm>
          <a:noFill/>
          <a:ln/>
        </p:spPr>
        <p:txBody>
          <a:bodyPr/>
          <a:lstStyle/>
          <a:p>
            <a:r>
              <a:rPr lang="en-US" sz="14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03831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CABE5-ED5C-4185-BF4E-1AA64EE16A4E}" type="slidenum">
              <a:rPr lang="en-US"/>
              <a:pPr/>
              <a:t>46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3" y="398463"/>
            <a:ext cx="4602162" cy="3451225"/>
          </a:xfrm>
          <a:ln cap="flat"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73" y="3859409"/>
            <a:ext cx="6948502" cy="5376669"/>
          </a:xfrm>
          <a:noFill/>
          <a:ln/>
        </p:spPr>
        <p:txBody>
          <a:bodyPr/>
          <a:lstStyle/>
          <a:p>
            <a:r>
              <a:rPr lang="en-US" sz="14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89850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19528-D4B8-4975-920E-FE980E7C4CE7}" type="slidenum">
              <a:rPr lang="en-US"/>
              <a:pPr/>
              <a:t>47</a:t>
            </a:fld>
            <a:endParaRPr lang="en-US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354" rIns="91354"/>
          <a:lstStyle/>
          <a:p>
            <a:pPr lvl="4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701439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E16C3-B806-4CFE-96A1-84E295B8ECD8}" type="slidenum">
              <a:rPr lang="en-US"/>
              <a:pPr/>
              <a:t>48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050" y="7938"/>
            <a:ext cx="4602163" cy="3451225"/>
          </a:xfrm>
          <a:ln cap="flat"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75" y="3693803"/>
            <a:ext cx="6953225" cy="5542276"/>
          </a:xfrm>
          <a:ln/>
        </p:spPr>
        <p:txBody>
          <a:bodyPr/>
          <a:lstStyle/>
          <a:p>
            <a:pPr lvl="1">
              <a:buFontTx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8605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3835A-27FF-4B0B-83A0-43E01ABE1003}" type="slidenum">
              <a:rPr lang="en-US"/>
              <a:pPr/>
              <a:t>5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0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19B2F-609C-4435-843D-06C726F3D9C6}" type="slidenum">
              <a:rPr lang="en-US"/>
              <a:pPr/>
              <a:t>6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3" y="9525"/>
            <a:ext cx="4602162" cy="3451225"/>
          </a:xfrm>
          <a:ln cap="flat"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75" y="3708001"/>
            <a:ext cx="6953225" cy="5515463"/>
          </a:xfrm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01764" name="Rectangle 4"/>
          <p:cNvSpPr>
            <a:spLocks noChangeArrowheads="1"/>
          </p:cNvSpPr>
          <p:nvPr/>
        </p:nvSpPr>
        <p:spPr bwMode="auto">
          <a:xfrm>
            <a:off x="4831692" y="167190"/>
            <a:ext cx="182566" cy="27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650" tIns="45825" rIns="91650" bIns="4582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00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272A2-A922-4B80-AED6-CC752B94794E}" type="slidenum">
              <a:rPr lang="en-US"/>
              <a:pPr/>
              <a:t>7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050" y="7938"/>
            <a:ext cx="4602163" cy="3451225"/>
          </a:xfrm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73" y="3540816"/>
            <a:ext cx="6948502" cy="5693687"/>
          </a:xfrm>
          <a:ln/>
        </p:spPr>
        <p:txBody>
          <a:bodyPr/>
          <a:lstStyle/>
          <a:p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61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E86D9-F8B0-4E15-ADFA-89E1821192DC}" type="slidenum">
              <a:rPr lang="en-US"/>
              <a:pPr/>
              <a:t>8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354" rIns="9135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44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D3BAD-9441-4526-9E9A-93DAFE225927}" type="slidenum">
              <a:rPr lang="en-US"/>
              <a:pPr/>
              <a:t>9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050" y="7938"/>
            <a:ext cx="4602163" cy="3451225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73" y="3540816"/>
            <a:ext cx="6948502" cy="5693687"/>
          </a:xfrm>
          <a:ln/>
        </p:spPr>
        <p:txBody>
          <a:bodyPr/>
          <a:lstStyle/>
          <a:p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3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3810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7800"/>
            <a:ext cx="6400800" cy="1219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428036" name="Group 4"/>
          <p:cNvGrpSpPr>
            <a:grpSpLocks/>
          </p:cNvGrpSpPr>
          <p:nvPr/>
        </p:nvGrpSpPr>
        <p:grpSpPr bwMode="auto">
          <a:xfrm rot="-129976">
            <a:off x="2325688" y="1711325"/>
            <a:ext cx="4495800" cy="3241675"/>
            <a:chOff x="1092" y="871"/>
            <a:chExt cx="3576" cy="2579"/>
          </a:xfrm>
        </p:grpSpPr>
        <p:sp>
          <p:nvSpPr>
            <p:cNvPr id="428037" name="Freeform 5"/>
            <p:cNvSpPr>
              <a:spLocks/>
            </p:cNvSpPr>
            <p:nvPr/>
          </p:nvSpPr>
          <p:spPr bwMode="auto">
            <a:xfrm>
              <a:off x="1396" y="978"/>
              <a:ext cx="380" cy="365"/>
            </a:xfrm>
            <a:custGeom>
              <a:avLst/>
              <a:gdLst/>
              <a:ahLst/>
              <a:cxnLst>
                <a:cxn ang="0">
                  <a:pos x="252" y="46"/>
                </a:cxn>
                <a:cxn ang="0">
                  <a:pos x="269" y="63"/>
                </a:cxn>
                <a:cxn ang="0">
                  <a:pos x="287" y="80"/>
                </a:cxn>
                <a:cxn ang="0">
                  <a:pos x="305" y="96"/>
                </a:cxn>
                <a:cxn ang="0">
                  <a:pos x="321" y="115"/>
                </a:cxn>
                <a:cxn ang="0">
                  <a:pos x="337" y="133"/>
                </a:cxn>
                <a:cxn ang="0">
                  <a:pos x="351" y="149"/>
                </a:cxn>
                <a:cxn ang="0">
                  <a:pos x="363" y="163"/>
                </a:cxn>
                <a:cxn ang="0">
                  <a:pos x="372" y="174"/>
                </a:cxn>
                <a:cxn ang="0">
                  <a:pos x="376" y="183"/>
                </a:cxn>
                <a:cxn ang="0">
                  <a:pos x="379" y="185"/>
                </a:cxn>
                <a:cxn ang="0">
                  <a:pos x="252" y="364"/>
                </a:cxn>
                <a:cxn ang="0">
                  <a:pos x="252" y="364"/>
                </a:cxn>
                <a:cxn ang="0">
                  <a:pos x="248" y="364"/>
                </a:cxn>
                <a:cxn ang="0">
                  <a:pos x="241" y="359"/>
                </a:cxn>
                <a:cxn ang="0">
                  <a:pos x="229" y="356"/>
                </a:cxn>
                <a:cxn ang="0">
                  <a:pos x="213" y="349"/>
                </a:cxn>
                <a:cxn ang="0">
                  <a:pos x="193" y="340"/>
                </a:cxn>
                <a:cxn ang="0">
                  <a:pos x="172" y="328"/>
                </a:cxn>
                <a:cxn ang="0">
                  <a:pos x="149" y="317"/>
                </a:cxn>
                <a:cxn ang="0">
                  <a:pos x="126" y="303"/>
                </a:cxn>
                <a:cxn ang="0">
                  <a:pos x="103" y="285"/>
                </a:cxn>
                <a:cxn ang="0">
                  <a:pos x="80" y="269"/>
                </a:cxn>
                <a:cxn ang="0">
                  <a:pos x="80" y="269"/>
                </a:cxn>
                <a:cxn ang="0">
                  <a:pos x="77" y="267"/>
                </a:cxn>
                <a:cxn ang="0">
                  <a:pos x="77" y="265"/>
                </a:cxn>
                <a:cxn ang="0">
                  <a:pos x="77" y="265"/>
                </a:cxn>
                <a:cxn ang="0">
                  <a:pos x="80" y="267"/>
                </a:cxn>
                <a:cxn ang="0">
                  <a:pos x="80" y="269"/>
                </a:cxn>
                <a:cxn ang="0">
                  <a:pos x="80" y="269"/>
                </a:cxn>
                <a:cxn ang="0">
                  <a:pos x="67" y="260"/>
                </a:cxn>
                <a:cxn ang="0">
                  <a:pos x="54" y="252"/>
                </a:cxn>
                <a:cxn ang="0">
                  <a:pos x="41" y="241"/>
                </a:cxn>
                <a:cxn ang="0">
                  <a:pos x="31" y="232"/>
                </a:cxn>
                <a:cxn ang="0">
                  <a:pos x="23" y="218"/>
                </a:cxn>
                <a:cxn ang="0">
                  <a:pos x="14" y="206"/>
                </a:cxn>
                <a:cxn ang="0">
                  <a:pos x="8" y="191"/>
                </a:cxn>
                <a:cxn ang="0">
                  <a:pos x="4" y="177"/>
                </a:cxn>
                <a:cxn ang="0">
                  <a:pos x="2" y="16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2" y="122"/>
                </a:cxn>
                <a:cxn ang="0">
                  <a:pos x="8" y="98"/>
                </a:cxn>
                <a:cxn ang="0">
                  <a:pos x="16" y="78"/>
                </a:cxn>
                <a:cxn ang="0">
                  <a:pos x="29" y="59"/>
                </a:cxn>
                <a:cxn ang="0">
                  <a:pos x="41" y="41"/>
                </a:cxn>
                <a:cxn ang="0">
                  <a:pos x="61" y="27"/>
                </a:cxn>
                <a:cxn ang="0">
                  <a:pos x="77" y="15"/>
                </a:cxn>
                <a:cxn ang="0">
                  <a:pos x="98" y="6"/>
                </a:cxn>
                <a:cxn ang="0">
                  <a:pos x="121" y="2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58" y="0"/>
                </a:cxn>
                <a:cxn ang="0">
                  <a:pos x="170" y="2"/>
                </a:cxn>
                <a:cxn ang="0">
                  <a:pos x="183" y="4"/>
                </a:cxn>
                <a:cxn ang="0">
                  <a:pos x="193" y="6"/>
                </a:cxn>
                <a:cxn ang="0">
                  <a:pos x="206" y="13"/>
                </a:cxn>
                <a:cxn ang="0">
                  <a:pos x="214" y="16"/>
                </a:cxn>
                <a:cxn ang="0">
                  <a:pos x="225" y="23"/>
                </a:cxn>
                <a:cxn ang="0">
                  <a:pos x="236" y="31"/>
                </a:cxn>
                <a:cxn ang="0">
                  <a:pos x="243" y="38"/>
                </a:cxn>
                <a:cxn ang="0">
                  <a:pos x="252" y="46"/>
                </a:cxn>
                <a:cxn ang="0">
                  <a:pos x="252" y="46"/>
                </a:cxn>
              </a:cxnLst>
              <a:rect l="0" t="0" r="r" b="b"/>
              <a:pathLst>
                <a:path w="380" h="365">
                  <a:moveTo>
                    <a:pt x="252" y="46"/>
                  </a:moveTo>
                  <a:lnTo>
                    <a:pt x="269" y="63"/>
                  </a:lnTo>
                  <a:lnTo>
                    <a:pt x="287" y="80"/>
                  </a:lnTo>
                  <a:lnTo>
                    <a:pt x="305" y="96"/>
                  </a:lnTo>
                  <a:lnTo>
                    <a:pt x="321" y="115"/>
                  </a:lnTo>
                  <a:lnTo>
                    <a:pt x="337" y="133"/>
                  </a:lnTo>
                  <a:lnTo>
                    <a:pt x="351" y="149"/>
                  </a:lnTo>
                  <a:lnTo>
                    <a:pt x="363" y="163"/>
                  </a:lnTo>
                  <a:lnTo>
                    <a:pt x="372" y="174"/>
                  </a:lnTo>
                  <a:lnTo>
                    <a:pt x="376" y="183"/>
                  </a:lnTo>
                  <a:lnTo>
                    <a:pt x="379" y="185"/>
                  </a:lnTo>
                  <a:lnTo>
                    <a:pt x="252" y="364"/>
                  </a:lnTo>
                  <a:lnTo>
                    <a:pt x="252" y="364"/>
                  </a:lnTo>
                  <a:lnTo>
                    <a:pt x="248" y="364"/>
                  </a:lnTo>
                  <a:lnTo>
                    <a:pt x="241" y="359"/>
                  </a:lnTo>
                  <a:lnTo>
                    <a:pt x="229" y="356"/>
                  </a:lnTo>
                  <a:lnTo>
                    <a:pt x="213" y="349"/>
                  </a:lnTo>
                  <a:lnTo>
                    <a:pt x="193" y="340"/>
                  </a:lnTo>
                  <a:lnTo>
                    <a:pt x="172" y="328"/>
                  </a:lnTo>
                  <a:lnTo>
                    <a:pt x="149" y="317"/>
                  </a:lnTo>
                  <a:lnTo>
                    <a:pt x="126" y="303"/>
                  </a:lnTo>
                  <a:lnTo>
                    <a:pt x="103" y="285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77" y="265"/>
                  </a:lnTo>
                  <a:lnTo>
                    <a:pt x="80" y="267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67" y="260"/>
                  </a:lnTo>
                  <a:lnTo>
                    <a:pt x="54" y="252"/>
                  </a:lnTo>
                  <a:lnTo>
                    <a:pt x="41" y="241"/>
                  </a:lnTo>
                  <a:lnTo>
                    <a:pt x="31" y="232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1"/>
                  </a:lnTo>
                  <a:lnTo>
                    <a:pt x="4" y="177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2"/>
                  </a:lnTo>
                  <a:lnTo>
                    <a:pt x="8" y="98"/>
                  </a:lnTo>
                  <a:lnTo>
                    <a:pt x="16" y="78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7" y="15"/>
                  </a:lnTo>
                  <a:lnTo>
                    <a:pt x="98" y="6"/>
                  </a:lnTo>
                  <a:lnTo>
                    <a:pt x="121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3" y="38"/>
                  </a:lnTo>
                  <a:lnTo>
                    <a:pt x="252" y="46"/>
                  </a:lnTo>
                  <a:lnTo>
                    <a:pt x="252" y="4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38" name="Freeform 6"/>
            <p:cNvSpPr>
              <a:spLocks/>
            </p:cNvSpPr>
            <p:nvPr/>
          </p:nvSpPr>
          <p:spPr bwMode="auto">
            <a:xfrm>
              <a:off x="1396" y="978"/>
              <a:ext cx="380" cy="365"/>
            </a:xfrm>
            <a:custGeom>
              <a:avLst/>
              <a:gdLst/>
              <a:ahLst/>
              <a:cxnLst>
                <a:cxn ang="0">
                  <a:pos x="252" y="46"/>
                </a:cxn>
                <a:cxn ang="0">
                  <a:pos x="269" y="63"/>
                </a:cxn>
                <a:cxn ang="0">
                  <a:pos x="287" y="80"/>
                </a:cxn>
                <a:cxn ang="0">
                  <a:pos x="305" y="96"/>
                </a:cxn>
                <a:cxn ang="0">
                  <a:pos x="321" y="115"/>
                </a:cxn>
                <a:cxn ang="0">
                  <a:pos x="337" y="133"/>
                </a:cxn>
                <a:cxn ang="0">
                  <a:pos x="351" y="149"/>
                </a:cxn>
                <a:cxn ang="0">
                  <a:pos x="363" y="163"/>
                </a:cxn>
                <a:cxn ang="0">
                  <a:pos x="372" y="174"/>
                </a:cxn>
                <a:cxn ang="0">
                  <a:pos x="376" y="183"/>
                </a:cxn>
                <a:cxn ang="0">
                  <a:pos x="379" y="185"/>
                </a:cxn>
                <a:cxn ang="0">
                  <a:pos x="252" y="364"/>
                </a:cxn>
                <a:cxn ang="0">
                  <a:pos x="252" y="364"/>
                </a:cxn>
                <a:cxn ang="0">
                  <a:pos x="248" y="364"/>
                </a:cxn>
                <a:cxn ang="0">
                  <a:pos x="241" y="359"/>
                </a:cxn>
                <a:cxn ang="0">
                  <a:pos x="229" y="356"/>
                </a:cxn>
                <a:cxn ang="0">
                  <a:pos x="213" y="349"/>
                </a:cxn>
                <a:cxn ang="0">
                  <a:pos x="193" y="340"/>
                </a:cxn>
                <a:cxn ang="0">
                  <a:pos x="172" y="328"/>
                </a:cxn>
                <a:cxn ang="0">
                  <a:pos x="149" y="317"/>
                </a:cxn>
                <a:cxn ang="0">
                  <a:pos x="126" y="303"/>
                </a:cxn>
                <a:cxn ang="0">
                  <a:pos x="103" y="285"/>
                </a:cxn>
                <a:cxn ang="0">
                  <a:pos x="80" y="269"/>
                </a:cxn>
                <a:cxn ang="0">
                  <a:pos x="80" y="269"/>
                </a:cxn>
                <a:cxn ang="0">
                  <a:pos x="77" y="267"/>
                </a:cxn>
                <a:cxn ang="0">
                  <a:pos x="77" y="265"/>
                </a:cxn>
                <a:cxn ang="0">
                  <a:pos x="77" y="265"/>
                </a:cxn>
                <a:cxn ang="0">
                  <a:pos x="80" y="267"/>
                </a:cxn>
                <a:cxn ang="0">
                  <a:pos x="80" y="269"/>
                </a:cxn>
                <a:cxn ang="0">
                  <a:pos x="80" y="269"/>
                </a:cxn>
                <a:cxn ang="0">
                  <a:pos x="67" y="260"/>
                </a:cxn>
                <a:cxn ang="0">
                  <a:pos x="54" y="252"/>
                </a:cxn>
                <a:cxn ang="0">
                  <a:pos x="41" y="241"/>
                </a:cxn>
                <a:cxn ang="0">
                  <a:pos x="31" y="232"/>
                </a:cxn>
                <a:cxn ang="0">
                  <a:pos x="23" y="218"/>
                </a:cxn>
                <a:cxn ang="0">
                  <a:pos x="14" y="206"/>
                </a:cxn>
                <a:cxn ang="0">
                  <a:pos x="8" y="191"/>
                </a:cxn>
                <a:cxn ang="0">
                  <a:pos x="4" y="177"/>
                </a:cxn>
                <a:cxn ang="0">
                  <a:pos x="2" y="16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2" y="122"/>
                </a:cxn>
                <a:cxn ang="0">
                  <a:pos x="8" y="98"/>
                </a:cxn>
                <a:cxn ang="0">
                  <a:pos x="16" y="78"/>
                </a:cxn>
                <a:cxn ang="0">
                  <a:pos x="29" y="59"/>
                </a:cxn>
                <a:cxn ang="0">
                  <a:pos x="41" y="41"/>
                </a:cxn>
                <a:cxn ang="0">
                  <a:pos x="61" y="27"/>
                </a:cxn>
                <a:cxn ang="0">
                  <a:pos x="77" y="15"/>
                </a:cxn>
                <a:cxn ang="0">
                  <a:pos x="98" y="6"/>
                </a:cxn>
                <a:cxn ang="0">
                  <a:pos x="121" y="2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58" y="0"/>
                </a:cxn>
                <a:cxn ang="0">
                  <a:pos x="170" y="2"/>
                </a:cxn>
                <a:cxn ang="0">
                  <a:pos x="183" y="4"/>
                </a:cxn>
                <a:cxn ang="0">
                  <a:pos x="193" y="6"/>
                </a:cxn>
                <a:cxn ang="0">
                  <a:pos x="206" y="13"/>
                </a:cxn>
                <a:cxn ang="0">
                  <a:pos x="214" y="16"/>
                </a:cxn>
                <a:cxn ang="0">
                  <a:pos x="225" y="23"/>
                </a:cxn>
                <a:cxn ang="0">
                  <a:pos x="236" y="31"/>
                </a:cxn>
                <a:cxn ang="0">
                  <a:pos x="243" y="38"/>
                </a:cxn>
                <a:cxn ang="0">
                  <a:pos x="252" y="46"/>
                </a:cxn>
                <a:cxn ang="0">
                  <a:pos x="252" y="46"/>
                </a:cxn>
              </a:cxnLst>
              <a:rect l="0" t="0" r="r" b="b"/>
              <a:pathLst>
                <a:path w="380" h="365">
                  <a:moveTo>
                    <a:pt x="252" y="46"/>
                  </a:moveTo>
                  <a:lnTo>
                    <a:pt x="269" y="63"/>
                  </a:lnTo>
                  <a:lnTo>
                    <a:pt x="287" y="80"/>
                  </a:lnTo>
                  <a:lnTo>
                    <a:pt x="305" y="96"/>
                  </a:lnTo>
                  <a:lnTo>
                    <a:pt x="321" y="115"/>
                  </a:lnTo>
                  <a:lnTo>
                    <a:pt x="337" y="133"/>
                  </a:lnTo>
                  <a:lnTo>
                    <a:pt x="351" y="149"/>
                  </a:lnTo>
                  <a:lnTo>
                    <a:pt x="363" y="163"/>
                  </a:lnTo>
                  <a:lnTo>
                    <a:pt x="372" y="174"/>
                  </a:lnTo>
                  <a:lnTo>
                    <a:pt x="376" y="183"/>
                  </a:lnTo>
                  <a:lnTo>
                    <a:pt x="379" y="185"/>
                  </a:lnTo>
                  <a:lnTo>
                    <a:pt x="252" y="364"/>
                  </a:lnTo>
                  <a:lnTo>
                    <a:pt x="252" y="364"/>
                  </a:lnTo>
                  <a:lnTo>
                    <a:pt x="248" y="364"/>
                  </a:lnTo>
                  <a:lnTo>
                    <a:pt x="241" y="359"/>
                  </a:lnTo>
                  <a:lnTo>
                    <a:pt x="229" y="356"/>
                  </a:lnTo>
                  <a:lnTo>
                    <a:pt x="213" y="349"/>
                  </a:lnTo>
                  <a:lnTo>
                    <a:pt x="193" y="340"/>
                  </a:lnTo>
                  <a:lnTo>
                    <a:pt x="172" y="328"/>
                  </a:lnTo>
                  <a:lnTo>
                    <a:pt x="149" y="317"/>
                  </a:lnTo>
                  <a:lnTo>
                    <a:pt x="126" y="303"/>
                  </a:lnTo>
                  <a:lnTo>
                    <a:pt x="103" y="285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77" y="265"/>
                  </a:lnTo>
                  <a:lnTo>
                    <a:pt x="80" y="267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67" y="260"/>
                  </a:lnTo>
                  <a:lnTo>
                    <a:pt x="54" y="252"/>
                  </a:lnTo>
                  <a:lnTo>
                    <a:pt x="41" y="241"/>
                  </a:lnTo>
                  <a:lnTo>
                    <a:pt x="31" y="232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1"/>
                  </a:lnTo>
                  <a:lnTo>
                    <a:pt x="4" y="177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2"/>
                  </a:lnTo>
                  <a:lnTo>
                    <a:pt x="8" y="98"/>
                  </a:lnTo>
                  <a:lnTo>
                    <a:pt x="16" y="78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7" y="15"/>
                  </a:lnTo>
                  <a:lnTo>
                    <a:pt x="98" y="6"/>
                  </a:lnTo>
                  <a:lnTo>
                    <a:pt x="121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3" y="38"/>
                  </a:lnTo>
                  <a:lnTo>
                    <a:pt x="252" y="46"/>
                  </a:lnTo>
                  <a:lnTo>
                    <a:pt x="252" y="4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39" name="Freeform 7"/>
            <p:cNvSpPr>
              <a:spLocks/>
            </p:cNvSpPr>
            <p:nvPr/>
          </p:nvSpPr>
          <p:spPr bwMode="auto">
            <a:xfrm>
              <a:off x="1492" y="1032"/>
              <a:ext cx="217" cy="268"/>
            </a:xfrm>
            <a:custGeom>
              <a:avLst/>
              <a:gdLst/>
              <a:ahLst/>
              <a:cxnLst>
                <a:cxn ang="0">
                  <a:pos x="133" y="151"/>
                </a:cxn>
                <a:cxn ang="0">
                  <a:pos x="211" y="48"/>
                </a:cxn>
                <a:cxn ang="0">
                  <a:pos x="211" y="48"/>
                </a:cxn>
                <a:cxn ang="0">
                  <a:pos x="216" y="37"/>
                </a:cxn>
                <a:cxn ang="0">
                  <a:pos x="216" y="27"/>
                </a:cxn>
                <a:cxn ang="0">
                  <a:pos x="216" y="16"/>
                </a:cxn>
                <a:cxn ang="0">
                  <a:pos x="209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1" y="0"/>
                </a:cxn>
                <a:cxn ang="0">
                  <a:pos x="181" y="0"/>
                </a:cxn>
                <a:cxn ang="0">
                  <a:pos x="173" y="2"/>
                </a:cxn>
                <a:cxn ang="0">
                  <a:pos x="165" y="8"/>
                </a:cxn>
                <a:cxn ang="0">
                  <a:pos x="158" y="16"/>
                </a:cxn>
                <a:cxn ang="0">
                  <a:pos x="82" y="115"/>
                </a:cxn>
                <a:cxn ang="0">
                  <a:pos x="11" y="212"/>
                </a:cxn>
                <a:cxn ang="0">
                  <a:pos x="11" y="212"/>
                </a:cxn>
                <a:cxn ang="0">
                  <a:pos x="2" y="220"/>
                </a:cxn>
                <a:cxn ang="0">
                  <a:pos x="0" y="230"/>
                </a:cxn>
                <a:cxn ang="0">
                  <a:pos x="0" y="241"/>
                </a:cxn>
                <a:cxn ang="0">
                  <a:pos x="2" y="250"/>
                </a:cxn>
                <a:cxn ang="0">
                  <a:pos x="6" y="258"/>
                </a:cxn>
                <a:cxn ang="0">
                  <a:pos x="6" y="258"/>
                </a:cxn>
                <a:cxn ang="0">
                  <a:pos x="15" y="264"/>
                </a:cxn>
                <a:cxn ang="0">
                  <a:pos x="25" y="267"/>
                </a:cxn>
                <a:cxn ang="0">
                  <a:pos x="36" y="264"/>
                </a:cxn>
                <a:cxn ang="0">
                  <a:pos x="46" y="262"/>
                </a:cxn>
                <a:cxn ang="0">
                  <a:pos x="55" y="256"/>
                </a:cxn>
                <a:cxn ang="0">
                  <a:pos x="133" y="151"/>
                </a:cxn>
                <a:cxn ang="0">
                  <a:pos x="133" y="151"/>
                </a:cxn>
              </a:cxnLst>
              <a:rect l="0" t="0" r="r" b="b"/>
              <a:pathLst>
                <a:path w="217" h="268">
                  <a:moveTo>
                    <a:pt x="133" y="151"/>
                  </a:moveTo>
                  <a:lnTo>
                    <a:pt x="211" y="48"/>
                  </a:lnTo>
                  <a:lnTo>
                    <a:pt x="211" y="48"/>
                  </a:lnTo>
                  <a:lnTo>
                    <a:pt x="216" y="37"/>
                  </a:lnTo>
                  <a:lnTo>
                    <a:pt x="216" y="27"/>
                  </a:lnTo>
                  <a:lnTo>
                    <a:pt x="216" y="16"/>
                  </a:lnTo>
                  <a:lnTo>
                    <a:pt x="209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1" y="0"/>
                  </a:lnTo>
                  <a:lnTo>
                    <a:pt x="181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2" y="115"/>
                  </a:lnTo>
                  <a:lnTo>
                    <a:pt x="11" y="212"/>
                  </a:lnTo>
                  <a:lnTo>
                    <a:pt x="11" y="212"/>
                  </a:lnTo>
                  <a:lnTo>
                    <a:pt x="2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6" y="258"/>
                  </a:lnTo>
                  <a:lnTo>
                    <a:pt x="6" y="258"/>
                  </a:lnTo>
                  <a:lnTo>
                    <a:pt x="15" y="264"/>
                  </a:lnTo>
                  <a:lnTo>
                    <a:pt x="25" y="267"/>
                  </a:lnTo>
                  <a:lnTo>
                    <a:pt x="36" y="264"/>
                  </a:lnTo>
                  <a:lnTo>
                    <a:pt x="46" y="262"/>
                  </a:lnTo>
                  <a:lnTo>
                    <a:pt x="55" y="256"/>
                  </a:lnTo>
                  <a:lnTo>
                    <a:pt x="133" y="151"/>
                  </a:lnTo>
                  <a:lnTo>
                    <a:pt x="133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40" name="Freeform 8"/>
            <p:cNvSpPr>
              <a:spLocks/>
            </p:cNvSpPr>
            <p:nvPr/>
          </p:nvSpPr>
          <p:spPr bwMode="auto">
            <a:xfrm>
              <a:off x="1492" y="1032"/>
              <a:ext cx="217" cy="268"/>
            </a:xfrm>
            <a:custGeom>
              <a:avLst/>
              <a:gdLst/>
              <a:ahLst/>
              <a:cxnLst>
                <a:cxn ang="0">
                  <a:pos x="133" y="151"/>
                </a:cxn>
                <a:cxn ang="0">
                  <a:pos x="211" y="48"/>
                </a:cxn>
                <a:cxn ang="0">
                  <a:pos x="211" y="48"/>
                </a:cxn>
                <a:cxn ang="0">
                  <a:pos x="216" y="37"/>
                </a:cxn>
                <a:cxn ang="0">
                  <a:pos x="216" y="27"/>
                </a:cxn>
                <a:cxn ang="0">
                  <a:pos x="216" y="16"/>
                </a:cxn>
                <a:cxn ang="0">
                  <a:pos x="209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1" y="0"/>
                </a:cxn>
                <a:cxn ang="0">
                  <a:pos x="181" y="0"/>
                </a:cxn>
                <a:cxn ang="0">
                  <a:pos x="173" y="2"/>
                </a:cxn>
                <a:cxn ang="0">
                  <a:pos x="165" y="8"/>
                </a:cxn>
                <a:cxn ang="0">
                  <a:pos x="158" y="16"/>
                </a:cxn>
                <a:cxn ang="0">
                  <a:pos x="82" y="115"/>
                </a:cxn>
                <a:cxn ang="0">
                  <a:pos x="11" y="212"/>
                </a:cxn>
                <a:cxn ang="0">
                  <a:pos x="11" y="212"/>
                </a:cxn>
                <a:cxn ang="0">
                  <a:pos x="2" y="220"/>
                </a:cxn>
                <a:cxn ang="0">
                  <a:pos x="0" y="230"/>
                </a:cxn>
                <a:cxn ang="0">
                  <a:pos x="0" y="241"/>
                </a:cxn>
                <a:cxn ang="0">
                  <a:pos x="2" y="250"/>
                </a:cxn>
                <a:cxn ang="0">
                  <a:pos x="6" y="258"/>
                </a:cxn>
                <a:cxn ang="0">
                  <a:pos x="6" y="258"/>
                </a:cxn>
                <a:cxn ang="0">
                  <a:pos x="15" y="264"/>
                </a:cxn>
                <a:cxn ang="0">
                  <a:pos x="25" y="267"/>
                </a:cxn>
                <a:cxn ang="0">
                  <a:pos x="36" y="264"/>
                </a:cxn>
                <a:cxn ang="0">
                  <a:pos x="46" y="262"/>
                </a:cxn>
                <a:cxn ang="0">
                  <a:pos x="55" y="256"/>
                </a:cxn>
                <a:cxn ang="0">
                  <a:pos x="133" y="151"/>
                </a:cxn>
                <a:cxn ang="0">
                  <a:pos x="133" y="151"/>
                </a:cxn>
              </a:cxnLst>
              <a:rect l="0" t="0" r="r" b="b"/>
              <a:pathLst>
                <a:path w="217" h="268">
                  <a:moveTo>
                    <a:pt x="133" y="151"/>
                  </a:moveTo>
                  <a:lnTo>
                    <a:pt x="211" y="48"/>
                  </a:lnTo>
                  <a:lnTo>
                    <a:pt x="211" y="48"/>
                  </a:lnTo>
                  <a:lnTo>
                    <a:pt x="216" y="37"/>
                  </a:lnTo>
                  <a:lnTo>
                    <a:pt x="216" y="27"/>
                  </a:lnTo>
                  <a:lnTo>
                    <a:pt x="216" y="16"/>
                  </a:lnTo>
                  <a:lnTo>
                    <a:pt x="209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1" y="0"/>
                  </a:lnTo>
                  <a:lnTo>
                    <a:pt x="181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2" y="115"/>
                  </a:lnTo>
                  <a:lnTo>
                    <a:pt x="11" y="212"/>
                  </a:lnTo>
                  <a:lnTo>
                    <a:pt x="11" y="212"/>
                  </a:lnTo>
                  <a:lnTo>
                    <a:pt x="2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6" y="258"/>
                  </a:lnTo>
                  <a:lnTo>
                    <a:pt x="6" y="258"/>
                  </a:lnTo>
                  <a:lnTo>
                    <a:pt x="15" y="264"/>
                  </a:lnTo>
                  <a:lnTo>
                    <a:pt x="25" y="267"/>
                  </a:lnTo>
                  <a:lnTo>
                    <a:pt x="36" y="264"/>
                  </a:lnTo>
                  <a:lnTo>
                    <a:pt x="46" y="262"/>
                  </a:lnTo>
                  <a:lnTo>
                    <a:pt x="55" y="256"/>
                  </a:lnTo>
                  <a:lnTo>
                    <a:pt x="133" y="151"/>
                  </a:lnTo>
                  <a:lnTo>
                    <a:pt x="133" y="1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41" name="Freeform 9"/>
            <p:cNvSpPr>
              <a:spLocks/>
            </p:cNvSpPr>
            <p:nvPr/>
          </p:nvSpPr>
          <p:spPr bwMode="auto">
            <a:xfrm>
              <a:off x="1540" y="1067"/>
              <a:ext cx="216" cy="268"/>
            </a:xfrm>
            <a:custGeom>
              <a:avLst/>
              <a:gdLst/>
              <a:ahLst/>
              <a:cxnLst>
                <a:cxn ang="0">
                  <a:pos x="132" y="151"/>
                </a:cxn>
                <a:cxn ang="0">
                  <a:pos x="210" y="48"/>
                </a:cxn>
                <a:cxn ang="0">
                  <a:pos x="210" y="48"/>
                </a:cxn>
                <a:cxn ang="0">
                  <a:pos x="215" y="40"/>
                </a:cxn>
                <a:cxn ang="0">
                  <a:pos x="215" y="27"/>
                </a:cxn>
                <a:cxn ang="0">
                  <a:pos x="215" y="19"/>
                </a:cxn>
                <a:cxn ang="0">
                  <a:pos x="208" y="10"/>
                </a:cxn>
                <a:cxn ang="0">
                  <a:pos x="201" y="2"/>
                </a:cxn>
                <a:cxn ang="0">
                  <a:pos x="201" y="2"/>
                </a:cxn>
                <a:cxn ang="0">
                  <a:pos x="191" y="0"/>
                </a:cxn>
                <a:cxn ang="0">
                  <a:pos x="180" y="0"/>
                </a:cxn>
                <a:cxn ang="0">
                  <a:pos x="172" y="2"/>
                </a:cxn>
                <a:cxn ang="0">
                  <a:pos x="164" y="8"/>
                </a:cxn>
                <a:cxn ang="0">
                  <a:pos x="157" y="19"/>
                </a:cxn>
                <a:cxn ang="0">
                  <a:pos x="82" y="116"/>
                </a:cxn>
                <a:cxn ang="0">
                  <a:pos x="8" y="213"/>
                </a:cxn>
                <a:cxn ang="0">
                  <a:pos x="8" y="213"/>
                </a:cxn>
                <a:cxn ang="0">
                  <a:pos x="2" y="220"/>
                </a:cxn>
                <a:cxn ang="0">
                  <a:pos x="0" y="231"/>
                </a:cxn>
                <a:cxn ang="0">
                  <a:pos x="0" y="242"/>
                </a:cxn>
                <a:cxn ang="0">
                  <a:pos x="2" y="250"/>
                </a:cxn>
                <a:cxn ang="0">
                  <a:pos x="6" y="259"/>
                </a:cxn>
                <a:cxn ang="0">
                  <a:pos x="6" y="259"/>
                </a:cxn>
                <a:cxn ang="0">
                  <a:pos x="15" y="265"/>
                </a:cxn>
                <a:cxn ang="0">
                  <a:pos x="25" y="267"/>
                </a:cxn>
                <a:cxn ang="0">
                  <a:pos x="36" y="267"/>
                </a:cxn>
                <a:cxn ang="0">
                  <a:pos x="46" y="263"/>
                </a:cxn>
                <a:cxn ang="0">
                  <a:pos x="54" y="257"/>
                </a:cxn>
                <a:cxn ang="0">
                  <a:pos x="132" y="151"/>
                </a:cxn>
                <a:cxn ang="0">
                  <a:pos x="132" y="151"/>
                </a:cxn>
              </a:cxnLst>
              <a:rect l="0" t="0" r="r" b="b"/>
              <a:pathLst>
                <a:path w="216" h="268">
                  <a:moveTo>
                    <a:pt x="132" y="151"/>
                  </a:moveTo>
                  <a:lnTo>
                    <a:pt x="210" y="48"/>
                  </a:lnTo>
                  <a:lnTo>
                    <a:pt x="210" y="48"/>
                  </a:lnTo>
                  <a:lnTo>
                    <a:pt x="215" y="40"/>
                  </a:lnTo>
                  <a:lnTo>
                    <a:pt x="215" y="27"/>
                  </a:lnTo>
                  <a:lnTo>
                    <a:pt x="215" y="19"/>
                  </a:lnTo>
                  <a:lnTo>
                    <a:pt x="208" y="10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0" y="0"/>
                  </a:lnTo>
                  <a:lnTo>
                    <a:pt x="172" y="2"/>
                  </a:lnTo>
                  <a:lnTo>
                    <a:pt x="164" y="8"/>
                  </a:lnTo>
                  <a:lnTo>
                    <a:pt x="157" y="19"/>
                  </a:lnTo>
                  <a:lnTo>
                    <a:pt x="82" y="116"/>
                  </a:lnTo>
                  <a:lnTo>
                    <a:pt x="8" y="213"/>
                  </a:lnTo>
                  <a:lnTo>
                    <a:pt x="8" y="213"/>
                  </a:lnTo>
                  <a:lnTo>
                    <a:pt x="2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2" y="250"/>
                  </a:lnTo>
                  <a:lnTo>
                    <a:pt x="6" y="259"/>
                  </a:lnTo>
                  <a:lnTo>
                    <a:pt x="6" y="259"/>
                  </a:lnTo>
                  <a:lnTo>
                    <a:pt x="15" y="265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6" y="263"/>
                  </a:lnTo>
                  <a:lnTo>
                    <a:pt x="54" y="257"/>
                  </a:lnTo>
                  <a:lnTo>
                    <a:pt x="132" y="151"/>
                  </a:lnTo>
                  <a:lnTo>
                    <a:pt x="132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42" name="Freeform 10"/>
            <p:cNvSpPr>
              <a:spLocks/>
            </p:cNvSpPr>
            <p:nvPr/>
          </p:nvSpPr>
          <p:spPr bwMode="auto">
            <a:xfrm>
              <a:off x="1540" y="1067"/>
              <a:ext cx="216" cy="268"/>
            </a:xfrm>
            <a:custGeom>
              <a:avLst/>
              <a:gdLst/>
              <a:ahLst/>
              <a:cxnLst>
                <a:cxn ang="0">
                  <a:pos x="132" y="151"/>
                </a:cxn>
                <a:cxn ang="0">
                  <a:pos x="210" y="48"/>
                </a:cxn>
                <a:cxn ang="0">
                  <a:pos x="210" y="48"/>
                </a:cxn>
                <a:cxn ang="0">
                  <a:pos x="215" y="40"/>
                </a:cxn>
                <a:cxn ang="0">
                  <a:pos x="215" y="27"/>
                </a:cxn>
                <a:cxn ang="0">
                  <a:pos x="215" y="19"/>
                </a:cxn>
                <a:cxn ang="0">
                  <a:pos x="208" y="10"/>
                </a:cxn>
                <a:cxn ang="0">
                  <a:pos x="201" y="2"/>
                </a:cxn>
                <a:cxn ang="0">
                  <a:pos x="201" y="2"/>
                </a:cxn>
                <a:cxn ang="0">
                  <a:pos x="191" y="0"/>
                </a:cxn>
                <a:cxn ang="0">
                  <a:pos x="180" y="0"/>
                </a:cxn>
                <a:cxn ang="0">
                  <a:pos x="172" y="2"/>
                </a:cxn>
                <a:cxn ang="0">
                  <a:pos x="164" y="8"/>
                </a:cxn>
                <a:cxn ang="0">
                  <a:pos x="157" y="19"/>
                </a:cxn>
                <a:cxn ang="0">
                  <a:pos x="82" y="116"/>
                </a:cxn>
                <a:cxn ang="0">
                  <a:pos x="8" y="213"/>
                </a:cxn>
                <a:cxn ang="0">
                  <a:pos x="8" y="213"/>
                </a:cxn>
                <a:cxn ang="0">
                  <a:pos x="2" y="220"/>
                </a:cxn>
                <a:cxn ang="0">
                  <a:pos x="0" y="231"/>
                </a:cxn>
                <a:cxn ang="0">
                  <a:pos x="0" y="242"/>
                </a:cxn>
                <a:cxn ang="0">
                  <a:pos x="2" y="250"/>
                </a:cxn>
                <a:cxn ang="0">
                  <a:pos x="6" y="259"/>
                </a:cxn>
                <a:cxn ang="0">
                  <a:pos x="6" y="259"/>
                </a:cxn>
                <a:cxn ang="0">
                  <a:pos x="15" y="265"/>
                </a:cxn>
                <a:cxn ang="0">
                  <a:pos x="25" y="267"/>
                </a:cxn>
                <a:cxn ang="0">
                  <a:pos x="36" y="267"/>
                </a:cxn>
                <a:cxn ang="0">
                  <a:pos x="46" y="263"/>
                </a:cxn>
                <a:cxn ang="0">
                  <a:pos x="54" y="257"/>
                </a:cxn>
                <a:cxn ang="0">
                  <a:pos x="132" y="151"/>
                </a:cxn>
                <a:cxn ang="0">
                  <a:pos x="132" y="151"/>
                </a:cxn>
              </a:cxnLst>
              <a:rect l="0" t="0" r="r" b="b"/>
              <a:pathLst>
                <a:path w="216" h="268">
                  <a:moveTo>
                    <a:pt x="132" y="151"/>
                  </a:moveTo>
                  <a:lnTo>
                    <a:pt x="210" y="48"/>
                  </a:lnTo>
                  <a:lnTo>
                    <a:pt x="210" y="48"/>
                  </a:lnTo>
                  <a:lnTo>
                    <a:pt x="215" y="40"/>
                  </a:lnTo>
                  <a:lnTo>
                    <a:pt x="215" y="27"/>
                  </a:lnTo>
                  <a:lnTo>
                    <a:pt x="215" y="19"/>
                  </a:lnTo>
                  <a:lnTo>
                    <a:pt x="208" y="10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0" y="0"/>
                  </a:lnTo>
                  <a:lnTo>
                    <a:pt x="172" y="2"/>
                  </a:lnTo>
                  <a:lnTo>
                    <a:pt x="164" y="8"/>
                  </a:lnTo>
                  <a:lnTo>
                    <a:pt x="157" y="19"/>
                  </a:lnTo>
                  <a:lnTo>
                    <a:pt x="82" y="116"/>
                  </a:lnTo>
                  <a:lnTo>
                    <a:pt x="8" y="213"/>
                  </a:lnTo>
                  <a:lnTo>
                    <a:pt x="8" y="213"/>
                  </a:lnTo>
                  <a:lnTo>
                    <a:pt x="2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2" y="250"/>
                  </a:lnTo>
                  <a:lnTo>
                    <a:pt x="6" y="259"/>
                  </a:lnTo>
                  <a:lnTo>
                    <a:pt x="6" y="259"/>
                  </a:lnTo>
                  <a:lnTo>
                    <a:pt x="15" y="265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6" y="263"/>
                  </a:lnTo>
                  <a:lnTo>
                    <a:pt x="54" y="257"/>
                  </a:lnTo>
                  <a:lnTo>
                    <a:pt x="132" y="151"/>
                  </a:lnTo>
                  <a:lnTo>
                    <a:pt x="132" y="1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43" name="Freeform 11"/>
            <p:cNvSpPr>
              <a:spLocks/>
            </p:cNvSpPr>
            <p:nvPr/>
          </p:nvSpPr>
          <p:spPr bwMode="auto">
            <a:xfrm>
              <a:off x="1587" y="1103"/>
              <a:ext cx="219" cy="268"/>
            </a:xfrm>
            <a:custGeom>
              <a:avLst/>
              <a:gdLst/>
              <a:ahLst/>
              <a:cxnLst>
                <a:cxn ang="0">
                  <a:pos x="133" y="153"/>
                </a:cxn>
                <a:cxn ang="0">
                  <a:pos x="213" y="50"/>
                </a:cxn>
                <a:cxn ang="0">
                  <a:pos x="213" y="50"/>
                </a:cxn>
                <a:cxn ang="0">
                  <a:pos x="218" y="39"/>
                </a:cxn>
                <a:cxn ang="0">
                  <a:pos x="218" y="29"/>
                </a:cxn>
                <a:cxn ang="0">
                  <a:pos x="215" y="18"/>
                </a:cxn>
                <a:cxn ang="0">
                  <a:pos x="211" y="10"/>
                </a:cxn>
                <a:cxn ang="0">
                  <a:pos x="202" y="4"/>
                </a:cxn>
                <a:cxn ang="0">
                  <a:pos x="202" y="4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5" y="4"/>
                </a:cxn>
                <a:cxn ang="0">
                  <a:pos x="167" y="10"/>
                </a:cxn>
                <a:cxn ang="0">
                  <a:pos x="160" y="18"/>
                </a:cxn>
                <a:cxn ang="0">
                  <a:pos x="84" y="115"/>
                </a:cxn>
                <a:cxn ang="0">
                  <a:pos x="11" y="214"/>
                </a:cxn>
                <a:cxn ang="0">
                  <a:pos x="11" y="214"/>
                </a:cxn>
                <a:cxn ang="0">
                  <a:pos x="4" y="223"/>
                </a:cxn>
                <a:cxn ang="0">
                  <a:pos x="0" y="232"/>
                </a:cxn>
                <a:cxn ang="0">
                  <a:pos x="0" y="241"/>
                </a:cxn>
                <a:cxn ang="0">
                  <a:pos x="4" y="252"/>
                </a:cxn>
                <a:cxn ang="0">
                  <a:pos x="8" y="260"/>
                </a:cxn>
                <a:cxn ang="0">
                  <a:pos x="8" y="260"/>
                </a:cxn>
                <a:cxn ang="0">
                  <a:pos x="17" y="267"/>
                </a:cxn>
                <a:cxn ang="0">
                  <a:pos x="27" y="267"/>
                </a:cxn>
                <a:cxn ang="0">
                  <a:pos x="38" y="267"/>
                </a:cxn>
                <a:cxn ang="0">
                  <a:pos x="46" y="262"/>
                </a:cxn>
                <a:cxn ang="0">
                  <a:pos x="57" y="256"/>
                </a:cxn>
                <a:cxn ang="0">
                  <a:pos x="133" y="153"/>
                </a:cxn>
                <a:cxn ang="0">
                  <a:pos x="133" y="153"/>
                </a:cxn>
              </a:cxnLst>
              <a:rect l="0" t="0" r="r" b="b"/>
              <a:pathLst>
                <a:path w="219" h="268">
                  <a:moveTo>
                    <a:pt x="133" y="153"/>
                  </a:moveTo>
                  <a:lnTo>
                    <a:pt x="213" y="50"/>
                  </a:lnTo>
                  <a:lnTo>
                    <a:pt x="213" y="50"/>
                  </a:lnTo>
                  <a:lnTo>
                    <a:pt x="218" y="39"/>
                  </a:lnTo>
                  <a:lnTo>
                    <a:pt x="218" y="29"/>
                  </a:lnTo>
                  <a:lnTo>
                    <a:pt x="215" y="18"/>
                  </a:lnTo>
                  <a:lnTo>
                    <a:pt x="211" y="10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4"/>
                  </a:lnTo>
                  <a:lnTo>
                    <a:pt x="167" y="10"/>
                  </a:lnTo>
                  <a:lnTo>
                    <a:pt x="160" y="18"/>
                  </a:lnTo>
                  <a:lnTo>
                    <a:pt x="84" y="115"/>
                  </a:lnTo>
                  <a:lnTo>
                    <a:pt x="11" y="214"/>
                  </a:lnTo>
                  <a:lnTo>
                    <a:pt x="11" y="214"/>
                  </a:lnTo>
                  <a:lnTo>
                    <a:pt x="4" y="223"/>
                  </a:lnTo>
                  <a:lnTo>
                    <a:pt x="0" y="232"/>
                  </a:lnTo>
                  <a:lnTo>
                    <a:pt x="0" y="241"/>
                  </a:lnTo>
                  <a:lnTo>
                    <a:pt x="4" y="252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17" y="267"/>
                  </a:lnTo>
                  <a:lnTo>
                    <a:pt x="27" y="267"/>
                  </a:lnTo>
                  <a:lnTo>
                    <a:pt x="38" y="267"/>
                  </a:lnTo>
                  <a:lnTo>
                    <a:pt x="46" y="262"/>
                  </a:lnTo>
                  <a:lnTo>
                    <a:pt x="57" y="256"/>
                  </a:lnTo>
                  <a:lnTo>
                    <a:pt x="133" y="153"/>
                  </a:lnTo>
                  <a:lnTo>
                    <a:pt x="133" y="15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44" name="Freeform 12"/>
            <p:cNvSpPr>
              <a:spLocks/>
            </p:cNvSpPr>
            <p:nvPr/>
          </p:nvSpPr>
          <p:spPr bwMode="auto">
            <a:xfrm>
              <a:off x="1587" y="1103"/>
              <a:ext cx="219" cy="268"/>
            </a:xfrm>
            <a:custGeom>
              <a:avLst/>
              <a:gdLst/>
              <a:ahLst/>
              <a:cxnLst>
                <a:cxn ang="0">
                  <a:pos x="133" y="153"/>
                </a:cxn>
                <a:cxn ang="0">
                  <a:pos x="213" y="50"/>
                </a:cxn>
                <a:cxn ang="0">
                  <a:pos x="213" y="50"/>
                </a:cxn>
                <a:cxn ang="0">
                  <a:pos x="218" y="39"/>
                </a:cxn>
                <a:cxn ang="0">
                  <a:pos x="218" y="29"/>
                </a:cxn>
                <a:cxn ang="0">
                  <a:pos x="215" y="18"/>
                </a:cxn>
                <a:cxn ang="0">
                  <a:pos x="211" y="10"/>
                </a:cxn>
                <a:cxn ang="0">
                  <a:pos x="202" y="4"/>
                </a:cxn>
                <a:cxn ang="0">
                  <a:pos x="202" y="4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5" y="4"/>
                </a:cxn>
                <a:cxn ang="0">
                  <a:pos x="167" y="10"/>
                </a:cxn>
                <a:cxn ang="0">
                  <a:pos x="160" y="18"/>
                </a:cxn>
                <a:cxn ang="0">
                  <a:pos x="84" y="115"/>
                </a:cxn>
                <a:cxn ang="0">
                  <a:pos x="11" y="214"/>
                </a:cxn>
                <a:cxn ang="0">
                  <a:pos x="11" y="214"/>
                </a:cxn>
                <a:cxn ang="0">
                  <a:pos x="4" y="223"/>
                </a:cxn>
                <a:cxn ang="0">
                  <a:pos x="0" y="232"/>
                </a:cxn>
                <a:cxn ang="0">
                  <a:pos x="0" y="241"/>
                </a:cxn>
                <a:cxn ang="0">
                  <a:pos x="4" y="252"/>
                </a:cxn>
                <a:cxn ang="0">
                  <a:pos x="8" y="260"/>
                </a:cxn>
                <a:cxn ang="0">
                  <a:pos x="8" y="260"/>
                </a:cxn>
                <a:cxn ang="0">
                  <a:pos x="17" y="267"/>
                </a:cxn>
                <a:cxn ang="0">
                  <a:pos x="27" y="267"/>
                </a:cxn>
                <a:cxn ang="0">
                  <a:pos x="38" y="267"/>
                </a:cxn>
                <a:cxn ang="0">
                  <a:pos x="46" y="262"/>
                </a:cxn>
                <a:cxn ang="0">
                  <a:pos x="57" y="256"/>
                </a:cxn>
                <a:cxn ang="0">
                  <a:pos x="133" y="153"/>
                </a:cxn>
                <a:cxn ang="0">
                  <a:pos x="133" y="153"/>
                </a:cxn>
              </a:cxnLst>
              <a:rect l="0" t="0" r="r" b="b"/>
              <a:pathLst>
                <a:path w="219" h="268">
                  <a:moveTo>
                    <a:pt x="133" y="153"/>
                  </a:moveTo>
                  <a:lnTo>
                    <a:pt x="213" y="50"/>
                  </a:lnTo>
                  <a:lnTo>
                    <a:pt x="213" y="50"/>
                  </a:lnTo>
                  <a:lnTo>
                    <a:pt x="218" y="39"/>
                  </a:lnTo>
                  <a:lnTo>
                    <a:pt x="218" y="29"/>
                  </a:lnTo>
                  <a:lnTo>
                    <a:pt x="215" y="18"/>
                  </a:lnTo>
                  <a:lnTo>
                    <a:pt x="211" y="10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4"/>
                  </a:lnTo>
                  <a:lnTo>
                    <a:pt x="167" y="10"/>
                  </a:lnTo>
                  <a:lnTo>
                    <a:pt x="160" y="18"/>
                  </a:lnTo>
                  <a:lnTo>
                    <a:pt x="84" y="115"/>
                  </a:lnTo>
                  <a:lnTo>
                    <a:pt x="11" y="214"/>
                  </a:lnTo>
                  <a:lnTo>
                    <a:pt x="11" y="214"/>
                  </a:lnTo>
                  <a:lnTo>
                    <a:pt x="4" y="223"/>
                  </a:lnTo>
                  <a:lnTo>
                    <a:pt x="0" y="232"/>
                  </a:lnTo>
                  <a:lnTo>
                    <a:pt x="0" y="241"/>
                  </a:lnTo>
                  <a:lnTo>
                    <a:pt x="4" y="252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17" y="267"/>
                  </a:lnTo>
                  <a:lnTo>
                    <a:pt x="27" y="267"/>
                  </a:lnTo>
                  <a:lnTo>
                    <a:pt x="38" y="267"/>
                  </a:lnTo>
                  <a:lnTo>
                    <a:pt x="46" y="262"/>
                  </a:lnTo>
                  <a:lnTo>
                    <a:pt x="57" y="256"/>
                  </a:lnTo>
                  <a:lnTo>
                    <a:pt x="133" y="153"/>
                  </a:lnTo>
                  <a:lnTo>
                    <a:pt x="133" y="15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45" name="Freeform 13"/>
            <p:cNvSpPr>
              <a:spLocks/>
            </p:cNvSpPr>
            <p:nvPr/>
          </p:nvSpPr>
          <p:spPr bwMode="auto">
            <a:xfrm>
              <a:off x="1635" y="1141"/>
              <a:ext cx="219" cy="269"/>
            </a:xfrm>
            <a:custGeom>
              <a:avLst/>
              <a:gdLst/>
              <a:ahLst/>
              <a:cxnLst>
                <a:cxn ang="0">
                  <a:pos x="133" y="152"/>
                </a:cxn>
                <a:cxn ang="0">
                  <a:pos x="213" y="48"/>
                </a:cxn>
                <a:cxn ang="0">
                  <a:pos x="213" y="48"/>
                </a:cxn>
                <a:cxn ang="0">
                  <a:pos x="218" y="38"/>
                </a:cxn>
                <a:cxn ang="0">
                  <a:pos x="218" y="27"/>
                </a:cxn>
                <a:cxn ang="0">
                  <a:pos x="215" y="17"/>
                </a:cxn>
                <a:cxn ang="0">
                  <a:pos x="211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5" y="2"/>
                </a:cxn>
                <a:cxn ang="0">
                  <a:pos x="167" y="8"/>
                </a:cxn>
                <a:cxn ang="0">
                  <a:pos x="158" y="17"/>
                </a:cxn>
                <a:cxn ang="0">
                  <a:pos x="84" y="114"/>
                </a:cxn>
                <a:cxn ang="0">
                  <a:pos x="11" y="213"/>
                </a:cxn>
                <a:cxn ang="0">
                  <a:pos x="11" y="213"/>
                </a:cxn>
                <a:cxn ang="0">
                  <a:pos x="4" y="221"/>
                </a:cxn>
                <a:cxn ang="0">
                  <a:pos x="0" y="232"/>
                </a:cxn>
                <a:cxn ang="0">
                  <a:pos x="0" y="243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8" y="260"/>
                </a:cxn>
                <a:cxn ang="0">
                  <a:pos x="17" y="266"/>
                </a:cxn>
                <a:cxn ang="0">
                  <a:pos x="25" y="268"/>
                </a:cxn>
                <a:cxn ang="0">
                  <a:pos x="36" y="266"/>
                </a:cxn>
                <a:cxn ang="0">
                  <a:pos x="47" y="264"/>
                </a:cxn>
                <a:cxn ang="0">
                  <a:pos x="55" y="255"/>
                </a:cxn>
                <a:cxn ang="0">
                  <a:pos x="133" y="152"/>
                </a:cxn>
                <a:cxn ang="0">
                  <a:pos x="133" y="152"/>
                </a:cxn>
              </a:cxnLst>
              <a:rect l="0" t="0" r="r" b="b"/>
              <a:pathLst>
                <a:path w="219" h="269">
                  <a:moveTo>
                    <a:pt x="133" y="152"/>
                  </a:moveTo>
                  <a:lnTo>
                    <a:pt x="213" y="48"/>
                  </a:lnTo>
                  <a:lnTo>
                    <a:pt x="213" y="48"/>
                  </a:lnTo>
                  <a:lnTo>
                    <a:pt x="218" y="38"/>
                  </a:lnTo>
                  <a:lnTo>
                    <a:pt x="218" y="27"/>
                  </a:lnTo>
                  <a:lnTo>
                    <a:pt x="215" y="17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2"/>
                  </a:lnTo>
                  <a:lnTo>
                    <a:pt x="167" y="8"/>
                  </a:lnTo>
                  <a:lnTo>
                    <a:pt x="158" y="17"/>
                  </a:lnTo>
                  <a:lnTo>
                    <a:pt x="84" y="114"/>
                  </a:lnTo>
                  <a:lnTo>
                    <a:pt x="11" y="213"/>
                  </a:lnTo>
                  <a:lnTo>
                    <a:pt x="11" y="213"/>
                  </a:lnTo>
                  <a:lnTo>
                    <a:pt x="4" y="221"/>
                  </a:lnTo>
                  <a:lnTo>
                    <a:pt x="0" y="232"/>
                  </a:lnTo>
                  <a:lnTo>
                    <a:pt x="0" y="243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17" y="266"/>
                  </a:lnTo>
                  <a:lnTo>
                    <a:pt x="25" y="268"/>
                  </a:lnTo>
                  <a:lnTo>
                    <a:pt x="36" y="266"/>
                  </a:lnTo>
                  <a:lnTo>
                    <a:pt x="47" y="264"/>
                  </a:lnTo>
                  <a:lnTo>
                    <a:pt x="55" y="255"/>
                  </a:lnTo>
                  <a:lnTo>
                    <a:pt x="133" y="152"/>
                  </a:lnTo>
                  <a:lnTo>
                    <a:pt x="133" y="15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46" name="Freeform 14"/>
            <p:cNvSpPr>
              <a:spLocks/>
            </p:cNvSpPr>
            <p:nvPr/>
          </p:nvSpPr>
          <p:spPr bwMode="auto">
            <a:xfrm>
              <a:off x="1635" y="1141"/>
              <a:ext cx="219" cy="269"/>
            </a:xfrm>
            <a:custGeom>
              <a:avLst/>
              <a:gdLst/>
              <a:ahLst/>
              <a:cxnLst>
                <a:cxn ang="0">
                  <a:pos x="133" y="152"/>
                </a:cxn>
                <a:cxn ang="0">
                  <a:pos x="213" y="48"/>
                </a:cxn>
                <a:cxn ang="0">
                  <a:pos x="213" y="48"/>
                </a:cxn>
                <a:cxn ang="0">
                  <a:pos x="218" y="38"/>
                </a:cxn>
                <a:cxn ang="0">
                  <a:pos x="218" y="27"/>
                </a:cxn>
                <a:cxn ang="0">
                  <a:pos x="215" y="17"/>
                </a:cxn>
                <a:cxn ang="0">
                  <a:pos x="211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5" y="2"/>
                </a:cxn>
                <a:cxn ang="0">
                  <a:pos x="167" y="8"/>
                </a:cxn>
                <a:cxn ang="0">
                  <a:pos x="158" y="17"/>
                </a:cxn>
                <a:cxn ang="0">
                  <a:pos x="84" y="114"/>
                </a:cxn>
                <a:cxn ang="0">
                  <a:pos x="11" y="213"/>
                </a:cxn>
                <a:cxn ang="0">
                  <a:pos x="11" y="213"/>
                </a:cxn>
                <a:cxn ang="0">
                  <a:pos x="4" y="221"/>
                </a:cxn>
                <a:cxn ang="0">
                  <a:pos x="0" y="232"/>
                </a:cxn>
                <a:cxn ang="0">
                  <a:pos x="0" y="243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8" y="260"/>
                </a:cxn>
                <a:cxn ang="0">
                  <a:pos x="17" y="266"/>
                </a:cxn>
                <a:cxn ang="0">
                  <a:pos x="25" y="268"/>
                </a:cxn>
                <a:cxn ang="0">
                  <a:pos x="36" y="266"/>
                </a:cxn>
                <a:cxn ang="0">
                  <a:pos x="47" y="264"/>
                </a:cxn>
                <a:cxn ang="0">
                  <a:pos x="55" y="255"/>
                </a:cxn>
                <a:cxn ang="0">
                  <a:pos x="133" y="152"/>
                </a:cxn>
                <a:cxn ang="0">
                  <a:pos x="133" y="152"/>
                </a:cxn>
              </a:cxnLst>
              <a:rect l="0" t="0" r="r" b="b"/>
              <a:pathLst>
                <a:path w="219" h="269">
                  <a:moveTo>
                    <a:pt x="133" y="152"/>
                  </a:moveTo>
                  <a:lnTo>
                    <a:pt x="213" y="48"/>
                  </a:lnTo>
                  <a:lnTo>
                    <a:pt x="213" y="48"/>
                  </a:lnTo>
                  <a:lnTo>
                    <a:pt x="218" y="38"/>
                  </a:lnTo>
                  <a:lnTo>
                    <a:pt x="218" y="27"/>
                  </a:lnTo>
                  <a:lnTo>
                    <a:pt x="215" y="17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2"/>
                  </a:lnTo>
                  <a:lnTo>
                    <a:pt x="167" y="8"/>
                  </a:lnTo>
                  <a:lnTo>
                    <a:pt x="158" y="17"/>
                  </a:lnTo>
                  <a:lnTo>
                    <a:pt x="84" y="114"/>
                  </a:lnTo>
                  <a:lnTo>
                    <a:pt x="11" y="213"/>
                  </a:lnTo>
                  <a:lnTo>
                    <a:pt x="11" y="213"/>
                  </a:lnTo>
                  <a:lnTo>
                    <a:pt x="4" y="221"/>
                  </a:lnTo>
                  <a:lnTo>
                    <a:pt x="0" y="232"/>
                  </a:lnTo>
                  <a:lnTo>
                    <a:pt x="0" y="243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17" y="266"/>
                  </a:lnTo>
                  <a:lnTo>
                    <a:pt x="25" y="268"/>
                  </a:lnTo>
                  <a:lnTo>
                    <a:pt x="36" y="266"/>
                  </a:lnTo>
                  <a:lnTo>
                    <a:pt x="47" y="264"/>
                  </a:lnTo>
                  <a:lnTo>
                    <a:pt x="55" y="255"/>
                  </a:lnTo>
                  <a:lnTo>
                    <a:pt x="133" y="152"/>
                  </a:lnTo>
                  <a:lnTo>
                    <a:pt x="133" y="15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47" name="Freeform 15"/>
            <p:cNvSpPr>
              <a:spLocks/>
            </p:cNvSpPr>
            <p:nvPr/>
          </p:nvSpPr>
          <p:spPr bwMode="auto">
            <a:xfrm>
              <a:off x="1684" y="1177"/>
              <a:ext cx="219" cy="268"/>
            </a:xfrm>
            <a:custGeom>
              <a:avLst/>
              <a:gdLst/>
              <a:ahLst/>
              <a:cxnLst>
                <a:cxn ang="0">
                  <a:pos x="133" y="151"/>
                </a:cxn>
                <a:cxn ang="0">
                  <a:pos x="213" y="48"/>
                </a:cxn>
                <a:cxn ang="0">
                  <a:pos x="213" y="48"/>
                </a:cxn>
                <a:cxn ang="0">
                  <a:pos x="218" y="37"/>
                </a:cxn>
                <a:cxn ang="0">
                  <a:pos x="218" y="27"/>
                </a:cxn>
                <a:cxn ang="0">
                  <a:pos x="215" y="16"/>
                </a:cxn>
                <a:cxn ang="0">
                  <a:pos x="211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3" y="2"/>
                </a:cxn>
                <a:cxn ang="0">
                  <a:pos x="165" y="8"/>
                </a:cxn>
                <a:cxn ang="0">
                  <a:pos x="158" y="16"/>
                </a:cxn>
                <a:cxn ang="0">
                  <a:pos x="84" y="115"/>
                </a:cxn>
                <a:cxn ang="0">
                  <a:pos x="11" y="212"/>
                </a:cxn>
                <a:cxn ang="0">
                  <a:pos x="11" y="212"/>
                </a:cxn>
                <a:cxn ang="0">
                  <a:pos x="4" y="220"/>
                </a:cxn>
                <a:cxn ang="0">
                  <a:pos x="0" y="230"/>
                </a:cxn>
                <a:cxn ang="0">
                  <a:pos x="0" y="241"/>
                </a:cxn>
                <a:cxn ang="0">
                  <a:pos x="2" y="250"/>
                </a:cxn>
                <a:cxn ang="0">
                  <a:pos x="8" y="258"/>
                </a:cxn>
                <a:cxn ang="0">
                  <a:pos x="8" y="258"/>
                </a:cxn>
                <a:cxn ang="0">
                  <a:pos x="17" y="264"/>
                </a:cxn>
                <a:cxn ang="0">
                  <a:pos x="25" y="267"/>
                </a:cxn>
                <a:cxn ang="0">
                  <a:pos x="36" y="267"/>
                </a:cxn>
                <a:cxn ang="0">
                  <a:pos x="47" y="262"/>
                </a:cxn>
                <a:cxn ang="0">
                  <a:pos x="55" y="256"/>
                </a:cxn>
                <a:cxn ang="0">
                  <a:pos x="133" y="151"/>
                </a:cxn>
                <a:cxn ang="0">
                  <a:pos x="133" y="151"/>
                </a:cxn>
              </a:cxnLst>
              <a:rect l="0" t="0" r="r" b="b"/>
              <a:pathLst>
                <a:path w="219" h="268">
                  <a:moveTo>
                    <a:pt x="133" y="151"/>
                  </a:moveTo>
                  <a:lnTo>
                    <a:pt x="213" y="48"/>
                  </a:lnTo>
                  <a:lnTo>
                    <a:pt x="213" y="48"/>
                  </a:lnTo>
                  <a:lnTo>
                    <a:pt x="218" y="37"/>
                  </a:lnTo>
                  <a:lnTo>
                    <a:pt x="218" y="27"/>
                  </a:lnTo>
                  <a:lnTo>
                    <a:pt x="215" y="16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4" y="115"/>
                  </a:lnTo>
                  <a:lnTo>
                    <a:pt x="11" y="212"/>
                  </a:lnTo>
                  <a:lnTo>
                    <a:pt x="11" y="212"/>
                  </a:lnTo>
                  <a:lnTo>
                    <a:pt x="4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17" y="264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7" y="262"/>
                  </a:lnTo>
                  <a:lnTo>
                    <a:pt x="55" y="256"/>
                  </a:lnTo>
                  <a:lnTo>
                    <a:pt x="133" y="151"/>
                  </a:lnTo>
                  <a:lnTo>
                    <a:pt x="133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48" name="Freeform 16"/>
            <p:cNvSpPr>
              <a:spLocks/>
            </p:cNvSpPr>
            <p:nvPr/>
          </p:nvSpPr>
          <p:spPr bwMode="auto">
            <a:xfrm>
              <a:off x="1684" y="1177"/>
              <a:ext cx="219" cy="268"/>
            </a:xfrm>
            <a:custGeom>
              <a:avLst/>
              <a:gdLst/>
              <a:ahLst/>
              <a:cxnLst>
                <a:cxn ang="0">
                  <a:pos x="133" y="151"/>
                </a:cxn>
                <a:cxn ang="0">
                  <a:pos x="213" y="48"/>
                </a:cxn>
                <a:cxn ang="0">
                  <a:pos x="213" y="48"/>
                </a:cxn>
                <a:cxn ang="0">
                  <a:pos x="218" y="37"/>
                </a:cxn>
                <a:cxn ang="0">
                  <a:pos x="218" y="27"/>
                </a:cxn>
                <a:cxn ang="0">
                  <a:pos x="215" y="16"/>
                </a:cxn>
                <a:cxn ang="0">
                  <a:pos x="211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3" y="2"/>
                </a:cxn>
                <a:cxn ang="0">
                  <a:pos x="165" y="8"/>
                </a:cxn>
                <a:cxn ang="0">
                  <a:pos x="158" y="16"/>
                </a:cxn>
                <a:cxn ang="0">
                  <a:pos x="84" y="115"/>
                </a:cxn>
                <a:cxn ang="0">
                  <a:pos x="11" y="212"/>
                </a:cxn>
                <a:cxn ang="0">
                  <a:pos x="11" y="212"/>
                </a:cxn>
                <a:cxn ang="0">
                  <a:pos x="4" y="220"/>
                </a:cxn>
                <a:cxn ang="0">
                  <a:pos x="0" y="230"/>
                </a:cxn>
                <a:cxn ang="0">
                  <a:pos x="0" y="241"/>
                </a:cxn>
                <a:cxn ang="0">
                  <a:pos x="2" y="250"/>
                </a:cxn>
                <a:cxn ang="0">
                  <a:pos x="8" y="258"/>
                </a:cxn>
                <a:cxn ang="0">
                  <a:pos x="8" y="258"/>
                </a:cxn>
                <a:cxn ang="0">
                  <a:pos x="17" y="264"/>
                </a:cxn>
                <a:cxn ang="0">
                  <a:pos x="25" y="267"/>
                </a:cxn>
                <a:cxn ang="0">
                  <a:pos x="36" y="267"/>
                </a:cxn>
                <a:cxn ang="0">
                  <a:pos x="47" y="262"/>
                </a:cxn>
                <a:cxn ang="0">
                  <a:pos x="55" y="256"/>
                </a:cxn>
                <a:cxn ang="0">
                  <a:pos x="133" y="151"/>
                </a:cxn>
                <a:cxn ang="0">
                  <a:pos x="133" y="151"/>
                </a:cxn>
              </a:cxnLst>
              <a:rect l="0" t="0" r="r" b="b"/>
              <a:pathLst>
                <a:path w="219" h="268">
                  <a:moveTo>
                    <a:pt x="133" y="151"/>
                  </a:moveTo>
                  <a:lnTo>
                    <a:pt x="213" y="48"/>
                  </a:lnTo>
                  <a:lnTo>
                    <a:pt x="213" y="48"/>
                  </a:lnTo>
                  <a:lnTo>
                    <a:pt x="218" y="37"/>
                  </a:lnTo>
                  <a:lnTo>
                    <a:pt x="218" y="27"/>
                  </a:lnTo>
                  <a:lnTo>
                    <a:pt x="215" y="16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4" y="115"/>
                  </a:lnTo>
                  <a:lnTo>
                    <a:pt x="11" y="212"/>
                  </a:lnTo>
                  <a:lnTo>
                    <a:pt x="11" y="212"/>
                  </a:lnTo>
                  <a:lnTo>
                    <a:pt x="4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17" y="264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7" y="262"/>
                  </a:lnTo>
                  <a:lnTo>
                    <a:pt x="55" y="256"/>
                  </a:lnTo>
                  <a:lnTo>
                    <a:pt x="133" y="151"/>
                  </a:lnTo>
                  <a:lnTo>
                    <a:pt x="133" y="1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49" name="Freeform 17"/>
            <p:cNvSpPr>
              <a:spLocks/>
            </p:cNvSpPr>
            <p:nvPr/>
          </p:nvSpPr>
          <p:spPr bwMode="auto">
            <a:xfrm>
              <a:off x="1765" y="1242"/>
              <a:ext cx="293" cy="314"/>
            </a:xfrm>
            <a:custGeom>
              <a:avLst/>
              <a:gdLst/>
              <a:ahLst/>
              <a:cxnLst>
                <a:cxn ang="0">
                  <a:pos x="160" y="4"/>
                </a:cxn>
                <a:cxn ang="0">
                  <a:pos x="167" y="0"/>
                </a:cxn>
                <a:cxn ang="0">
                  <a:pos x="170" y="0"/>
                </a:cxn>
                <a:cxn ang="0">
                  <a:pos x="179" y="0"/>
                </a:cxn>
                <a:cxn ang="0">
                  <a:pos x="186" y="0"/>
                </a:cxn>
                <a:cxn ang="0">
                  <a:pos x="192" y="4"/>
                </a:cxn>
                <a:cxn ang="0">
                  <a:pos x="200" y="8"/>
                </a:cxn>
                <a:cxn ang="0">
                  <a:pos x="209" y="13"/>
                </a:cxn>
                <a:cxn ang="0">
                  <a:pos x="218" y="20"/>
                </a:cxn>
                <a:cxn ang="0">
                  <a:pos x="228" y="27"/>
                </a:cxn>
                <a:cxn ang="0">
                  <a:pos x="239" y="34"/>
                </a:cxn>
                <a:cxn ang="0">
                  <a:pos x="239" y="34"/>
                </a:cxn>
                <a:cxn ang="0">
                  <a:pos x="249" y="42"/>
                </a:cxn>
                <a:cxn ang="0">
                  <a:pos x="257" y="50"/>
                </a:cxn>
                <a:cxn ang="0">
                  <a:pos x="266" y="57"/>
                </a:cxn>
                <a:cxn ang="0">
                  <a:pos x="274" y="63"/>
                </a:cxn>
                <a:cxn ang="0">
                  <a:pos x="280" y="69"/>
                </a:cxn>
                <a:cxn ang="0">
                  <a:pos x="287" y="75"/>
                </a:cxn>
                <a:cxn ang="0">
                  <a:pos x="289" y="82"/>
                </a:cxn>
                <a:cxn ang="0">
                  <a:pos x="292" y="88"/>
                </a:cxn>
                <a:cxn ang="0">
                  <a:pos x="292" y="94"/>
                </a:cxn>
                <a:cxn ang="0">
                  <a:pos x="292" y="103"/>
                </a:cxn>
                <a:cxn ang="0">
                  <a:pos x="133" y="309"/>
                </a:cxn>
                <a:cxn ang="0">
                  <a:pos x="133" y="309"/>
                </a:cxn>
                <a:cxn ang="0">
                  <a:pos x="126" y="313"/>
                </a:cxn>
                <a:cxn ang="0">
                  <a:pos x="120" y="313"/>
                </a:cxn>
                <a:cxn ang="0">
                  <a:pos x="114" y="313"/>
                </a:cxn>
                <a:cxn ang="0">
                  <a:pos x="107" y="311"/>
                </a:cxn>
                <a:cxn ang="0">
                  <a:pos x="99" y="309"/>
                </a:cxn>
                <a:cxn ang="0">
                  <a:pos x="91" y="305"/>
                </a:cxn>
                <a:cxn ang="0">
                  <a:pos x="82" y="298"/>
                </a:cxn>
                <a:cxn ang="0">
                  <a:pos x="73" y="292"/>
                </a:cxn>
                <a:cxn ang="0">
                  <a:pos x="63" y="286"/>
                </a:cxn>
                <a:cxn ang="0">
                  <a:pos x="55" y="277"/>
                </a:cxn>
                <a:cxn ang="0">
                  <a:pos x="55" y="277"/>
                </a:cxn>
                <a:cxn ang="0">
                  <a:pos x="45" y="269"/>
                </a:cxn>
                <a:cxn ang="0">
                  <a:pos x="34" y="263"/>
                </a:cxn>
                <a:cxn ang="0">
                  <a:pos x="25" y="256"/>
                </a:cxn>
                <a:cxn ang="0">
                  <a:pos x="19" y="248"/>
                </a:cxn>
                <a:cxn ang="0">
                  <a:pos x="13" y="241"/>
                </a:cxn>
                <a:cxn ang="0">
                  <a:pos x="6" y="236"/>
                </a:cxn>
                <a:cxn ang="0">
                  <a:pos x="4" y="231"/>
                </a:cxn>
                <a:cxn ang="0">
                  <a:pos x="2" y="222"/>
                </a:cxn>
                <a:cxn ang="0">
                  <a:pos x="0" y="218"/>
                </a:cxn>
                <a:cxn ang="0">
                  <a:pos x="2" y="210"/>
                </a:cxn>
                <a:cxn ang="0">
                  <a:pos x="160" y="4"/>
                </a:cxn>
                <a:cxn ang="0">
                  <a:pos x="160" y="4"/>
                </a:cxn>
              </a:cxnLst>
              <a:rect l="0" t="0" r="r" b="b"/>
              <a:pathLst>
                <a:path w="293" h="314">
                  <a:moveTo>
                    <a:pt x="160" y="4"/>
                  </a:moveTo>
                  <a:lnTo>
                    <a:pt x="167" y="0"/>
                  </a:lnTo>
                  <a:lnTo>
                    <a:pt x="170" y="0"/>
                  </a:lnTo>
                  <a:lnTo>
                    <a:pt x="179" y="0"/>
                  </a:lnTo>
                  <a:lnTo>
                    <a:pt x="186" y="0"/>
                  </a:lnTo>
                  <a:lnTo>
                    <a:pt x="192" y="4"/>
                  </a:lnTo>
                  <a:lnTo>
                    <a:pt x="200" y="8"/>
                  </a:lnTo>
                  <a:lnTo>
                    <a:pt x="209" y="13"/>
                  </a:lnTo>
                  <a:lnTo>
                    <a:pt x="218" y="20"/>
                  </a:lnTo>
                  <a:lnTo>
                    <a:pt x="228" y="27"/>
                  </a:lnTo>
                  <a:lnTo>
                    <a:pt x="239" y="34"/>
                  </a:lnTo>
                  <a:lnTo>
                    <a:pt x="239" y="34"/>
                  </a:lnTo>
                  <a:lnTo>
                    <a:pt x="249" y="42"/>
                  </a:lnTo>
                  <a:lnTo>
                    <a:pt x="257" y="50"/>
                  </a:lnTo>
                  <a:lnTo>
                    <a:pt x="266" y="57"/>
                  </a:lnTo>
                  <a:lnTo>
                    <a:pt x="274" y="63"/>
                  </a:lnTo>
                  <a:lnTo>
                    <a:pt x="280" y="69"/>
                  </a:lnTo>
                  <a:lnTo>
                    <a:pt x="287" y="75"/>
                  </a:lnTo>
                  <a:lnTo>
                    <a:pt x="289" y="82"/>
                  </a:lnTo>
                  <a:lnTo>
                    <a:pt x="292" y="88"/>
                  </a:lnTo>
                  <a:lnTo>
                    <a:pt x="292" y="94"/>
                  </a:lnTo>
                  <a:lnTo>
                    <a:pt x="292" y="103"/>
                  </a:lnTo>
                  <a:lnTo>
                    <a:pt x="133" y="309"/>
                  </a:lnTo>
                  <a:lnTo>
                    <a:pt x="133" y="309"/>
                  </a:lnTo>
                  <a:lnTo>
                    <a:pt x="126" y="313"/>
                  </a:lnTo>
                  <a:lnTo>
                    <a:pt x="120" y="313"/>
                  </a:lnTo>
                  <a:lnTo>
                    <a:pt x="114" y="313"/>
                  </a:lnTo>
                  <a:lnTo>
                    <a:pt x="107" y="311"/>
                  </a:lnTo>
                  <a:lnTo>
                    <a:pt x="99" y="309"/>
                  </a:lnTo>
                  <a:lnTo>
                    <a:pt x="91" y="305"/>
                  </a:lnTo>
                  <a:lnTo>
                    <a:pt x="82" y="298"/>
                  </a:lnTo>
                  <a:lnTo>
                    <a:pt x="73" y="292"/>
                  </a:lnTo>
                  <a:lnTo>
                    <a:pt x="63" y="286"/>
                  </a:lnTo>
                  <a:lnTo>
                    <a:pt x="55" y="277"/>
                  </a:lnTo>
                  <a:lnTo>
                    <a:pt x="55" y="277"/>
                  </a:lnTo>
                  <a:lnTo>
                    <a:pt x="45" y="269"/>
                  </a:lnTo>
                  <a:lnTo>
                    <a:pt x="34" y="263"/>
                  </a:lnTo>
                  <a:lnTo>
                    <a:pt x="25" y="256"/>
                  </a:lnTo>
                  <a:lnTo>
                    <a:pt x="19" y="248"/>
                  </a:lnTo>
                  <a:lnTo>
                    <a:pt x="13" y="241"/>
                  </a:lnTo>
                  <a:lnTo>
                    <a:pt x="6" y="236"/>
                  </a:lnTo>
                  <a:lnTo>
                    <a:pt x="4" y="231"/>
                  </a:lnTo>
                  <a:lnTo>
                    <a:pt x="2" y="222"/>
                  </a:lnTo>
                  <a:lnTo>
                    <a:pt x="0" y="218"/>
                  </a:lnTo>
                  <a:lnTo>
                    <a:pt x="2" y="210"/>
                  </a:lnTo>
                  <a:lnTo>
                    <a:pt x="160" y="4"/>
                  </a:lnTo>
                  <a:lnTo>
                    <a:pt x="160" y="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50" name="Freeform 18"/>
            <p:cNvSpPr>
              <a:spLocks/>
            </p:cNvSpPr>
            <p:nvPr/>
          </p:nvSpPr>
          <p:spPr bwMode="auto">
            <a:xfrm>
              <a:off x="1765" y="1242"/>
              <a:ext cx="293" cy="314"/>
            </a:xfrm>
            <a:custGeom>
              <a:avLst/>
              <a:gdLst/>
              <a:ahLst/>
              <a:cxnLst>
                <a:cxn ang="0">
                  <a:pos x="160" y="4"/>
                </a:cxn>
                <a:cxn ang="0">
                  <a:pos x="167" y="0"/>
                </a:cxn>
                <a:cxn ang="0">
                  <a:pos x="170" y="0"/>
                </a:cxn>
                <a:cxn ang="0">
                  <a:pos x="179" y="0"/>
                </a:cxn>
                <a:cxn ang="0">
                  <a:pos x="186" y="0"/>
                </a:cxn>
                <a:cxn ang="0">
                  <a:pos x="192" y="4"/>
                </a:cxn>
                <a:cxn ang="0">
                  <a:pos x="200" y="8"/>
                </a:cxn>
                <a:cxn ang="0">
                  <a:pos x="209" y="13"/>
                </a:cxn>
                <a:cxn ang="0">
                  <a:pos x="218" y="20"/>
                </a:cxn>
                <a:cxn ang="0">
                  <a:pos x="228" y="27"/>
                </a:cxn>
                <a:cxn ang="0">
                  <a:pos x="239" y="34"/>
                </a:cxn>
                <a:cxn ang="0">
                  <a:pos x="239" y="34"/>
                </a:cxn>
                <a:cxn ang="0">
                  <a:pos x="249" y="42"/>
                </a:cxn>
                <a:cxn ang="0">
                  <a:pos x="257" y="50"/>
                </a:cxn>
                <a:cxn ang="0">
                  <a:pos x="266" y="57"/>
                </a:cxn>
                <a:cxn ang="0">
                  <a:pos x="274" y="63"/>
                </a:cxn>
                <a:cxn ang="0">
                  <a:pos x="280" y="69"/>
                </a:cxn>
                <a:cxn ang="0">
                  <a:pos x="287" y="75"/>
                </a:cxn>
                <a:cxn ang="0">
                  <a:pos x="289" y="82"/>
                </a:cxn>
                <a:cxn ang="0">
                  <a:pos x="292" y="88"/>
                </a:cxn>
                <a:cxn ang="0">
                  <a:pos x="292" y="94"/>
                </a:cxn>
                <a:cxn ang="0">
                  <a:pos x="292" y="103"/>
                </a:cxn>
                <a:cxn ang="0">
                  <a:pos x="133" y="309"/>
                </a:cxn>
                <a:cxn ang="0">
                  <a:pos x="133" y="309"/>
                </a:cxn>
                <a:cxn ang="0">
                  <a:pos x="126" y="313"/>
                </a:cxn>
                <a:cxn ang="0">
                  <a:pos x="120" y="313"/>
                </a:cxn>
                <a:cxn ang="0">
                  <a:pos x="114" y="313"/>
                </a:cxn>
                <a:cxn ang="0">
                  <a:pos x="107" y="311"/>
                </a:cxn>
                <a:cxn ang="0">
                  <a:pos x="99" y="309"/>
                </a:cxn>
                <a:cxn ang="0">
                  <a:pos x="91" y="305"/>
                </a:cxn>
                <a:cxn ang="0">
                  <a:pos x="82" y="298"/>
                </a:cxn>
                <a:cxn ang="0">
                  <a:pos x="73" y="292"/>
                </a:cxn>
                <a:cxn ang="0">
                  <a:pos x="63" y="286"/>
                </a:cxn>
                <a:cxn ang="0">
                  <a:pos x="55" y="277"/>
                </a:cxn>
                <a:cxn ang="0">
                  <a:pos x="55" y="277"/>
                </a:cxn>
                <a:cxn ang="0">
                  <a:pos x="45" y="269"/>
                </a:cxn>
                <a:cxn ang="0">
                  <a:pos x="34" y="263"/>
                </a:cxn>
                <a:cxn ang="0">
                  <a:pos x="25" y="256"/>
                </a:cxn>
                <a:cxn ang="0">
                  <a:pos x="19" y="248"/>
                </a:cxn>
                <a:cxn ang="0">
                  <a:pos x="13" y="241"/>
                </a:cxn>
                <a:cxn ang="0">
                  <a:pos x="6" y="236"/>
                </a:cxn>
                <a:cxn ang="0">
                  <a:pos x="4" y="231"/>
                </a:cxn>
                <a:cxn ang="0">
                  <a:pos x="2" y="222"/>
                </a:cxn>
                <a:cxn ang="0">
                  <a:pos x="0" y="218"/>
                </a:cxn>
                <a:cxn ang="0">
                  <a:pos x="2" y="210"/>
                </a:cxn>
                <a:cxn ang="0">
                  <a:pos x="160" y="4"/>
                </a:cxn>
                <a:cxn ang="0">
                  <a:pos x="160" y="4"/>
                </a:cxn>
              </a:cxnLst>
              <a:rect l="0" t="0" r="r" b="b"/>
              <a:pathLst>
                <a:path w="293" h="314">
                  <a:moveTo>
                    <a:pt x="160" y="4"/>
                  </a:moveTo>
                  <a:lnTo>
                    <a:pt x="167" y="0"/>
                  </a:lnTo>
                  <a:lnTo>
                    <a:pt x="170" y="0"/>
                  </a:lnTo>
                  <a:lnTo>
                    <a:pt x="179" y="0"/>
                  </a:lnTo>
                  <a:lnTo>
                    <a:pt x="186" y="0"/>
                  </a:lnTo>
                  <a:lnTo>
                    <a:pt x="192" y="4"/>
                  </a:lnTo>
                  <a:lnTo>
                    <a:pt x="200" y="8"/>
                  </a:lnTo>
                  <a:lnTo>
                    <a:pt x="209" y="13"/>
                  </a:lnTo>
                  <a:lnTo>
                    <a:pt x="218" y="20"/>
                  </a:lnTo>
                  <a:lnTo>
                    <a:pt x="228" y="27"/>
                  </a:lnTo>
                  <a:lnTo>
                    <a:pt x="239" y="34"/>
                  </a:lnTo>
                  <a:lnTo>
                    <a:pt x="239" y="34"/>
                  </a:lnTo>
                  <a:lnTo>
                    <a:pt x="249" y="42"/>
                  </a:lnTo>
                  <a:lnTo>
                    <a:pt x="257" y="50"/>
                  </a:lnTo>
                  <a:lnTo>
                    <a:pt x="266" y="57"/>
                  </a:lnTo>
                  <a:lnTo>
                    <a:pt x="274" y="63"/>
                  </a:lnTo>
                  <a:lnTo>
                    <a:pt x="280" y="69"/>
                  </a:lnTo>
                  <a:lnTo>
                    <a:pt x="287" y="75"/>
                  </a:lnTo>
                  <a:lnTo>
                    <a:pt x="289" y="82"/>
                  </a:lnTo>
                  <a:lnTo>
                    <a:pt x="292" y="88"/>
                  </a:lnTo>
                  <a:lnTo>
                    <a:pt x="292" y="94"/>
                  </a:lnTo>
                  <a:lnTo>
                    <a:pt x="292" y="103"/>
                  </a:lnTo>
                  <a:lnTo>
                    <a:pt x="133" y="309"/>
                  </a:lnTo>
                  <a:lnTo>
                    <a:pt x="133" y="309"/>
                  </a:lnTo>
                  <a:lnTo>
                    <a:pt x="126" y="313"/>
                  </a:lnTo>
                  <a:lnTo>
                    <a:pt x="120" y="313"/>
                  </a:lnTo>
                  <a:lnTo>
                    <a:pt x="114" y="313"/>
                  </a:lnTo>
                  <a:lnTo>
                    <a:pt x="107" y="311"/>
                  </a:lnTo>
                  <a:lnTo>
                    <a:pt x="99" y="309"/>
                  </a:lnTo>
                  <a:lnTo>
                    <a:pt x="91" y="305"/>
                  </a:lnTo>
                  <a:lnTo>
                    <a:pt x="82" y="298"/>
                  </a:lnTo>
                  <a:lnTo>
                    <a:pt x="73" y="292"/>
                  </a:lnTo>
                  <a:lnTo>
                    <a:pt x="63" y="286"/>
                  </a:lnTo>
                  <a:lnTo>
                    <a:pt x="55" y="277"/>
                  </a:lnTo>
                  <a:lnTo>
                    <a:pt x="55" y="277"/>
                  </a:lnTo>
                  <a:lnTo>
                    <a:pt x="45" y="269"/>
                  </a:lnTo>
                  <a:lnTo>
                    <a:pt x="34" y="263"/>
                  </a:lnTo>
                  <a:lnTo>
                    <a:pt x="25" y="256"/>
                  </a:lnTo>
                  <a:lnTo>
                    <a:pt x="19" y="248"/>
                  </a:lnTo>
                  <a:lnTo>
                    <a:pt x="13" y="241"/>
                  </a:lnTo>
                  <a:lnTo>
                    <a:pt x="6" y="236"/>
                  </a:lnTo>
                  <a:lnTo>
                    <a:pt x="4" y="231"/>
                  </a:lnTo>
                  <a:lnTo>
                    <a:pt x="2" y="222"/>
                  </a:lnTo>
                  <a:lnTo>
                    <a:pt x="0" y="218"/>
                  </a:lnTo>
                  <a:lnTo>
                    <a:pt x="2" y="210"/>
                  </a:lnTo>
                  <a:lnTo>
                    <a:pt x="160" y="4"/>
                  </a:lnTo>
                  <a:lnTo>
                    <a:pt x="160" y="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51" name="Freeform 19"/>
            <p:cNvSpPr>
              <a:spLocks/>
            </p:cNvSpPr>
            <p:nvPr/>
          </p:nvSpPr>
          <p:spPr bwMode="auto">
            <a:xfrm>
              <a:off x="1733" y="1212"/>
              <a:ext cx="218" cy="269"/>
            </a:xfrm>
            <a:custGeom>
              <a:avLst/>
              <a:gdLst/>
              <a:ahLst/>
              <a:cxnLst>
                <a:cxn ang="0">
                  <a:pos x="132" y="153"/>
                </a:cxn>
                <a:cxn ang="0">
                  <a:pos x="210" y="50"/>
                </a:cxn>
                <a:cxn ang="0">
                  <a:pos x="210" y="50"/>
                </a:cxn>
                <a:cxn ang="0">
                  <a:pos x="214" y="40"/>
                </a:cxn>
                <a:cxn ang="0">
                  <a:pos x="217" y="29"/>
                </a:cxn>
                <a:cxn ang="0">
                  <a:pos x="214" y="19"/>
                </a:cxn>
                <a:cxn ang="0">
                  <a:pos x="210" y="10"/>
                </a:cxn>
                <a:cxn ang="0">
                  <a:pos x="201" y="2"/>
                </a:cxn>
                <a:cxn ang="0">
                  <a:pos x="201" y="2"/>
                </a:cxn>
                <a:cxn ang="0">
                  <a:pos x="191" y="0"/>
                </a:cxn>
                <a:cxn ang="0">
                  <a:pos x="182" y="0"/>
                </a:cxn>
                <a:cxn ang="0">
                  <a:pos x="172" y="4"/>
                </a:cxn>
                <a:cxn ang="0">
                  <a:pos x="164" y="10"/>
                </a:cxn>
                <a:cxn ang="0">
                  <a:pos x="157" y="19"/>
                </a:cxn>
                <a:cxn ang="0">
                  <a:pos x="81" y="116"/>
                </a:cxn>
                <a:cxn ang="0">
                  <a:pos x="9" y="213"/>
                </a:cxn>
                <a:cxn ang="0">
                  <a:pos x="9" y="213"/>
                </a:cxn>
                <a:cxn ang="0">
                  <a:pos x="3" y="220"/>
                </a:cxn>
                <a:cxn ang="0">
                  <a:pos x="0" y="231"/>
                </a:cxn>
                <a:cxn ang="0">
                  <a:pos x="0" y="242"/>
                </a:cxn>
                <a:cxn ang="0">
                  <a:pos x="1" y="252"/>
                </a:cxn>
                <a:cxn ang="0">
                  <a:pos x="7" y="261"/>
                </a:cxn>
                <a:cxn ang="0">
                  <a:pos x="7" y="261"/>
                </a:cxn>
                <a:cxn ang="0">
                  <a:pos x="14" y="265"/>
                </a:cxn>
                <a:cxn ang="0">
                  <a:pos x="25" y="268"/>
                </a:cxn>
                <a:cxn ang="0">
                  <a:pos x="35" y="268"/>
                </a:cxn>
                <a:cxn ang="0">
                  <a:pos x="46" y="263"/>
                </a:cxn>
                <a:cxn ang="0">
                  <a:pos x="53" y="257"/>
                </a:cxn>
                <a:cxn ang="0">
                  <a:pos x="132" y="153"/>
                </a:cxn>
                <a:cxn ang="0">
                  <a:pos x="132" y="153"/>
                </a:cxn>
              </a:cxnLst>
              <a:rect l="0" t="0" r="r" b="b"/>
              <a:pathLst>
                <a:path w="218" h="269">
                  <a:moveTo>
                    <a:pt x="132" y="153"/>
                  </a:moveTo>
                  <a:lnTo>
                    <a:pt x="210" y="50"/>
                  </a:lnTo>
                  <a:lnTo>
                    <a:pt x="210" y="50"/>
                  </a:lnTo>
                  <a:lnTo>
                    <a:pt x="214" y="40"/>
                  </a:lnTo>
                  <a:lnTo>
                    <a:pt x="217" y="29"/>
                  </a:lnTo>
                  <a:lnTo>
                    <a:pt x="214" y="19"/>
                  </a:lnTo>
                  <a:lnTo>
                    <a:pt x="210" y="10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2" y="0"/>
                  </a:lnTo>
                  <a:lnTo>
                    <a:pt x="172" y="4"/>
                  </a:lnTo>
                  <a:lnTo>
                    <a:pt x="164" y="10"/>
                  </a:lnTo>
                  <a:lnTo>
                    <a:pt x="157" y="19"/>
                  </a:lnTo>
                  <a:lnTo>
                    <a:pt x="81" y="116"/>
                  </a:lnTo>
                  <a:lnTo>
                    <a:pt x="9" y="213"/>
                  </a:lnTo>
                  <a:lnTo>
                    <a:pt x="9" y="213"/>
                  </a:lnTo>
                  <a:lnTo>
                    <a:pt x="3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1" y="252"/>
                  </a:lnTo>
                  <a:lnTo>
                    <a:pt x="7" y="261"/>
                  </a:lnTo>
                  <a:lnTo>
                    <a:pt x="7" y="261"/>
                  </a:lnTo>
                  <a:lnTo>
                    <a:pt x="14" y="265"/>
                  </a:lnTo>
                  <a:lnTo>
                    <a:pt x="25" y="268"/>
                  </a:lnTo>
                  <a:lnTo>
                    <a:pt x="35" y="268"/>
                  </a:lnTo>
                  <a:lnTo>
                    <a:pt x="46" y="263"/>
                  </a:lnTo>
                  <a:lnTo>
                    <a:pt x="53" y="257"/>
                  </a:lnTo>
                  <a:lnTo>
                    <a:pt x="132" y="153"/>
                  </a:lnTo>
                  <a:lnTo>
                    <a:pt x="132" y="15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52" name="Freeform 20"/>
            <p:cNvSpPr>
              <a:spLocks/>
            </p:cNvSpPr>
            <p:nvPr/>
          </p:nvSpPr>
          <p:spPr bwMode="auto">
            <a:xfrm>
              <a:off x="1733" y="1212"/>
              <a:ext cx="218" cy="269"/>
            </a:xfrm>
            <a:custGeom>
              <a:avLst/>
              <a:gdLst/>
              <a:ahLst/>
              <a:cxnLst>
                <a:cxn ang="0">
                  <a:pos x="132" y="153"/>
                </a:cxn>
                <a:cxn ang="0">
                  <a:pos x="210" y="50"/>
                </a:cxn>
                <a:cxn ang="0">
                  <a:pos x="210" y="50"/>
                </a:cxn>
                <a:cxn ang="0">
                  <a:pos x="214" y="40"/>
                </a:cxn>
                <a:cxn ang="0">
                  <a:pos x="217" y="29"/>
                </a:cxn>
                <a:cxn ang="0">
                  <a:pos x="214" y="19"/>
                </a:cxn>
                <a:cxn ang="0">
                  <a:pos x="210" y="10"/>
                </a:cxn>
                <a:cxn ang="0">
                  <a:pos x="201" y="2"/>
                </a:cxn>
                <a:cxn ang="0">
                  <a:pos x="201" y="2"/>
                </a:cxn>
                <a:cxn ang="0">
                  <a:pos x="191" y="0"/>
                </a:cxn>
                <a:cxn ang="0">
                  <a:pos x="182" y="0"/>
                </a:cxn>
                <a:cxn ang="0">
                  <a:pos x="172" y="4"/>
                </a:cxn>
                <a:cxn ang="0">
                  <a:pos x="164" y="10"/>
                </a:cxn>
                <a:cxn ang="0">
                  <a:pos x="157" y="19"/>
                </a:cxn>
                <a:cxn ang="0">
                  <a:pos x="81" y="116"/>
                </a:cxn>
                <a:cxn ang="0">
                  <a:pos x="9" y="213"/>
                </a:cxn>
                <a:cxn ang="0">
                  <a:pos x="9" y="213"/>
                </a:cxn>
                <a:cxn ang="0">
                  <a:pos x="3" y="220"/>
                </a:cxn>
                <a:cxn ang="0">
                  <a:pos x="0" y="231"/>
                </a:cxn>
                <a:cxn ang="0">
                  <a:pos x="0" y="242"/>
                </a:cxn>
                <a:cxn ang="0">
                  <a:pos x="1" y="252"/>
                </a:cxn>
                <a:cxn ang="0">
                  <a:pos x="7" y="261"/>
                </a:cxn>
                <a:cxn ang="0">
                  <a:pos x="7" y="261"/>
                </a:cxn>
                <a:cxn ang="0">
                  <a:pos x="14" y="265"/>
                </a:cxn>
                <a:cxn ang="0">
                  <a:pos x="25" y="268"/>
                </a:cxn>
                <a:cxn ang="0">
                  <a:pos x="35" y="268"/>
                </a:cxn>
                <a:cxn ang="0">
                  <a:pos x="46" y="263"/>
                </a:cxn>
                <a:cxn ang="0">
                  <a:pos x="53" y="257"/>
                </a:cxn>
                <a:cxn ang="0">
                  <a:pos x="132" y="153"/>
                </a:cxn>
                <a:cxn ang="0">
                  <a:pos x="132" y="153"/>
                </a:cxn>
              </a:cxnLst>
              <a:rect l="0" t="0" r="r" b="b"/>
              <a:pathLst>
                <a:path w="218" h="269">
                  <a:moveTo>
                    <a:pt x="132" y="153"/>
                  </a:moveTo>
                  <a:lnTo>
                    <a:pt x="210" y="50"/>
                  </a:lnTo>
                  <a:lnTo>
                    <a:pt x="210" y="50"/>
                  </a:lnTo>
                  <a:lnTo>
                    <a:pt x="214" y="40"/>
                  </a:lnTo>
                  <a:lnTo>
                    <a:pt x="217" y="29"/>
                  </a:lnTo>
                  <a:lnTo>
                    <a:pt x="214" y="19"/>
                  </a:lnTo>
                  <a:lnTo>
                    <a:pt x="210" y="10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2" y="0"/>
                  </a:lnTo>
                  <a:lnTo>
                    <a:pt x="172" y="4"/>
                  </a:lnTo>
                  <a:lnTo>
                    <a:pt x="164" y="10"/>
                  </a:lnTo>
                  <a:lnTo>
                    <a:pt x="157" y="19"/>
                  </a:lnTo>
                  <a:lnTo>
                    <a:pt x="81" y="116"/>
                  </a:lnTo>
                  <a:lnTo>
                    <a:pt x="9" y="213"/>
                  </a:lnTo>
                  <a:lnTo>
                    <a:pt x="9" y="213"/>
                  </a:lnTo>
                  <a:lnTo>
                    <a:pt x="3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1" y="252"/>
                  </a:lnTo>
                  <a:lnTo>
                    <a:pt x="7" y="261"/>
                  </a:lnTo>
                  <a:lnTo>
                    <a:pt x="7" y="261"/>
                  </a:lnTo>
                  <a:lnTo>
                    <a:pt x="14" y="265"/>
                  </a:lnTo>
                  <a:lnTo>
                    <a:pt x="25" y="268"/>
                  </a:lnTo>
                  <a:lnTo>
                    <a:pt x="35" y="268"/>
                  </a:lnTo>
                  <a:lnTo>
                    <a:pt x="46" y="263"/>
                  </a:lnTo>
                  <a:lnTo>
                    <a:pt x="53" y="257"/>
                  </a:lnTo>
                  <a:lnTo>
                    <a:pt x="132" y="153"/>
                  </a:lnTo>
                  <a:lnTo>
                    <a:pt x="132" y="15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53" name="Freeform 21"/>
            <p:cNvSpPr>
              <a:spLocks/>
            </p:cNvSpPr>
            <p:nvPr/>
          </p:nvSpPr>
          <p:spPr bwMode="auto">
            <a:xfrm>
              <a:off x="1395" y="977"/>
              <a:ext cx="254" cy="272"/>
            </a:xfrm>
            <a:custGeom>
              <a:avLst/>
              <a:gdLst/>
              <a:ahLst/>
              <a:cxnLst>
                <a:cxn ang="0">
                  <a:pos x="253" y="46"/>
                </a:cxn>
                <a:cxn ang="0">
                  <a:pos x="242" y="46"/>
                </a:cxn>
                <a:cxn ang="0">
                  <a:pos x="232" y="48"/>
                </a:cxn>
                <a:cxn ang="0">
                  <a:pos x="218" y="50"/>
                </a:cxn>
                <a:cxn ang="0">
                  <a:pos x="209" y="52"/>
                </a:cxn>
                <a:cxn ang="0">
                  <a:pos x="195" y="57"/>
                </a:cxn>
                <a:cxn ang="0">
                  <a:pos x="195" y="57"/>
                </a:cxn>
                <a:cxn ang="0">
                  <a:pos x="172" y="66"/>
                </a:cxn>
                <a:cxn ang="0">
                  <a:pos x="151" y="82"/>
                </a:cxn>
                <a:cxn ang="0">
                  <a:pos x="133" y="98"/>
                </a:cxn>
                <a:cxn ang="0">
                  <a:pos x="115" y="119"/>
                </a:cxn>
                <a:cxn ang="0">
                  <a:pos x="101" y="142"/>
                </a:cxn>
                <a:cxn ang="0">
                  <a:pos x="90" y="165"/>
                </a:cxn>
                <a:cxn ang="0">
                  <a:pos x="82" y="190"/>
                </a:cxn>
                <a:cxn ang="0">
                  <a:pos x="78" y="218"/>
                </a:cxn>
                <a:cxn ang="0">
                  <a:pos x="78" y="243"/>
                </a:cxn>
                <a:cxn ang="0">
                  <a:pos x="80" y="268"/>
                </a:cxn>
                <a:cxn ang="0">
                  <a:pos x="80" y="268"/>
                </a:cxn>
                <a:cxn ang="0">
                  <a:pos x="82" y="271"/>
                </a:cxn>
                <a:cxn ang="0">
                  <a:pos x="80" y="271"/>
                </a:cxn>
                <a:cxn ang="0">
                  <a:pos x="80" y="268"/>
                </a:cxn>
                <a:cxn ang="0">
                  <a:pos x="80" y="266"/>
                </a:cxn>
                <a:cxn ang="0">
                  <a:pos x="80" y="268"/>
                </a:cxn>
                <a:cxn ang="0">
                  <a:pos x="80" y="268"/>
                </a:cxn>
                <a:cxn ang="0">
                  <a:pos x="67" y="260"/>
                </a:cxn>
                <a:cxn ang="0">
                  <a:pos x="55" y="252"/>
                </a:cxn>
                <a:cxn ang="0">
                  <a:pos x="41" y="241"/>
                </a:cxn>
                <a:cxn ang="0">
                  <a:pos x="31" y="231"/>
                </a:cxn>
                <a:cxn ang="0">
                  <a:pos x="23" y="218"/>
                </a:cxn>
                <a:cxn ang="0">
                  <a:pos x="14" y="206"/>
                </a:cxn>
                <a:cxn ang="0">
                  <a:pos x="8" y="190"/>
                </a:cxn>
                <a:cxn ang="0">
                  <a:pos x="4" y="176"/>
                </a:cxn>
                <a:cxn ang="0">
                  <a:pos x="2" y="16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2" y="121"/>
                </a:cxn>
                <a:cxn ang="0">
                  <a:pos x="8" y="98"/>
                </a:cxn>
                <a:cxn ang="0">
                  <a:pos x="16" y="77"/>
                </a:cxn>
                <a:cxn ang="0">
                  <a:pos x="29" y="59"/>
                </a:cxn>
                <a:cxn ang="0">
                  <a:pos x="41" y="41"/>
                </a:cxn>
                <a:cxn ang="0">
                  <a:pos x="61" y="27"/>
                </a:cxn>
                <a:cxn ang="0">
                  <a:pos x="78" y="15"/>
                </a:cxn>
                <a:cxn ang="0">
                  <a:pos x="99" y="6"/>
                </a:cxn>
                <a:cxn ang="0">
                  <a:pos x="122" y="2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58" y="0"/>
                </a:cxn>
                <a:cxn ang="0">
                  <a:pos x="170" y="2"/>
                </a:cxn>
                <a:cxn ang="0">
                  <a:pos x="183" y="4"/>
                </a:cxn>
                <a:cxn ang="0">
                  <a:pos x="193" y="6"/>
                </a:cxn>
                <a:cxn ang="0">
                  <a:pos x="206" y="13"/>
                </a:cxn>
                <a:cxn ang="0">
                  <a:pos x="214" y="16"/>
                </a:cxn>
                <a:cxn ang="0">
                  <a:pos x="225" y="23"/>
                </a:cxn>
                <a:cxn ang="0">
                  <a:pos x="236" y="31"/>
                </a:cxn>
                <a:cxn ang="0">
                  <a:pos x="244" y="38"/>
                </a:cxn>
                <a:cxn ang="0">
                  <a:pos x="253" y="46"/>
                </a:cxn>
                <a:cxn ang="0">
                  <a:pos x="253" y="46"/>
                </a:cxn>
              </a:cxnLst>
              <a:rect l="0" t="0" r="r" b="b"/>
              <a:pathLst>
                <a:path w="254" h="272">
                  <a:moveTo>
                    <a:pt x="253" y="46"/>
                  </a:moveTo>
                  <a:lnTo>
                    <a:pt x="242" y="46"/>
                  </a:lnTo>
                  <a:lnTo>
                    <a:pt x="232" y="48"/>
                  </a:lnTo>
                  <a:lnTo>
                    <a:pt x="218" y="50"/>
                  </a:lnTo>
                  <a:lnTo>
                    <a:pt x="209" y="52"/>
                  </a:lnTo>
                  <a:lnTo>
                    <a:pt x="195" y="57"/>
                  </a:lnTo>
                  <a:lnTo>
                    <a:pt x="195" y="57"/>
                  </a:lnTo>
                  <a:lnTo>
                    <a:pt x="172" y="66"/>
                  </a:lnTo>
                  <a:lnTo>
                    <a:pt x="151" y="82"/>
                  </a:lnTo>
                  <a:lnTo>
                    <a:pt x="133" y="98"/>
                  </a:lnTo>
                  <a:lnTo>
                    <a:pt x="115" y="119"/>
                  </a:lnTo>
                  <a:lnTo>
                    <a:pt x="101" y="142"/>
                  </a:lnTo>
                  <a:lnTo>
                    <a:pt x="90" y="165"/>
                  </a:lnTo>
                  <a:lnTo>
                    <a:pt x="82" y="190"/>
                  </a:lnTo>
                  <a:lnTo>
                    <a:pt x="78" y="218"/>
                  </a:lnTo>
                  <a:lnTo>
                    <a:pt x="78" y="243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82" y="271"/>
                  </a:lnTo>
                  <a:lnTo>
                    <a:pt x="80" y="271"/>
                  </a:lnTo>
                  <a:lnTo>
                    <a:pt x="80" y="268"/>
                  </a:lnTo>
                  <a:lnTo>
                    <a:pt x="80" y="266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67" y="260"/>
                  </a:lnTo>
                  <a:lnTo>
                    <a:pt x="55" y="252"/>
                  </a:lnTo>
                  <a:lnTo>
                    <a:pt x="41" y="241"/>
                  </a:lnTo>
                  <a:lnTo>
                    <a:pt x="31" y="231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0"/>
                  </a:lnTo>
                  <a:lnTo>
                    <a:pt x="4" y="176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1"/>
                  </a:lnTo>
                  <a:lnTo>
                    <a:pt x="8" y="98"/>
                  </a:lnTo>
                  <a:lnTo>
                    <a:pt x="16" y="77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8" y="15"/>
                  </a:lnTo>
                  <a:lnTo>
                    <a:pt x="99" y="6"/>
                  </a:lnTo>
                  <a:lnTo>
                    <a:pt x="122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4" y="38"/>
                  </a:lnTo>
                  <a:lnTo>
                    <a:pt x="253" y="46"/>
                  </a:lnTo>
                  <a:lnTo>
                    <a:pt x="253" y="4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54" name="Freeform 22"/>
            <p:cNvSpPr>
              <a:spLocks/>
            </p:cNvSpPr>
            <p:nvPr/>
          </p:nvSpPr>
          <p:spPr bwMode="auto">
            <a:xfrm>
              <a:off x="1395" y="977"/>
              <a:ext cx="254" cy="272"/>
            </a:xfrm>
            <a:custGeom>
              <a:avLst/>
              <a:gdLst/>
              <a:ahLst/>
              <a:cxnLst>
                <a:cxn ang="0">
                  <a:pos x="253" y="46"/>
                </a:cxn>
                <a:cxn ang="0">
                  <a:pos x="242" y="46"/>
                </a:cxn>
                <a:cxn ang="0">
                  <a:pos x="232" y="48"/>
                </a:cxn>
                <a:cxn ang="0">
                  <a:pos x="218" y="50"/>
                </a:cxn>
                <a:cxn ang="0">
                  <a:pos x="209" y="52"/>
                </a:cxn>
                <a:cxn ang="0">
                  <a:pos x="195" y="57"/>
                </a:cxn>
                <a:cxn ang="0">
                  <a:pos x="195" y="57"/>
                </a:cxn>
                <a:cxn ang="0">
                  <a:pos x="172" y="66"/>
                </a:cxn>
                <a:cxn ang="0">
                  <a:pos x="151" y="82"/>
                </a:cxn>
                <a:cxn ang="0">
                  <a:pos x="133" y="98"/>
                </a:cxn>
                <a:cxn ang="0">
                  <a:pos x="115" y="119"/>
                </a:cxn>
                <a:cxn ang="0">
                  <a:pos x="101" y="142"/>
                </a:cxn>
                <a:cxn ang="0">
                  <a:pos x="90" y="165"/>
                </a:cxn>
                <a:cxn ang="0">
                  <a:pos x="82" y="190"/>
                </a:cxn>
                <a:cxn ang="0">
                  <a:pos x="78" y="218"/>
                </a:cxn>
                <a:cxn ang="0">
                  <a:pos x="78" y="243"/>
                </a:cxn>
                <a:cxn ang="0">
                  <a:pos x="80" y="268"/>
                </a:cxn>
                <a:cxn ang="0">
                  <a:pos x="80" y="268"/>
                </a:cxn>
                <a:cxn ang="0">
                  <a:pos x="82" y="271"/>
                </a:cxn>
                <a:cxn ang="0">
                  <a:pos x="80" y="271"/>
                </a:cxn>
                <a:cxn ang="0">
                  <a:pos x="80" y="268"/>
                </a:cxn>
                <a:cxn ang="0">
                  <a:pos x="80" y="266"/>
                </a:cxn>
                <a:cxn ang="0">
                  <a:pos x="80" y="268"/>
                </a:cxn>
                <a:cxn ang="0">
                  <a:pos x="80" y="268"/>
                </a:cxn>
                <a:cxn ang="0">
                  <a:pos x="67" y="260"/>
                </a:cxn>
                <a:cxn ang="0">
                  <a:pos x="55" y="252"/>
                </a:cxn>
                <a:cxn ang="0">
                  <a:pos x="41" y="241"/>
                </a:cxn>
                <a:cxn ang="0">
                  <a:pos x="31" y="231"/>
                </a:cxn>
                <a:cxn ang="0">
                  <a:pos x="23" y="218"/>
                </a:cxn>
                <a:cxn ang="0">
                  <a:pos x="14" y="206"/>
                </a:cxn>
                <a:cxn ang="0">
                  <a:pos x="8" y="190"/>
                </a:cxn>
                <a:cxn ang="0">
                  <a:pos x="4" y="176"/>
                </a:cxn>
                <a:cxn ang="0">
                  <a:pos x="2" y="16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2" y="121"/>
                </a:cxn>
                <a:cxn ang="0">
                  <a:pos x="8" y="98"/>
                </a:cxn>
                <a:cxn ang="0">
                  <a:pos x="16" y="77"/>
                </a:cxn>
                <a:cxn ang="0">
                  <a:pos x="29" y="59"/>
                </a:cxn>
                <a:cxn ang="0">
                  <a:pos x="41" y="41"/>
                </a:cxn>
                <a:cxn ang="0">
                  <a:pos x="61" y="27"/>
                </a:cxn>
                <a:cxn ang="0">
                  <a:pos x="78" y="15"/>
                </a:cxn>
                <a:cxn ang="0">
                  <a:pos x="99" y="6"/>
                </a:cxn>
                <a:cxn ang="0">
                  <a:pos x="122" y="2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58" y="0"/>
                </a:cxn>
                <a:cxn ang="0">
                  <a:pos x="170" y="2"/>
                </a:cxn>
                <a:cxn ang="0">
                  <a:pos x="183" y="4"/>
                </a:cxn>
                <a:cxn ang="0">
                  <a:pos x="193" y="6"/>
                </a:cxn>
                <a:cxn ang="0">
                  <a:pos x="206" y="13"/>
                </a:cxn>
                <a:cxn ang="0">
                  <a:pos x="214" y="16"/>
                </a:cxn>
                <a:cxn ang="0">
                  <a:pos x="225" y="23"/>
                </a:cxn>
                <a:cxn ang="0">
                  <a:pos x="236" y="31"/>
                </a:cxn>
                <a:cxn ang="0">
                  <a:pos x="244" y="38"/>
                </a:cxn>
                <a:cxn ang="0">
                  <a:pos x="253" y="46"/>
                </a:cxn>
                <a:cxn ang="0">
                  <a:pos x="253" y="46"/>
                </a:cxn>
              </a:cxnLst>
              <a:rect l="0" t="0" r="r" b="b"/>
              <a:pathLst>
                <a:path w="254" h="272">
                  <a:moveTo>
                    <a:pt x="253" y="46"/>
                  </a:moveTo>
                  <a:lnTo>
                    <a:pt x="242" y="46"/>
                  </a:lnTo>
                  <a:lnTo>
                    <a:pt x="232" y="48"/>
                  </a:lnTo>
                  <a:lnTo>
                    <a:pt x="218" y="50"/>
                  </a:lnTo>
                  <a:lnTo>
                    <a:pt x="209" y="52"/>
                  </a:lnTo>
                  <a:lnTo>
                    <a:pt x="195" y="57"/>
                  </a:lnTo>
                  <a:lnTo>
                    <a:pt x="195" y="57"/>
                  </a:lnTo>
                  <a:lnTo>
                    <a:pt x="172" y="66"/>
                  </a:lnTo>
                  <a:lnTo>
                    <a:pt x="151" y="82"/>
                  </a:lnTo>
                  <a:lnTo>
                    <a:pt x="133" y="98"/>
                  </a:lnTo>
                  <a:lnTo>
                    <a:pt x="115" y="119"/>
                  </a:lnTo>
                  <a:lnTo>
                    <a:pt x="101" y="142"/>
                  </a:lnTo>
                  <a:lnTo>
                    <a:pt x="90" y="165"/>
                  </a:lnTo>
                  <a:lnTo>
                    <a:pt x="82" y="190"/>
                  </a:lnTo>
                  <a:lnTo>
                    <a:pt x="78" y="218"/>
                  </a:lnTo>
                  <a:lnTo>
                    <a:pt x="78" y="243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82" y="271"/>
                  </a:lnTo>
                  <a:lnTo>
                    <a:pt x="80" y="271"/>
                  </a:lnTo>
                  <a:lnTo>
                    <a:pt x="80" y="268"/>
                  </a:lnTo>
                  <a:lnTo>
                    <a:pt x="80" y="266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67" y="260"/>
                  </a:lnTo>
                  <a:lnTo>
                    <a:pt x="55" y="252"/>
                  </a:lnTo>
                  <a:lnTo>
                    <a:pt x="41" y="241"/>
                  </a:lnTo>
                  <a:lnTo>
                    <a:pt x="31" y="231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0"/>
                  </a:lnTo>
                  <a:lnTo>
                    <a:pt x="4" y="176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1"/>
                  </a:lnTo>
                  <a:lnTo>
                    <a:pt x="8" y="98"/>
                  </a:lnTo>
                  <a:lnTo>
                    <a:pt x="16" y="77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8" y="15"/>
                  </a:lnTo>
                  <a:lnTo>
                    <a:pt x="99" y="6"/>
                  </a:lnTo>
                  <a:lnTo>
                    <a:pt x="122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4" y="38"/>
                  </a:lnTo>
                  <a:lnTo>
                    <a:pt x="253" y="46"/>
                  </a:lnTo>
                  <a:lnTo>
                    <a:pt x="253" y="4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55" name="Freeform 23"/>
            <p:cNvSpPr>
              <a:spLocks/>
            </p:cNvSpPr>
            <p:nvPr/>
          </p:nvSpPr>
          <p:spPr bwMode="auto">
            <a:xfrm>
              <a:off x="1267" y="884"/>
              <a:ext cx="245" cy="243"/>
            </a:xfrm>
            <a:custGeom>
              <a:avLst/>
              <a:gdLst/>
              <a:ahLst/>
              <a:cxnLst>
                <a:cxn ang="0">
                  <a:pos x="8" y="82"/>
                </a:cxn>
                <a:cxn ang="0">
                  <a:pos x="4" y="101"/>
                </a:cxn>
                <a:cxn ang="0">
                  <a:pos x="2" y="122"/>
                </a:cxn>
                <a:cxn ang="0">
                  <a:pos x="4" y="140"/>
                </a:cxn>
                <a:cxn ang="0">
                  <a:pos x="15" y="177"/>
                </a:cxn>
                <a:cxn ang="0">
                  <a:pos x="38" y="205"/>
                </a:cxn>
                <a:cxn ang="0">
                  <a:pos x="67" y="229"/>
                </a:cxn>
                <a:cxn ang="0">
                  <a:pos x="103" y="239"/>
                </a:cxn>
                <a:cxn ang="0">
                  <a:pos x="124" y="242"/>
                </a:cxn>
                <a:cxn ang="0">
                  <a:pos x="162" y="235"/>
                </a:cxn>
                <a:cxn ang="0">
                  <a:pos x="193" y="218"/>
                </a:cxn>
                <a:cxn ang="0">
                  <a:pos x="220" y="191"/>
                </a:cxn>
                <a:cxn ang="0">
                  <a:pos x="238" y="159"/>
                </a:cxn>
                <a:cxn ang="0">
                  <a:pos x="244" y="119"/>
                </a:cxn>
                <a:cxn ang="0">
                  <a:pos x="241" y="101"/>
                </a:cxn>
                <a:cxn ang="0">
                  <a:pos x="229" y="64"/>
                </a:cxn>
                <a:cxn ang="0">
                  <a:pos x="208" y="34"/>
                </a:cxn>
                <a:cxn ang="0">
                  <a:pos x="179" y="12"/>
                </a:cxn>
                <a:cxn ang="0">
                  <a:pos x="140" y="2"/>
                </a:cxn>
                <a:cxn ang="0">
                  <a:pos x="122" y="0"/>
                </a:cxn>
                <a:cxn ang="0">
                  <a:pos x="107" y="0"/>
                </a:cxn>
                <a:cxn ang="0">
                  <a:pos x="92" y="4"/>
                </a:cxn>
                <a:cxn ang="0">
                  <a:pos x="78" y="8"/>
                </a:cxn>
                <a:cxn ang="0">
                  <a:pos x="65" y="14"/>
                </a:cxn>
                <a:cxn ang="0">
                  <a:pos x="52" y="23"/>
                </a:cxn>
                <a:cxn ang="0">
                  <a:pos x="48" y="20"/>
                </a:cxn>
                <a:cxn ang="0">
                  <a:pos x="40" y="16"/>
                </a:cxn>
                <a:cxn ang="0">
                  <a:pos x="31" y="14"/>
                </a:cxn>
                <a:cxn ang="0">
                  <a:pos x="20" y="16"/>
                </a:cxn>
                <a:cxn ang="0">
                  <a:pos x="6" y="27"/>
                </a:cxn>
                <a:cxn ang="0">
                  <a:pos x="0" y="48"/>
                </a:cxn>
                <a:cxn ang="0">
                  <a:pos x="0" y="52"/>
                </a:cxn>
                <a:cxn ang="0">
                  <a:pos x="4" y="62"/>
                </a:cxn>
                <a:cxn ang="0">
                  <a:pos x="13" y="71"/>
                </a:cxn>
              </a:cxnLst>
              <a:rect l="0" t="0" r="r" b="b"/>
              <a:pathLst>
                <a:path w="245" h="243">
                  <a:moveTo>
                    <a:pt x="13" y="71"/>
                  </a:moveTo>
                  <a:lnTo>
                    <a:pt x="8" y="82"/>
                  </a:lnTo>
                  <a:lnTo>
                    <a:pt x="6" y="90"/>
                  </a:lnTo>
                  <a:lnTo>
                    <a:pt x="4" y="101"/>
                  </a:lnTo>
                  <a:lnTo>
                    <a:pt x="2" y="111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4" y="140"/>
                  </a:lnTo>
                  <a:lnTo>
                    <a:pt x="8" y="159"/>
                  </a:lnTo>
                  <a:lnTo>
                    <a:pt x="15" y="177"/>
                  </a:lnTo>
                  <a:lnTo>
                    <a:pt x="25" y="193"/>
                  </a:lnTo>
                  <a:lnTo>
                    <a:pt x="38" y="205"/>
                  </a:lnTo>
                  <a:lnTo>
                    <a:pt x="52" y="218"/>
                  </a:lnTo>
                  <a:lnTo>
                    <a:pt x="67" y="229"/>
                  </a:lnTo>
                  <a:lnTo>
                    <a:pt x="84" y="235"/>
                  </a:lnTo>
                  <a:lnTo>
                    <a:pt x="103" y="239"/>
                  </a:lnTo>
                  <a:lnTo>
                    <a:pt x="124" y="242"/>
                  </a:lnTo>
                  <a:lnTo>
                    <a:pt x="124" y="242"/>
                  </a:lnTo>
                  <a:lnTo>
                    <a:pt x="142" y="239"/>
                  </a:lnTo>
                  <a:lnTo>
                    <a:pt x="162" y="235"/>
                  </a:lnTo>
                  <a:lnTo>
                    <a:pt x="179" y="227"/>
                  </a:lnTo>
                  <a:lnTo>
                    <a:pt x="193" y="218"/>
                  </a:lnTo>
                  <a:lnTo>
                    <a:pt x="208" y="205"/>
                  </a:lnTo>
                  <a:lnTo>
                    <a:pt x="220" y="191"/>
                  </a:lnTo>
                  <a:lnTo>
                    <a:pt x="231" y="177"/>
                  </a:lnTo>
                  <a:lnTo>
                    <a:pt x="238" y="159"/>
                  </a:lnTo>
                  <a:lnTo>
                    <a:pt x="241" y="140"/>
                  </a:lnTo>
                  <a:lnTo>
                    <a:pt x="244" y="119"/>
                  </a:lnTo>
                  <a:lnTo>
                    <a:pt x="244" y="119"/>
                  </a:lnTo>
                  <a:lnTo>
                    <a:pt x="241" y="101"/>
                  </a:lnTo>
                  <a:lnTo>
                    <a:pt x="238" y="82"/>
                  </a:lnTo>
                  <a:lnTo>
                    <a:pt x="229" y="64"/>
                  </a:lnTo>
                  <a:lnTo>
                    <a:pt x="218" y="48"/>
                  </a:lnTo>
                  <a:lnTo>
                    <a:pt x="208" y="34"/>
                  </a:lnTo>
                  <a:lnTo>
                    <a:pt x="193" y="23"/>
                  </a:lnTo>
                  <a:lnTo>
                    <a:pt x="179" y="12"/>
                  </a:lnTo>
                  <a:lnTo>
                    <a:pt x="160" y="6"/>
                  </a:lnTo>
                  <a:lnTo>
                    <a:pt x="140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8" y="2"/>
                  </a:lnTo>
                  <a:lnTo>
                    <a:pt x="92" y="4"/>
                  </a:lnTo>
                  <a:lnTo>
                    <a:pt x="84" y="6"/>
                  </a:lnTo>
                  <a:lnTo>
                    <a:pt x="78" y="8"/>
                  </a:lnTo>
                  <a:lnTo>
                    <a:pt x="71" y="12"/>
                  </a:lnTo>
                  <a:lnTo>
                    <a:pt x="65" y="14"/>
                  </a:lnTo>
                  <a:lnTo>
                    <a:pt x="57" y="18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8" y="20"/>
                  </a:lnTo>
                  <a:lnTo>
                    <a:pt x="43" y="18"/>
                  </a:lnTo>
                  <a:lnTo>
                    <a:pt x="40" y="16"/>
                  </a:lnTo>
                  <a:lnTo>
                    <a:pt x="36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20" y="16"/>
                  </a:lnTo>
                  <a:lnTo>
                    <a:pt x="13" y="20"/>
                  </a:lnTo>
                  <a:lnTo>
                    <a:pt x="6" y="27"/>
                  </a:lnTo>
                  <a:lnTo>
                    <a:pt x="2" y="37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2" y="59"/>
                  </a:lnTo>
                  <a:lnTo>
                    <a:pt x="4" y="62"/>
                  </a:lnTo>
                  <a:lnTo>
                    <a:pt x="8" y="67"/>
                  </a:lnTo>
                  <a:lnTo>
                    <a:pt x="13" y="71"/>
                  </a:lnTo>
                  <a:lnTo>
                    <a:pt x="13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56" name="Freeform 24"/>
            <p:cNvSpPr>
              <a:spLocks/>
            </p:cNvSpPr>
            <p:nvPr/>
          </p:nvSpPr>
          <p:spPr bwMode="auto">
            <a:xfrm>
              <a:off x="1267" y="884"/>
              <a:ext cx="245" cy="243"/>
            </a:xfrm>
            <a:custGeom>
              <a:avLst/>
              <a:gdLst/>
              <a:ahLst/>
              <a:cxnLst>
                <a:cxn ang="0">
                  <a:pos x="8" y="82"/>
                </a:cxn>
                <a:cxn ang="0">
                  <a:pos x="4" y="101"/>
                </a:cxn>
                <a:cxn ang="0">
                  <a:pos x="2" y="122"/>
                </a:cxn>
                <a:cxn ang="0">
                  <a:pos x="4" y="140"/>
                </a:cxn>
                <a:cxn ang="0">
                  <a:pos x="15" y="177"/>
                </a:cxn>
                <a:cxn ang="0">
                  <a:pos x="38" y="205"/>
                </a:cxn>
                <a:cxn ang="0">
                  <a:pos x="67" y="229"/>
                </a:cxn>
                <a:cxn ang="0">
                  <a:pos x="103" y="239"/>
                </a:cxn>
                <a:cxn ang="0">
                  <a:pos x="124" y="242"/>
                </a:cxn>
                <a:cxn ang="0">
                  <a:pos x="162" y="235"/>
                </a:cxn>
                <a:cxn ang="0">
                  <a:pos x="193" y="218"/>
                </a:cxn>
                <a:cxn ang="0">
                  <a:pos x="220" y="191"/>
                </a:cxn>
                <a:cxn ang="0">
                  <a:pos x="238" y="159"/>
                </a:cxn>
                <a:cxn ang="0">
                  <a:pos x="244" y="119"/>
                </a:cxn>
                <a:cxn ang="0">
                  <a:pos x="241" y="101"/>
                </a:cxn>
                <a:cxn ang="0">
                  <a:pos x="229" y="64"/>
                </a:cxn>
                <a:cxn ang="0">
                  <a:pos x="208" y="34"/>
                </a:cxn>
                <a:cxn ang="0">
                  <a:pos x="179" y="12"/>
                </a:cxn>
                <a:cxn ang="0">
                  <a:pos x="140" y="2"/>
                </a:cxn>
                <a:cxn ang="0">
                  <a:pos x="122" y="0"/>
                </a:cxn>
                <a:cxn ang="0">
                  <a:pos x="107" y="0"/>
                </a:cxn>
                <a:cxn ang="0">
                  <a:pos x="92" y="4"/>
                </a:cxn>
                <a:cxn ang="0">
                  <a:pos x="78" y="8"/>
                </a:cxn>
                <a:cxn ang="0">
                  <a:pos x="65" y="14"/>
                </a:cxn>
                <a:cxn ang="0">
                  <a:pos x="52" y="23"/>
                </a:cxn>
                <a:cxn ang="0">
                  <a:pos x="48" y="20"/>
                </a:cxn>
                <a:cxn ang="0">
                  <a:pos x="40" y="16"/>
                </a:cxn>
                <a:cxn ang="0">
                  <a:pos x="31" y="14"/>
                </a:cxn>
                <a:cxn ang="0">
                  <a:pos x="20" y="16"/>
                </a:cxn>
                <a:cxn ang="0">
                  <a:pos x="6" y="27"/>
                </a:cxn>
                <a:cxn ang="0">
                  <a:pos x="0" y="48"/>
                </a:cxn>
                <a:cxn ang="0">
                  <a:pos x="0" y="52"/>
                </a:cxn>
                <a:cxn ang="0">
                  <a:pos x="4" y="62"/>
                </a:cxn>
                <a:cxn ang="0">
                  <a:pos x="13" y="71"/>
                </a:cxn>
              </a:cxnLst>
              <a:rect l="0" t="0" r="r" b="b"/>
              <a:pathLst>
                <a:path w="245" h="243">
                  <a:moveTo>
                    <a:pt x="13" y="71"/>
                  </a:moveTo>
                  <a:lnTo>
                    <a:pt x="8" y="82"/>
                  </a:lnTo>
                  <a:lnTo>
                    <a:pt x="6" y="90"/>
                  </a:lnTo>
                  <a:lnTo>
                    <a:pt x="4" y="101"/>
                  </a:lnTo>
                  <a:lnTo>
                    <a:pt x="2" y="111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4" y="140"/>
                  </a:lnTo>
                  <a:lnTo>
                    <a:pt x="8" y="159"/>
                  </a:lnTo>
                  <a:lnTo>
                    <a:pt x="15" y="177"/>
                  </a:lnTo>
                  <a:lnTo>
                    <a:pt x="25" y="193"/>
                  </a:lnTo>
                  <a:lnTo>
                    <a:pt x="38" y="205"/>
                  </a:lnTo>
                  <a:lnTo>
                    <a:pt x="52" y="218"/>
                  </a:lnTo>
                  <a:lnTo>
                    <a:pt x="67" y="229"/>
                  </a:lnTo>
                  <a:lnTo>
                    <a:pt x="84" y="235"/>
                  </a:lnTo>
                  <a:lnTo>
                    <a:pt x="103" y="239"/>
                  </a:lnTo>
                  <a:lnTo>
                    <a:pt x="124" y="242"/>
                  </a:lnTo>
                  <a:lnTo>
                    <a:pt x="124" y="242"/>
                  </a:lnTo>
                  <a:lnTo>
                    <a:pt x="142" y="239"/>
                  </a:lnTo>
                  <a:lnTo>
                    <a:pt x="162" y="235"/>
                  </a:lnTo>
                  <a:lnTo>
                    <a:pt x="179" y="227"/>
                  </a:lnTo>
                  <a:lnTo>
                    <a:pt x="193" y="218"/>
                  </a:lnTo>
                  <a:lnTo>
                    <a:pt x="208" y="205"/>
                  </a:lnTo>
                  <a:lnTo>
                    <a:pt x="220" y="191"/>
                  </a:lnTo>
                  <a:lnTo>
                    <a:pt x="231" y="177"/>
                  </a:lnTo>
                  <a:lnTo>
                    <a:pt x="238" y="159"/>
                  </a:lnTo>
                  <a:lnTo>
                    <a:pt x="241" y="140"/>
                  </a:lnTo>
                  <a:lnTo>
                    <a:pt x="244" y="119"/>
                  </a:lnTo>
                  <a:lnTo>
                    <a:pt x="244" y="119"/>
                  </a:lnTo>
                  <a:lnTo>
                    <a:pt x="241" y="101"/>
                  </a:lnTo>
                  <a:lnTo>
                    <a:pt x="238" y="82"/>
                  </a:lnTo>
                  <a:lnTo>
                    <a:pt x="229" y="64"/>
                  </a:lnTo>
                  <a:lnTo>
                    <a:pt x="218" y="48"/>
                  </a:lnTo>
                  <a:lnTo>
                    <a:pt x="208" y="34"/>
                  </a:lnTo>
                  <a:lnTo>
                    <a:pt x="193" y="23"/>
                  </a:lnTo>
                  <a:lnTo>
                    <a:pt x="179" y="12"/>
                  </a:lnTo>
                  <a:lnTo>
                    <a:pt x="160" y="6"/>
                  </a:lnTo>
                  <a:lnTo>
                    <a:pt x="140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8" y="2"/>
                  </a:lnTo>
                  <a:lnTo>
                    <a:pt x="92" y="4"/>
                  </a:lnTo>
                  <a:lnTo>
                    <a:pt x="84" y="6"/>
                  </a:lnTo>
                  <a:lnTo>
                    <a:pt x="78" y="8"/>
                  </a:lnTo>
                  <a:lnTo>
                    <a:pt x="71" y="12"/>
                  </a:lnTo>
                  <a:lnTo>
                    <a:pt x="65" y="14"/>
                  </a:lnTo>
                  <a:lnTo>
                    <a:pt x="57" y="18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8" y="20"/>
                  </a:lnTo>
                  <a:lnTo>
                    <a:pt x="43" y="18"/>
                  </a:lnTo>
                  <a:lnTo>
                    <a:pt x="40" y="16"/>
                  </a:lnTo>
                  <a:lnTo>
                    <a:pt x="36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20" y="16"/>
                  </a:lnTo>
                  <a:lnTo>
                    <a:pt x="13" y="20"/>
                  </a:lnTo>
                  <a:lnTo>
                    <a:pt x="6" y="27"/>
                  </a:lnTo>
                  <a:lnTo>
                    <a:pt x="2" y="37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2" y="59"/>
                  </a:lnTo>
                  <a:lnTo>
                    <a:pt x="4" y="62"/>
                  </a:lnTo>
                  <a:lnTo>
                    <a:pt x="8" y="67"/>
                  </a:lnTo>
                  <a:lnTo>
                    <a:pt x="13" y="71"/>
                  </a:lnTo>
                  <a:lnTo>
                    <a:pt x="13" y="7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57" name="Freeform 25"/>
            <p:cNvSpPr>
              <a:spLocks/>
            </p:cNvSpPr>
            <p:nvPr/>
          </p:nvSpPr>
          <p:spPr bwMode="auto">
            <a:xfrm>
              <a:off x="2067" y="1006"/>
              <a:ext cx="150" cy="243"/>
            </a:xfrm>
            <a:custGeom>
              <a:avLst/>
              <a:gdLst/>
              <a:ahLst/>
              <a:cxnLst>
                <a:cxn ang="0">
                  <a:pos x="134" y="80"/>
                </a:cxn>
                <a:cxn ang="0">
                  <a:pos x="141" y="75"/>
                </a:cxn>
                <a:cxn ang="0">
                  <a:pos x="144" y="69"/>
                </a:cxn>
                <a:cxn ang="0">
                  <a:pos x="146" y="60"/>
                </a:cxn>
                <a:cxn ang="0">
                  <a:pos x="149" y="55"/>
                </a:cxn>
                <a:cxn ang="0">
                  <a:pos x="149" y="46"/>
                </a:cxn>
                <a:cxn ang="0">
                  <a:pos x="149" y="39"/>
                </a:cxn>
                <a:cxn ang="0">
                  <a:pos x="146" y="34"/>
                </a:cxn>
                <a:cxn ang="0">
                  <a:pos x="142" y="25"/>
                </a:cxn>
                <a:cxn ang="0">
                  <a:pos x="141" y="20"/>
                </a:cxn>
                <a:cxn ang="0">
                  <a:pos x="134" y="14"/>
                </a:cxn>
                <a:cxn ang="0">
                  <a:pos x="134" y="14"/>
                </a:cxn>
                <a:cxn ang="0">
                  <a:pos x="128" y="8"/>
                </a:cxn>
                <a:cxn ang="0">
                  <a:pos x="121" y="4"/>
                </a:cxn>
                <a:cxn ang="0">
                  <a:pos x="116" y="2"/>
                </a:cxn>
                <a:cxn ang="0">
                  <a:pos x="109" y="0"/>
                </a:cxn>
                <a:cxn ang="0">
                  <a:pos x="100" y="0"/>
                </a:cxn>
                <a:cxn ang="0">
                  <a:pos x="94" y="0"/>
                </a:cxn>
                <a:cxn ang="0">
                  <a:pos x="86" y="2"/>
                </a:cxn>
                <a:cxn ang="0">
                  <a:pos x="79" y="6"/>
                </a:cxn>
                <a:cxn ang="0">
                  <a:pos x="73" y="8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3" y="18"/>
                </a:cxn>
                <a:cxn ang="0">
                  <a:pos x="59" y="25"/>
                </a:cxn>
                <a:cxn ang="0">
                  <a:pos x="52" y="31"/>
                </a:cxn>
                <a:cxn ang="0">
                  <a:pos x="46" y="39"/>
                </a:cxn>
                <a:cxn ang="0">
                  <a:pos x="38" y="50"/>
                </a:cxn>
                <a:cxn ang="0">
                  <a:pos x="31" y="60"/>
                </a:cxn>
                <a:cxn ang="0">
                  <a:pos x="23" y="73"/>
                </a:cxn>
                <a:cxn ang="0">
                  <a:pos x="17" y="85"/>
                </a:cxn>
                <a:cxn ang="0">
                  <a:pos x="13" y="101"/>
                </a:cxn>
                <a:cxn ang="0">
                  <a:pos x="13" y="101"/>
                </a:cxn>
                <a:cxn ang="0">
                  <a:pos x="8" y="113"/>
                </a:cxn>
                <a:cxn ang="0">
                  <a:pos x="4" y="126"/>
                </a:cxn>
                <a:cxn ang="0">
                  <a:pos x="4" y="138"/>
                </a:cxn>
                <a:cxn ang="0">
                  <a:pos x="2" y="154"/>
                </a:cxn>
                <a:cxn ang="0">
                  <a:pos x="0" y="166"/>
                </a:cxn>
                <a:cxn ang="0">
                  <a:pos x="0" y="179"/>
                </a:cxn>
                <a:cxn ang="0">
                  <a:pos x="0" y="191"/>
                </a:cxn>
                <a:cxn ang="0">
                  <a:pos x="2" y="205"/>
                </a:cxn>
                <a:cxn ang="0">
                  <a:pos x="4" y="218"/>
                </a:cxn>
                <a:cxn ang="0">
                  <a:pos x="6" y="233"/>
                </a:cxn>
                <a:cxn ang="0">
                  <a:pos x="54" y="242"/>
                </a:cxn>
                <a:cxn ang="0">
                  <a:pos x="54" y="242"/>
                </a:cxn>
                <a:cxn ang="0">
                  <a:pos x="52" y="227"/>
                </a:cxn>
                <a:cxn ang="0">
                  <a:pos x="54" y="212"/>
                </a:cxn>
                <a:cxn ang="0">
                  <a:pos x="54" y="200"/>
                </a:cxn>
                <a:cxn ang="0">
                  <a:pos x="56" y="187"/>
                </a:cxn>
                <a:cxn ang="0">
                  <a:pos x="61" y="174"/>
                </a:cxn>
                <a:cxn ang="0">
                  <a:pos x="65" y="161"/>
                </a:cxn>
                <a:cxn ang="0">
                  <a:pos x="69" y="149"/>
                </a:cxn>
                <a:cxn ang="0">
                  <a:pos x="73" y="140"/>
                </a:cxn>
                <a:cxn ang="0">
                  <a:pos x="79" y="133"/>
                </a:cxn>
                <a:cxn ang="0">
                  <a:pos x="86" y="126"/>
                </a:cxn>
                <a:cxn ang="0">
                  <a:pos x="86" y="126"/>
                </a:cxn>
                <a:cxn ang="0">
                  <a:pos x="100" y="113"/>
                </a:cxn>
                <a:cxn ang="0">
                  <a:pos x="113" y="101"/>
                </a:cxn>
                <a:cxn ang="0">
                  <a:pos x="123" y="90"/>
                </a:cxn>
                <a:cxn ang="0">
                  <a:pos x="132" y="83"/>
                </a:cxn>
                <a:cxn ang="0">
                  <a:pos x="134" y="80"/>
                </a:cxn>
                <a:cxn ang="0">
                  <a:pos x="134" y="80"/>
                </a:cxn>
              </a:cxnLst>
              <a:rect l="0" t="0" r="r" b="b"/>
              <a:pathLst>
                <a:path w="150" h="243">
                  <a:moveTo>
                    <a:pt x="134" y="80"/>
                  </a:moveTo>
                  <a:lnTo>
                    <a:pt x="141" y="75"/>
                  </a:lnTo>
                  <a:lnTo>
                    <a:pt x="144" y="69"/>
                  </a:lnTo>
                  <a:lnTo>
                    <a:pt x="146" y="60"/>
                  </a:lnTo>
                  <a:lnTo>
                    <a:pt x="149" y="55"/>
                  </a:lnTo>
                  <a:lnTo>
                    <a:pt x="149" y="46"/>
                  </a:lnTo>
                  <a:lnTo>
                    <a:pt x="149" y="39"/>
                  </a:lnTo>
                  <a:lnTo>
                    <a:pt x="146" y="34"/>
                  </a:lnTo>
                  <a:lnTo>
                    <a:pt x="142" y="25"/>
                  </a:lnTo>
                  <a:lnTo>
                    <a:pt x="141" y="20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28" y="8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3" y="18"/>
                  </a:lnTo>
                  <a:lnTo>
                    <a:pt x="59" y="25"/>
                  </a:lnTo>
                  <a:lnTo>
                    <a:pt x="52" y="31"/>
                  </a:lnTo>
                  <a:lnTo>
                    <a:pt x="46" y="39"/>
                  </a:lnTo>
                  <a:lnTo>
                    <a:pt x="38" y="50"/>
                  </a:lnTo>
                  <a:lnTo>
                    <a:pt x="31" y="60"/>
                  </a:lnTo>
                  <a:lnTo>
                    <a:pt x="23" y="73"/>
                  </a:lnTo>
                  <a:lnTo>
                    <a:pt x="17" y="85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8" y="113"/>
                  </a:lnTo>
                  <a:lnTo>
                    <a:pt x="4" y="126"/>
                  </a:lnTo>
                  <a:lnTo>
                    <a:pt x="4" y="138"/>
                  </a:lnTo>
                  <a:lnTo>
                    <a:pt x="2" y="154"/>
                  </a:lnTo>
                  <a:lnTo>
                    <a:pt x="0" y="166"/>
                  </a:lnTo>
                  <a:lnTo>
                    <a:pt x="0" y="179"/>
                  </a:lnTo>
                  <a:lnTo>
                    <a:pt x="0" y="191"/>
                  </a:lnTo>
                  <a:lnTo>
                    <a:pt x="2" y="205"/>
                  </a:lnTo>
                  <a:lnTo>
                    <a:pt x="4" y="218"/>
                  </a:lnTo>
                  <a:lnTo>
                    <a:pt x="6" y="233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52" y="227"/>
                  </a:lnTo>
                  <a:lnTo>
                    <a:pt x="54" y="212"/>
                  </a:lnTo>
                  <a:lnTo>
                    <a:pt x="54" y="200"/>
                  </a:lnTo>
                  <a:lnTo>
                    <a:pt x="56" y="187"/>
                  </a:lnTo>
                  <a:lnTo>
                    <a:pt x="61" y="174"/>
                  </a:lnTo>
                  <a:lnTo>
                    <a:pt x="65" y="161"/>
                  </a:lnTo>
                  <a:lnTo>
                    <a:pt x="69" y="149"/>
                  </a:lnTo>
                  <a:lnTo>
                    <a:pt x="73" y="140"/>
                  </a:lnTo>
                  <a:lnTo>
                    <a:pt x="79" y="133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100" y="113"/>
                  </a:lnTo>
                  <a:lnTo>
                    <a:pt x="113" y="101"/>
                  </a:lnTo>
                  <a:lnTo>
                    <a:pt x="123" y="90"/>
                  </a:lnTo>
                  <a:lnTo>
                    <a:pt x="132" y="83"/>
                  </a:lnTo>
                  <a:lnTo>
                    <a:pt x="134" y="80"/>
                  </a:lnTo>
                  <a:lnTo>
                    <a:pt x="134" y="8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58" name="Freeform 26"/>
            <p:cNvSpPr>
              <a:spLocks/>
            </p:cNvSpPr>
            <p:nvPr/>
          </p:nvSpPr>
          <p:spPr bwMode="auto">
            <a:xfrm>
              <a:off x="2067" y="1006"/>
              <a:ext cx="150" cy="243"/>
            </a:xfrm>
            <a:custGeom>
              <a:avLst/>
              <a:gdLst/>
              <a:ahLst/>
              <a:cxnLst>
                <a:cxn ang="0">
                  <a:pos x="134" y="80"/>
                </a:cxn>
                <a:cxn ang="0">
                  <a:pos x="141" y="75"/>
                </a:cxn>
                <a:cxn ang="0">
                  <a:pos x="144" y="69"/>
                </a:cxn>
                <a:cxn ang="0">
                  <a:pos x="146" y="60"/>
                </a:cxn>
                <a:cxn ang="0">
                  <a:pos x="149" y="55"/>
                </a:cxn>
                <a:cxn ang="0">
                  <a:pos x="149" y="46"/>
                </a:cxn>
                <a:cxn ang="0">
                  <a:pos x="149" y="39"/>
                </a:cxn>
                <a:cxn ang="0">
                  <a:pos x="146" y="34"/>
                </a:cxn>
                <a:cxn ang="0">
                  <a:pos x="142" y="25"/>
                </a:cxn>
                <a:cxn ang="0">
                  <a:pos x="141" y="20"/>
                </a:cxn>
                <a:cxn ang="0">
                  <a:pos x="134" y="14"/>
                </a:cxn>
                <a:cxn ang="0">
                  <a:pos x="134" y="14"/>
                </a:cxn>
                <a:cxn ang="0">
                  <a:pos x="128" y="8"/>
                </a:cxn>
                <a:cxn ang="0">
                  <a:pos x="121" y="4"/>
                </a:cxn>
                <a:cxn ang="0">
                  <a:pos x="116" y="2"/>
                </a:cxn>
                <a:cxn ang="0">
                  <a:pos x="109" y="0"/>
                </a:cxn>
                <a:cxn ang="0">
                  <a:pos x="100" y="0"/>
                </a:cxn>
                <a:cxn ang="0">
                  <a:pos x="94" y="0"/>
                </a:cxn>
                <a:cxn ang="0">
                  <a:pos x="86" y="2"/>
                </a:cxn>
                <a:cxn ang="0">
                  <a:pos x="79" y="6"/>
                </a:cxn>
                <a:cxn ang="0">
                  <a:pos x="73" y="8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3" y="18"/>
                </a:cxn>
                <a:cxn ang="0">
                  <a:pos x="59" y="25"/>
                </a:cxn>
                <a:cxn ang="0">
                  <a:pos x="52" y="31"/>
                </a:cxn>
                <a:cxn ang="0">
                  <a:pos x="46" y="39"/>
                </a:cxn>
                <a:cxn ang="0">
                  <a:pos x="38" y="50"/>
                </a:cxn>
                <a:cxn ang="0">
                  <a:pos x="31" y="60"/>
                </a:cxn>
                <a:cxn ang="0">
                  <a:pos x="23" y="73"/>
                </a:cxn>
                <a:cxn ang="0">
                  <a:pos x="17" y="85"/>
                </a:cxn>
                <a:cxn ang="0">
                  <a:pos x="13" y="101"/>
                </a:cxn>
                <a:cxn ang="0">
                  <a:pos x="13" y="101"/>
                </a:cxn>
                <a:cxn ang="0">
                  <a:pos x="8" y="113"/>
                </a:cxn>
                <a:cxn ang="0">
                  <a:pos x="4" y="126"/>
                </a:cxn>
                <a:cxn ang="0">
                  <a:pos x="4" y="138"/>
                </a:cxn>
                <a:cxn ang="0">
                  <a:pos x="2" y="154"/>
                </a:cxn>
                <a:cxn ang="0">
                  <a:pos x="0" y="166"/>
                </a:cxn>
                <a:cxn ang="0">
                  <a:pos x="0" y="179"/>
                </a:cxn>
                <a:cxn ang="0">
                  <a:pos x="0" y="191"/>
                </a:cxn>
                <a:cxn ang="0">
                  <a:pos x="2" y="205"/>
                </a:cxn>
                <a:cxn ang="0">
                  <a:pos x="4" y="218"/>
                </a:cxn>
                <a:cxn ang="0">
                  <a:pos x="6" y="233"/>
                </a:cxn>
                <a:cxn ang="0">
                  <a:pos x="54" y="242"/>
                </a:cxn>
                <a:cxn ang="0">
                  <a:pos x="54" y="242"/>
                </a:cxn>
                <a:cxn ang="0">
                  <a:pos x="52" y="227"/>
                </a:cxn>
                <a:cxn ang="0">
                  <a:pos x="54" y="212"/>
                </a:cxn>
                <a:cxn ang="0">
                  <a:pos x="54" y="200"/>
                </a:cxn>
                <a:cxn ang="0">
                  <a:pos x="56" y="187"/>
                </a:cxn>
                <a:cxn ang="0">
                  <a:pos x="61" y="174"/>
                </a:cxn>
                <a:cxn ang="0">
                  <a:pos x="65" y="161"/>
                </a:cxn>
                <a:cxn ang="0">
                  <a:pos x="69" y="149"/>
                </a:cxn>
                <a:cxn ang="0">
                  <a:pos x="73" y="140"/>
                </a:cxn>
                <a:cxn ang="0">
                  <a:pos x="79" y="133"/>
                </a:cxn>
                <a:cxn ang="0">
                  <a:pos x="86" y="126"/>
                </a:cxn>
                <a:cxn ang="0">
                  <a:pos x="86" y="126"/>
                </a:cxn>
                <a:cxn ang="0">
                  <a:pos x="100" y="113"/>
                </a:cxn>
                <a:cxn ang="0">
                  <a:pos x="113" y="101"/>
                </a:cxn>
                <a:cxn ang="0">
                  <a:pos x="123" y="90"/>
                </a:cxn>
                <a:cxn ang="0">
                  <a:pos x="132" y="83"/>
                </a:cxn>
                <a:cxn ang="0">
                  <a:pos x="134" y="80"/>
                </a:cxn>
                <a:cxn ang="0">
                  <a:pos x="134" y="80"/>
                </a:cxn>
              </a:cxnLst>
              <a:rect l="0" t="0" r="r" b="b"/>
              <a:pathLst>
                <a:path w="150" h="243">
                  <a:moveTo>
                    <a:pt x="134" y="80"/>
                  </a:moveTo>
                  <a:lnTo>
                    <a:pt x="141" y="75"/>
                  </a:lnTo>
                  <a:lnTo>
                    <a:pt x="144" y="69"/>
                  </a:lnTo>
                  <a:lnTo>
                    <a:pt x="146" y="60"/>
                  </a:lnTo>
                  <a:lnTo>
                    <a:pt x="149" y="55"/>
                  </a:lnTo>
                  <a:lnTo>
                    <a:pt x="149" y="46"/>
                  </a:lnTo>
                  <a:lnTo>
                    <a:pt x="149" y="39"/>
                  </a:lnTo>
                  <a:lnTo>
                    <a:pt x="146" y="34"/>
                  </a:lnTo>
                  <a:lnTo>
                    <a:pt x="142" y="25"/>
                  </a:lnTo>
                  <a:lnTo>
                    <a:pt x="141" y="20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28" y="8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3" y="18"/>
                  </a:lnTo>
                  <a:lnTo>
                    <a:pt x="59" y="25"/>
                  </a:lnTo>
                  <a:lnTo>
                    <a:pt x="52" y="31"/>
                  </a:lnTo>
                  <a:lnTo>
                    <a:pt x="46" y="39"/>
                  </a:lnTo>
                  <a:lnTo>
                    <a:pt x="38" y="50"/>
                  </a:lnTo>
                  <a:lnTo>
                    <a:pt x="31" y="60"/>
                  </a:lnTo>
                  <a:lnTo>
                    <a:pt x="23" y="73"/>
                  </a:lnTo>
                  <a:lnTo>
                    <a:pt x="17" y="85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8" y="113"/>
                  </a:lnTo>
                  <a:lnTo>
                    <a:pt x="4" y="126"/>
                  </a:lnTo>
                  <a:lnTo>
                    <a:pt x="4" y="138"/>
                  </a:lnTo>
                  <a:lnTo>
                    <a:pt x="2" y="154"/>
                  </a:lnTo>
                  <a:lnTo>
                    <a:pt x="0" y="166"/>
                  </a:lnTo>
                  <a:lnTo>
                    <a:pt x="0" y="179"/>
                  </a:lnTo>
                  <a:lnTo>
                    <a:pt x="0" y="191"/>
                  </a:lnTo>
                  <a:lnTo>
                    <a:pt x="2" y="205"/>
                  </a:lnTo>
                  <a:lnTo>
                    <a:pt x="4" y="218"/>
                  </a:lnTo>
                  <a:lnTo>
                    <a:pt x="6" y="233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52" y="227"/>
                  </a:lnTo>
                  <a:lnTo>
                    <a:pt x="54" y="212"/>
                  </a:lnTo>
                  <a:lnTo>
                    <a:pt x="54" y="200"/>
                  </a:lnTo>
                  <a:lnTo>
                    <a:pt x="56" y="187"/>
                  </a:lnTo>
                  <a:lnTo>
                    <a:pt x="61" y="174"/>
                  </a:lnTo>
                  <a:lnTo>
                    <a:pt x="65" y="161"/>
                  </a:lnTo>
                  <a:lnTo>
                    <a:pt x="69" y="149"/>
                  </a:lnTo>
                  <a:lnTo>
                    <a:pt x="73" y="140"/>
                  </a:lnTo>
                  <a:lnTo>
                    <a:pt x="79" y="133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100" y="113"/>
                  </a:lnTo>
                  <a:lnTo>
                    <a:pt x="113" y="101"/>
                  </a:lnTo>
                  <a:lnTo>
                    <a:pt x="123" y="90"/>
                  </a:lnTo>
                  <a:lnTo>
                    <a:pt x="132" y="83"/>
                  </a:lnTo>
                  <a:lnTo>
                    <a:pt x="134" y="80"/>
                  </a:lnTo>
                  <a:lnTo>
                    <a:pt x="134" y="8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59" name="Freeform 27"/>
            <p:cNvSpPr>
              <a:spLocks/>
            </p:cNvSpPr>
            <p:nvPr/>
          </p:nvSpPr>
          <p:spPr bwMode="auto">
            <a:xfrm>
              <a:off x="1656" y="1764"/>
              <a:ext cx="96" cy="96"/>
            </a:xfrm>
            <a:custGeom>
              <a:avLst/>
              <a:gdLst/>
              <a:ahLst/>
              <a:cxnLst>
                <a:cxn ang="0">
                  <a:pos x="46" y="95"/>
                </a:cxn>
                <a:cxn ang="0">
                  <a:pos x="60" y="92"/>
                </a:cxn>
                <a:cxn ang="0">
                  <a:pos x="74" y="83"/>
                </a:cxn>
                <a:cxn ang="0">
                  <a:pos x="83" y="74"/>
                </a:cxn>
                <a:cxn ang="0">
                  <a:pos x="90" y="60"/>
                </a:cxn>
                <a:cxn ang="0">
                  <a:pos x="95" y="46"/>
                </a:cxn>
                <a:cxn ang="0">
                  <a:pos x="95" y="46"/>
                </a:cxn>
                <a:cxn ang="0">
                  <a:pos x="90" y="32"/>
                </a:cxn>
                <a:cxn ang="0">
                  <a:pos x="83" y="18"/>
                </a:cxn>
                <a:cxn ang="0">
                  <a:pos x="74" y="8"/>
                </a:cxn>
                <a:cxn ang="0">
                  <a:pos x="60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0" y="2"/>
                </a:cxn>
                <a:cxn ang="0">
                  <a:pos x="16" y="8"/>
                </a:cxn>
                <a:cxn ang="0">
                  <a:pos x="7" y="18"/>
                </a:cxn>
                <a:cxn ang="0">
                  <a:pos x="0" y="32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" y="60"/>
                </a:cxn>
                <a:cxn ang="0">
                  <a:pos x="7" y="76"/>
                </a:cxn>
                <a:cxn ang="0">
                  <a:pos x="18" y="86"/>
                </a:cxn>
                <a:cxn ang="0">
                  <a:pos x="30" y="92"/>
                </a:cxn>
                <a:cxn ang="0">
                  <a:pos x="46" y="95"/>
                </a:cxn>
                <a:cxn ang="0">
                  <a:pos x="46" y="95"/>
                </a:cxn>
              </a:cxnLst>
              <a:rect l="0" t="0" r="r" b="b"/>
              <a:pathLst>
                <a:path w="96" h="96">
                  <a:moveTo>
                    <a:pt x="46" y="95"/>
                  </a:moveTo>
                  <a:lnTo>
                    <a:pt x="60" y="92"/>
                  </a:lnTo>
                  <a:lnTo>
                    <a:pt x="74" y="83"/>
                  </a:lnTo>
                  <a:lnTo>
                    <a:pt x="83" y="74"/>
                  </a:lnTo>
                  <a:lnTo>
                    <a:pt x="90" y="60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0" y="32"/>
                  </a:lnTo>
                  <a:lnTo>
                    <a:pt x="83" y="18"/>
                  </a:lnTo>
                  <a:lnTo>
                    <a:pt x="74" y="8"/>
                  </a:lnTo>
                  <a:lnTo>
                    <a:pt x="60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16" y="8"/>
                  </a:lnTo>
                  <a:lnTo>
                    <a:pt x="7" y="18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60"/>
                  </a:lnTo>
                  <a:lnTo>
                    <a:pt x="7" y="76"/>
                  </a:lnTo>
                  <a:lnTo>
                    <a:pt x="18" y="86"/>
                  </a:lnTo>
                  <a:lnTo>
                    <a:pt x="30" y="92"/>
                  </a:lnTo>
                  <a:lnTo>
                    <a:pt x="46" y="95"/>
                  </a:lnTo>
                  <a:lnTo>
                    <a:pt x="46" y="9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60" name="Freeform 28"/>
            <p:cNvSpPr>
              <a:spLocks/>
            </p:cNvSpPr>
            <p:nvPr/>
          </p:nvSpPr>
          <p:spPr bwMode="auto">
            <a:xfrm>
              <a:off x="1656" y="1764"/>
              <a:ext cx="96" cy="96"/>
            </a:xfrm>
            <a:custGeom>
              <a:avLst/>
              <a:gdLst/>
              <a:ahLst/>
              <a:cxnLst>
                <a:cxn ang="0">
                  <a:pos x="46" y="95"/>
                </a:cxn>
                <a:cxn ang="0">
                  <a:pos x="60" y="92"/>
                </a:cxn>
                <a:cxn ang="0">
                  <a:pos x="74" y="83"/>
                </a:cxn>
                <a:cxn ang="0">
                  <a:pos x="83" y="74"/>
                </a:cxn>
                <a:cxn ang="0">
                  <a:pos x="90" y="60"/>
                </a:cxn>
                <a:cxn ang="0">
                  <a:pos x="95" y="46"/>
                </a:cxn>
                <a:cxn ang="0">
                  <a:pos x="95" y="46"/>
                </a:cxn>
                <a:cxn ang="0">
                  <a:pos x="90" y="32"/>
                </a:cxn>
                <a:cxn ang="0">
                  <a:pos x="83" y="18"/>
                </a:cxn>
                <a:cxn ang="0">
                  <a:pos x="74" y="8"/>
                </a:cxn>
                <a:cxn ang="0">
                  <a:pos x="60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0" y="2"/>
                </a:cxn>
                <a:cxn ang="0">
                  <a:pos x="16" y="8"/>
                </a:cxn>
                <a:cxn ang="0">
                  <a:pos x="7" y="18"/>
                </a:cxn>
                <a:cxn ang="0">
                  <a:pos x="0" y="32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" y="60"/>
                </a:cxn>
                <a:cxn ang="0">
                  <a:pos x="7" y="76"/>
                </a:cxn>
                <a:cxn ang="0">
                  <a:pos x="18" y="86"/>
                </a:cxn>
                <a:cxn ang="0">
                  <a:pos x="30" y="92"/>
                </a:cxn>
                <a:cxn ang="0">
                  <a:pos x="46" y="95"/>
                </a:cxn>
                <a:cxn ang="0">
                  <a:pos x="46" y="95"/>
                </a:cxn>
              </a:cxnLst>
              <a:rect l="0" t="0" r="r" b="b"/>
              <a:pathLst>
                <a:path w="96" h="96">
                  <a:moveTo>
                    <a:pt x="46" y="95"/>
                  </a:moveTo>
                  <a:lnTo>
                    <a:pt x="60" y="92"/>
                  </a:lnTo>
                  <a:lnTo>
                    <a:pt x="74" y="83"/>
                  </a:lnTo>
                  <a:lnTo>
                    <a:pt x="83" y="74"/>
                  </a:lnTo>
                  <a:lnTo>
                    <a:pt x="90" y="60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0" y="32"/>
                  </a:lnTo>
                  <a:lnTo>
                    <a:pt x="83" y="18"/>
                  </a:lnTo>
                  <a:lnTo>
                    <a:pt x="74" y="8"/>
                  </a:lnTo>
                  <a:lnTo>
                    <a:pt x="60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16" y="8"/>
                  </a:lnTo>
                  <a:lnTo>
                    <a:pt x="7" y="18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60"/>
                  </a:lnTo>
                  <a:lnTo>
                    <a:pt x="7" y="76"/>
                  </a:lnTo>
                  <a:lnTo>
                    <a:pt x="18" y="86"/>
                  </a:lnTo>
                  <a:lnTo>
                    <a:pt x="30" y="92"/>
                  </a:lnTo>
                  <a:lnTo>
                    <a:pt x="46" y="95"/>
                  </a:lnTo>
                  <a:lnTo>
                    <a:pt x="46" y="9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61" name="Freeform 29"/>
            <p:cNvSpPr>
              <a:spLocks/>
            </p:cNvSpPr>
            <p:nvPr/>
          </p:nvSpPr>
          <p:spPr bwMode="auto">
            <a:xfrm>
              <a:off x="1205" y="917"/>
              <a:ext cx="629" cy="823"/>
            </a:xfrm>
            <a:custGeom>
              <a:avLst/>
              <a:gdLst/>
              <a:ahLst/>
              <a:cxnLst>
                <a:cxn ang="0">
                  <a:pos x="283" y="37"/>
                </a:cxn>
                <a:cxn ang="0">
                  <a:pos x="285" y="20"/>
                </a:cxn>
                <a:cxn ang="0">
                  <a:pos x="279" y="5"/>
                </a:cxn>
                <a:cxn ang="0">
                  <a:pos x="273" y="1"/>
                </a:cxn>
                <a:cxn ang="0">
                  <a:pos x="256" y="0"/>
                </a:cxn>
                <a:cxn ang="0">
                  <a:pos x="241" y="5"/>
                </a:cxn>
                <a:cxn ang="0">
                  <a:pos x="237" y="9"/>
                </a:cxn>
                <a:cxn ang="0">
                  <a:pos x="218" y="33"/>
                </a:cxn>
                <a:cxn ang="0">
                  <a:pos x="186" y="71"/>
                </a:cxn>
                <a:cxn ang="0">
                  <a:pos x="149" y="115"/>
                </a:cxn>
                <a:cxn ang="0">
                  <a:pos x="115" y="155"/>
                </a:cxn>
                <a:cxn ang="0">
                  <a:pos x="101" y="170"/>
                </a:cxn>
                <a:cxn ang="0">
                  <a:pos x="75" y="206"/>
                </a:cxn>
                <a:cxn ang="0">
                  <a:pos x="48" y="258"/>
                </a:cxn>
                <a:cxn ang="0">
                  <a:pos x="23" y="319"/>
                </a:cxn>
                <a:cxn ang="0">
                  <a:pos x="3" y="385"/>
                </a:cxn>
                <a:cxn ang="0">
                  <a:pos x="0" y="446"/>
                </a:cxn>
                <a:cxn ang="0">
                  <a:pos x="2" y="476"/>
                </a:cxn>
                <a:cxn ang="0">
                  <a:pos x="9" y="535"/>
                </a:cxn>
                <a:cxn ang="0">
                  <a:pos x="25" y="591"/>
                </a:cxn>
                <a:cxn ang="0">
                  <a:pos x="46" y="642"/>
                </a:cxn>
                <a:cxn ang="0">
                  <a:pos x="75" y="685"/>
                </a:cxn>
                <a:cxn ang="0">
                  <a:pos x="92" y="704"/>
                </a:cxn>
                <a:cxn ang="0">
                  <a:pos x="131" y="734"/>
                </a:cxn>
                <a:cxn ang="0">
                  <a:pos x="178" y="766"/>
                </a:cxn>
                <a:cxn ang="0">
                  <a:pos x="230" y="794"/>
                </a:cxn>
                <a:cxn ang="0">
                  <a:pos x="290" y="813"/>
                </a:cxn>
                <a:cxn ang="0">
                  <a:pos x="357" y="822"/>
                </a:cxn>
                <a:cxn ang="0">
                  <a:pos x="391" y="822"/>
                </a:cxn>
                <a:cxn ang="0">
                  <a:pos x="444" y="822"/>
                </a:cxn>
                <a:cxn ang="0">
                  <a:pos x="483" y="817"/>
                </a:cxn>
                <a:cxn ang="0">
                  <a:pos x="518" y="810"/>
                </a:cxn>
                <a:cxn ang="0">
                  <a:pos x="547" y="803"/>
                </a:cxn>
                <a:cxn ang="0">
                  <a:pos x="628" y="697"/>
                </a:cxn>
                <a:cxn ang="0">
                  <a:pos x="610" y="704"/>
                </a:cxn>
                <a:cxn ang="0">
                  <a:pos x="573" y="714"/>
                </a:cxn>
                <a:cxn ang="0">
                  <a:pos x="529" y="725"/>
                </a:cxn>
                <a:cxn ang="0">
                  <a:pos x="486" y="733"/>
                </a:cxn>
                <a:cxn ang="0">
                  <a:pos x="444" y="737"/>
                </a:cxn>
                <a:cxn ang="0">
                  <a:pos x="423" y="734"/>
                </a:cxn>
                <a:cxn ang="0">
                  <a:pos x="380" y="729"/>
                </a:cxn>
                <a:cxn ang="0">
                  <a:pos x="329" y="711"/>
                </a:cxn>
                <a:cxn ang="0">
                  <a:pos x="279" y="688"/>
                </a:cxn>
                <a:cxn ang="0">
                  <a:pos x="230" y="660"/>
                </a:cxn>
                <a:cxn ang="0">
                  <a:pos x="193" y="628"/>
                </a:cxn>
                <a:cxn ang="0">
                  <a:pos x="177" y="611"/>
                </a:cxn>
                <a:cxn ang="0">
                  <a:pos x="147" y="575"/>
                </a:cxn>
                <a:cxn ang="0">
                  <a:pos x="119" y="533"/>
                </a:cxn>
                <a:cxn ang="0">
                  <a:pos x="98" y="489"/>
                </a:cxn>
                <a:cxn ang="0">
                  <a:pos x="87" y="440"/>
                </a:cxn>
                <a:cxn ang="0">
                  <a:pos x="87" y="416"/>
                </a:cxn>
                <a:cxn ang="0">
                  <a:pos x="92" y="364"/>
                </a:cxn>
                <a:cxn ang="0">
                  <a:pos x="101" y="316"/>
                </a:cxn>
                <a:cxn ang="0">
                  <a:pos x="111" y="271"/>
                </a:cxn>
                <a:cxn ang="0">
                  <a:pos x="126" y="235"/>
                </a:cxn>
                <a:cxn ang="0">
                  <a:pos x="142" y="206"/>
                </a:cxn>
                <a:cxn ang="0">
                  <a:pos x="153" y="193"/>
                </a:cxn>
                <a:cxn ang="0">
                  <a:pos x="184" y="155"/>
                </a:cxn>
                <a:cxn ang="0">
                  <a:pos x="223" y="111"/>
                </a:cxn>
                <a:cxn ang="0">
                  <a:pos x="256" y="73"/>
                </a:cxn>
                <a:cxn ang="0">
                  <a:pos x="276" y="48"/>
                </a:cxn>
                <a:cxn ang="0">
                  <a:pos x="279" y="44"/>
                </a:cxn>
              </a:cxnLst>
              <a:rect l="0" t="0" r="r" b="b"/>
              <a:pathLst>
                <a:path w="629" h="823">
                  <a:moveTo>
                    <a:pt x="279" y="44"/>
                  </a:moveTo>
                  <a:lnTo>
                    <a:pt x="283" y="37"/>
                  </a:lnTo>
                  <a:lnTo>
                    <a:pt x="285" y="28"/>
                  </a:lnTo>
                  <a:lnTo>
                    <a:pt x="285" y="20"/>
                  </a:lnTo>
                  <a:lnTo>
                    <a:pt x="283" y="14"/>
                  </a:lnTo>
                  <a:lnTo>
                    <a:pt x="279" y="5"/>
                  </a:lnTo>
                  <a:lnTo>
                    <a:pt x="279" y="5"/>
                  </a:lnTo>
                  <a:lnTo>
                    <a:pt x="273" y="1"/>
                  </a:lnTo>
                  <a:lnTo>
                    <a:pt x="265" y="0"/>
                  </a:lnTo>
                  <a:lnTo>
                    <a:pt x="256" y="0"/>
                  </a:lnTo>
                  <a:lnTo>
                    <a:pt x="248" y="1"/>
                  </a:lnTo>
                  <a:lnTo>
                    <a:pt x="241" y="5"/>
                  </a:lnTo>
                  <a:lnTo>
                    <a:pt x="241" y="5"/>
                  </a:lnTo>
                  <a:lnTo>
                    <a:pt x="237" y="9"/>
                  </a:lnTo>
                  <a:lnTo>
                    <a:pt x="230" y="18"/>
                  </a:lnTo>
                  <a:lnTo>
                    <a:pt x="218" y="33"/>
                  </a:lnTo>
                  <a:lnTo>
                    <a:pt x="203" y="51"/>
                  </a:lnTo>
                  <a:lnTo>
                    <a:pt x="186" y="71"/>
                  </a:lnTo>
                  <a:lnTo>
                    <a:pt x="168" y="92"/>
                  </a:lnTo>
                  <a:lnTo>
                    <a:pt x="149" y="115"/>
                  </a:lnTo>
                  <a:lnTo>
                    <a:pt x="129" y="136"/>
                  </a:lnTo>
                  <a:lnTo>
                    <a:pt x="115" y="155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90" y="185"/>
                  </a:lnTo>
                  <a:lnTo>
                    <a:pt x="75" y="206"/>
                  </a:lnTo>
                  <a:lnTo>
                    <a:pt x="62" y="231"/>
                  </a:lnTo>
                  <a:lnTo>
                    <a:pt x="48" y="258"/>
                  </a:lnTo>
                  <a:lnTo>
                    <a:pt x="35" y="288"/>
                  </a:lnTo>
                  <a:lnTo>
                    <a:pt x="23" y="319"/>
                  </a:lnTo>
                  <a:lnTo>
                    <a:pt x="12" y="353"/>
                  </a:lnTo>
                  <a:lnTo>
                    <a:pt x="3" y="385"/>
                  </a:lnTo>
                  <a:lnTo>
                    <a:pt x="0" y="416"/>
                  </a:lnTo>
                  <a:lnTo>
                    <a:pt x="0" y="446"/>
                  </a:lnTo>
                  <a:lnTo>
                    <a:pt x="0" y="446"/>
                  </a:lnTo>
                  <a:lnTo>
                    <a:pt x="2" y="476"/>
                  </a:lnTo>
                  <a:lnTo>
                    <a:pt x="3" y="505"/>
                  </a:lnTo>
                  <a:lnTo>
                    <a:pt x="9" y="535"/>
                  </a:lnTo>
                  <a:lnTo>
                    <a:pt x="16" y="564"/>
                  </a:lnTo>
                  <a:lnTo>
                    <a:pt x="25" y="591"/>
                  </a:lnTo>
                  <a:lnTo>
                    <a:pt x="32" y="617"/>
                  </a:lnTo>
                  <a:lnTo>
                    <a:pt x="46" y="642"/>
                  </a:lnTo>
                  <a:lnTo>
                    <a:pt x="58" y="665"/>
                  </a:lnTo>
                  <a:lnTo>
                    <a:pt x="75" y="685"/>
                  </a:lnTo>
                  <a:lnTo>
                    <a:pt x="92" y="704"/>
                  </a:lnTo>
                  <a:lnTo>
                    <a:pt x="92" y="704"/>
                  </a:lnTo>
                  <a:lnTo>
                    <a:pt x="111" y="718"/>
                  </a:lnTo>
                  <a:lnTo>
                    <a:pt x="131" y="734"/>
                  </a:lnTo>
                  <a:lnTo>
                    <a:pt x="155" y="752"/>
                  </a:lnTo>
                  <a:lnTo>
                    <a:pt x="178" y="766"/>
                  </a:lnTo>
                  <a:lnTo>
                    <a:pt x="203" y="782"/>
                  </a:lnTo>
                  <a:lnTo>
                    <a:pt x="230" y="794"/>
                  </a:lnTo>
                  <a:lnTo>
                    <a:pt x="260" y="805"/>
                  </a:lnTo>
                  <a:lnTo>
                    <a:pt x="290" y="813"/>
                  </a:lnTo>
                  <a:lnTo>
                    <a:pt x="322" y="819"/>
                  </a:lnTo>
                  <a:lnTo>
                    <a:pt x="357" y="822"/>
                  </a:lnTo>
                  <a:lnTo>
                    <a:pt x="357" y="822"/>
                  </a:lnTo>
                  <a:lnTo>
                    <a:pt x="391" y="822"/>
                  </a:lnTo>
                  <a:lnTo>
                    <a:pt x="419" y="822"/>
                  </a:lnTo>
                  <a:lnTo>
                    <a:pt x="444" y="822"/>
                  </a:lnTo>
                  <a:lnTo>
                    <a:pt x="465" y="819"/>
                  </a:lnTo>
                  <a:lnTo>
                    <a:pt x="483" y="817"/>
                  </a:lnTo>
                  <a:lnTo>
                    <a:pt x="501" y="813"/>
                  </a:lnTo>
                  <a:lnTo>
                    <a:pt x="518" y="810"/>
                  </a:lnTo>
                  <a:lnTo>
                    <a:pt x="532" y="807"/>
                  </a:lnTo>
                  <a:lnTo>
                    <a:pt x="547" y="803"/>
                  </a:lnTo>
                  <a:lnTo>
                    <a:pt x="562" y="798"/>
                  </a:lnTo>
                  <a:lnTo>
                    <a:pt x="628" y="697"/>
                  </a:lnTo>
                  <a:lnTo>
                    <a:pt x="628" y="697"/>
                  </a:lnTo>
                  <a:lnTo>
                    <a:pt x="610" y="704"/>
                  </a:lnTo>
                  <a:lnTo>
                    <a:pt x="591" y="710"/>
                  </a:lnTo>
                  <a:lnTo>
                    <a:pt x="573" y="714"/>
                  </a:lnTo>
                  <a:lnTo>
                    <a:pt x="552" y="720"/>
                  </a:lnTo>
                  <a:lnTo>
                    <a:pt x="529" y="725"/>
                  </a:lnTo>
                  <a:lnTo>
                    <a:pt x="507" y="729"/>
                  </a:lnTo>
                  <a:lnTo>
                    <a:pt x="486" y="733"/>
                  </a:lnTo>
                  <a:lnTo>
                    <a:pt x="465" y="734"/>
                  </a:lnTo>
                  <a:lnTo>
                    <a:pt x="444" y="737"/>
                  </a:lnTo>
                  <a:lnTo>
                    <a:pt x="423" y="734"/>
                  </a:lnTo>
                  <a:lnTo>
                    <a:pt x="423" y="734"/>
                  </a:lnTo>
                  <a:lnTo>
                    <a:pt x="404" y="733"/>
                  </a:lnTo>
                  <a:lnTo>
                    <a:pt x="380" y="729"/>
                  </a:lnTo>
                  <a:lnTo>
                    <a:pt x="355" y="720"/>
                  </a:lnTo>
                  <a:lnTo>
                    <a:pt x="329" y="711"/>
                  </a:lnTo>
                  <a:lnTo>
                    <a:pt x="304" y="701"/>
                  </a:lnTo>
                  <a:lnTo>
                    <a:pt x="279" y="688"/>
                  </a:lnTo>
                  <a:lnTo>
                    <a:pt x="254" y="674"/>
                  </a:lnTo>
                  <a:lnTo>
                    <a:pt x="230" y="660"/>
                  </a:lnTo>
                  <a:lnTo>
                    <a:pt x="210" y="644"/>
                  </a:lnTo>
                  <a:lnTo>
                    <a:pt x="193" y="628"/>
                  </a:lnTo>
                  <a:lnTo>
                    <a:pt x="193" y="628"/>
                  </a:lnTo>
                  <a:lnTo>
                    <a:pt x="177" y="611"/>
                  </a:lnTo>
                  <a:lnTo>
                    <a:pt x="161" y="593"/>
                  </a:lnTo>
                  <a:lnTo>
                    <a:pt x="147" y="575"/>
                  </a:lnTo>
                  <a:lnTo>
                    <a:pt x="131" y="554"/>
                  </a:lnTo>
                  <a:lnTo>
                    <a:pt x="119" y="533"/>
                  </a:lnTo>
                  <a:lnTo>
                    <a:pt x="108" y="512"/>
                  </a:lnTo>
                  <a:lnTo>
                    <a:pt x="98" y="489"/>
                  </a:lnTo>
                  <a:lnTo>
                    <a:pt x="92" y="466"/>
                  </a:lnTo>
                  <a:lnTo>
                    <a:pt x="87" y="440"/>
                  </a:lnTo>
                  <a:lnTo>
                    <a:pt x="87" y="416"/>
                  </a:lnTo>
                  <a:lnTo>
                    <a:pt x="87" y="416"/>
                  </a:lnTo>
                  <a:lnTo>
                    <a:pt x="90" y="390"/>
                  </a:lnTo>
                  <a:lnTo>
                    <a:pt x="92" y="364"/>
                  </a:lnTo>
                  <a:lnTo>
                    <a:pt x="96" y="339"/>
                  </a:lnTo>
                  <a:lnTo>
                    <a:pt x="101" y="316"/>
                  </a:lnTo>
                  <a:lnTo>
                    <a:pt x="106" y="293"/>
                  </a:lnTo>
                  <a:lnTo>
                    <a:pt x="111" y="271"/>
                  </a:lnTo>
                  <a:lnTo>
                    <a:pt x="119" y="252"/>
                  </a:lnTo>
                  <a:lnTo>
                    <a:pt x="126" y="235"/>
                  </a:lnTo>
                  <a:lnTo>
                    <a:pt x="134" y="221"/>
                  </a:lnTo>
                  <a:lnTo>
                    <a:pt x="142" y="206"/>
                  </a:lnTo>
                  <a:lnTo>
                    <a:pt x="142" y="206"/>
                  </a:lnTo>
                  <a:lnTo>
                    <a:pt x="153" y="193"/>
                  </a:lnTo>
                  <a:lnTo>
                    <a:pt x="168" y="176"/>
                  </a:lnTo>
                  <a:lnTo>
                    <a:pt x="184" y="155"/>
                  </a:lnTo>
                  <a:lnTo>
                    <a:pt x="203" y="134"/>
                  </a:lnTo>
                  <a:lnTo>
                    <a:pt x="223" y="111"/>
                  </a:lnTo>
                  <a:lnTo>
                    <a:pt x="239" y="90"/>
                  </a:lnTo>
                  <a:lnTo>
                    <a:pt x="256" y="73"/>
                  </a:lnTo>
                  <a:lnTo>
                    <a:pt x="269" y="56"/>
                  </a:lnTo>
                  <a:lnTo>
                    <a:pt x="276" y="48"/>
                  </a:lnTo>
                  <a:lnTo>
                    <a:pt x="279" y="44"/>
                  </a:lnTo>
                  <a:lnTo>
                    <a:pt x="279" y="4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62" name="Freeform 30"/>
            <p:cNvSpPr>
              <a:spLocks/>
            </p:cNvSpPr>
            <p:nvPr/>
          </p:nvSpPr>
          <p:spPr bwMode="auto">
            <a:xfrm>
              <a:off x="1205" y="917"/>
              <a:ext cx="629" cy="823"/>
            </a:xfrm>
            <a:custGeom>
              <a:avLst/>
              <a:gdLst/>
              <a:ahLst/>
              <a:cxnLst>
                <a:cxn ang="0">
                  <a:pos x="283" y="37"/>
                </a:cxn>
                <a:cxn ang="0">
                  <a:pos x="285" y="20"/>
                </a:cxn>
                <a:cxn ang="0">
                  <a:pos x="279" y="5"/>
                </a:cxn>
                <a:cxn ang="0">
                  <a:pos x="273" y="1"/>
                </a:cxn>
                <a:cxn ang="0">
                  <a:pos x="256" y="0"/>
                </a:cxn>
                <a:cxn ang="0">
                  <a:pos x="241" y="5"/>
                </a:cxn>
                <a:cxn ang="0">
                  <a:pos x="237" y="9"/>
                </a:cxn>
                <a:cxn ang="0">
                  <a:pos x="218" y="33"/>
                </a:cxn>
                <a:cxn ang="0">
                  <a:pos x="186" y="71"/>
                </a:cxn>
                <a:cxn ang="0">
                  <a:pos x="149" y="115"/>
                </a:cxn>
                <a:cxn ang="0">
                  <a:pos x="115" y="155"/>
                </a:cxn>
                <a:cxn ang="0">
                  <a:pos x="101" y="170"/>
                </a:cxn>
                <a:cxn ang="0">
                  <a:pos x="75" y="206"/>
                </a:cxn>
                <a:cxn ang="0">
                  <a:pos x="48" y="258"/>
                </a:cxn>
                <a:cxn ang="0">
                  <a:pos x="23" y="319"/>
                </a:cxn>
                <a:cxn ang="0">
                  <a:pos x="3" y="385"/>
                </a:cxn>
                <a:cxn ang="0">
                  <a:pos x="0" y="446"/>
                </a:cxn>
                <a:cxn ang="0">
                  <a:pos x="2" y="476"/>
                </a:cxn>
                <a:cxn ang="0">
                  <a:pos x="9" y="535"/>
                </a:cxn>
                <a:cxn ang="0">
                  <a:pos x="25" y="591"/>
                </a:cxn>
                <a:cxn ang="0">
                  <a:pos x="46" y="642"/>
                </a:cxn>
                <a:cxn ang="0">
                  <a:pos x="75" y="685"/>
                </a:cxn>
                <a:cxn ang="0">
                  <a:pos x="92" y="704"/>
                </a:cxn>
                <a:cxn ang="0">
                  <a:pos x="131" y="734"/>
                </a:cxn>
                <a:cxn ang="0">
                  <a:pos x="178" y="766"/>
                </a:cxn>
                <a:cxn ang="0">
                  <a:pos x="230" y="794"/>
                </a:cxn>
                <a:cxn ang="0">
                  <a:pos x="290" y="813"/>
                </a:cxn>
                <a:cxn ang="0">
                  <a:pos x="357" y="822"/>
                </a:cxn>
                <a:cxn ang="0">
                  <a:pos x="391" y="822"/>
                </a:cxn>
                <a:cxn ang="0">
                  <a:pos x="444" y="822"/>
                </a:cxn>
                <a:cxn ang="0">
                  <a:pos x="483" y="817"/>
                </a:cxn>
                <a:cxn ang="0">
                  <a:pos x="518" y="810"/>
                </a:cxn>
                <a:cxn ang="0">
                  <a:pos x="547" y="803"/>
                </a:cxn>
                <a:cxn ang="0">
                  <a:pos x="628" y="697"/>
                </a:cxn>
                <a:cxn ang="0">
                  <a:pos x="610" y="704"/>
                </a:cxn>
                <a:cxn ang="0">
                  <a:pos x="573" y="714"/>
                </a:cxn>
                <a:cxn ang="0">
                  <a:pos x="529" y="725"/>
                </a:cxn>
                <a:cxn ang="0">
                  <a:pos x="486" y="733"/>
                </a:cxn>
                <a:cxn ang="0">
                  <a:pos x="444" y="737"/>
                </a:cxn>
                <a:cxn ang="0">
                  <a:pos x="423" y="734"/>
                </a:cxn>
                <a:cxn ang="0">
                  <a:pos x="380" y="729"/>
                </a:cxn>
                <a:cxn ang="0">
                  <a:pos x="329" y="711"/>
                </a:cxn>
                <a:cxn ang="0">
                  <a:pos x="279" y="688"/>
                </a:cxn>
                <a:cxn ang="0">
                  <a:pos x="230" y="660"/>
                </a:cxn>
                <a:cxn ang="0">
                  <a:pos x="193" y="628"/>
                </a:cxn>
                <a:cxn ang="0">
                  <a:pos x="177" y="611"/>
                </a:cxn>
                <a:cxn ang="0">
                  <a:pos x="147" y="575"/>
                </a:cxn>
                <a:cxn ang="0">
                  <a:pos x="119" y="533"/>
                </a:cxn>
                <a:cxn ang="0">
                  <a:pos x="98" y="489"/>
                </a:cxn>
                <a:cxn ang="0">
                  <a:pos x="87" y="440"/>
                </a:cxn>
                <a:cxn ang="0">
                  <a:pos x="87" y="416"/>
                </a:cxn>
                <a:cxn ang="0">
                  <a:pos x="92" y="364"/>
                </a:cxn>
                <a:cxn ang="0">
                  <a:pos x="101" y="316"/>
                </a:cxn>
                <a:cxn ang="0">
                  <a:pos x="111" y="271"/>
                </a:cxn>
                <a:cxn ang="0">
                  <a:pos x="126" y="235"/>
                </a:cxn>
                <a:cxn ang="0">
                  <a:pos x="142" y="206"/>
                </a:cxn>
                <a:cxn ang="0">
                  <a:pos x="153" y="193"/>
                </a:cxn>
                <a:cxn ang="0">
                  <a:pos x="184" y="155"/>
                </a:cxn>
                <a:cxn ang="0">
                  <a:pos x="223" y="111"/>
                </a:cxn>
                <a:cxn ang="0">
                  <a:pos x="256" y="73"/>
                </a:cxn>
                <a:cxn ang="0">
                  <a:pos x="276" y="48"/>
                </a:cxn>
                <a:cxn ang="0">
                  <a:pos x="279" y="44"/>
                </a:cxn>
              </a:cxnLst>
              <a:rect l="0" t="0" r="r" b="b"/>
              <a:pathLst>
                <a:path w="629" h="823">
                  <a:moveTo>
                    <a:pt x="279" y="44"/>
                  </a:moveTo>
                  <a:lnTo>
                    <a:pt x="283" y="37"/>
                  </a:lnTo>
                  <a:lnTo>
                    <a:pt x="285" y="28"/>
                  </a:lnTo>
                  <a:lnTo>
                    <a:pt x="285" y="20"/>
                  </a:lnTo>
                  <a:lnTo>
                    <a:pt x="283" y="14"/>
                  </a:lnTo>
                  <a:lnTo>
                    <a:pt x="279" y="5"/>
                  </a:lnTo>
                  <a:lnTo>
                    <a:pt x="279" y="5"/>
                  </a:lnTo>
                  <a:lnTo>
                    <a:pt x="273" y="1"/>
                  </a:lnTo>
                  <a:lnTo>
                    <a:pt x="265" y="0"/>
                  </a:lnTo>
                  <a:lnTo>
                    <a:pt x="256" y="0"/>
                  </a:lnTo>
                  <a:lnTo>
                    <a:pt x="248" y="1"/>
                  </a:lnTo>
                  <a:lnTo>
                    <a:pt x="241" y="5"/>
                  </a:lnTo>
                  <a:lnTo>
                    <a:pt x="241" y="5"/>
                  </a:lnTo>
                  <a:lnTo>
                    <a:pt x="237" y="9"/>
                  </a:lnTo>
                  <a:lnTo>
                    <a:pt x="230" y="18"/>
                  </a:lnTo>
                  <a:lnTo>
                    <a:pt x="218" y="33"/>
                  </a:lnTo>
                  <a:lnTo>
                    <a:pt x="203" y="51"/>
                  </a:lnTo>
                  <a:lnTo>
                    <a:pt x="186" y="71"/>
                  </a:lnTo>
                  <a:lnTo>
                    <a:pt x="168" y="92"/>
                  </a:lnTo>
                  <a:lnTo>
                    <a:pt x="149" y="115"/>
                  </a:lnTo>
                  <a:lnTo>
                    <a:pt x="129" y="136"/>
                  </a:lnTo>
                  <a:lnTo>
                    <a:pt x="115" y="155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90" y="185"/>
                  </a:lnTo>
                  <a:lnTo>
                    <a:pt x="75" y="206"/>
                  </a:lnTo>
                  <a:lnTo>
                    <a:pt x="62" y="231"/>
                  </a:lnTo>
                  <a:lnTo>
                    <a:pt x="48" y="258"/>
                  </a:lnTo>
                  <a:lnTo>
                    <a:pt x="35" y="288"/>
                  </a:lnTo>
                  <a:lnTo>
                    <a:pt x="23" y="319"/>
                  </a:lnTo>
                  <a:lnTo>
                    <a:pt x="12" y="353"/>
                  </a:lnTo>
                  <a:lnTo>
                    <a:pt x="3" y="385"/>
                  </a:lnTo>
                  <a:lnTo>
                    <a:pt x="0" y="416"/>
                  </a:lnTo>
                  <a:lnTo>
                    <a:pt x="0" y="446"/>
                  </a:lnTo>
                  <a:lnTo>
                    <a:pt x="0" y="446"/>
                  </a:lnTo>
                  <a:lnTo>
                    <a:pt x="2" y="476"/>
                  </a:lnTo>
                  <a:lnTo>
                    <a:pt x="3" y="505"/>
                  </a:lnTo>
                  <a:lnTo>
                    <a:pt x="9" y="535"/>
                  </a:lnTo>
                  <a:lnTo>
                    <a:pt x="16" y="564"/>
                  </a:lnTo>
                  <a:lnTo>
                    <a:pt x="25" y="591"/>
                  </a:lnTo>
                  <a:lnTo>
                    <a:pt x="32" y="617"/>
                  </a:lnTo>
                  <a:lnTo>
                    <a:pt x="46" y="642"/>
                  </a:lnTo>
                  <a:lnTo>
                    <a:pt x="58" y="665"/>
                  </a:lnTo>
                  <a:lnTo>
                    <a:pt x="75" y="685"/>
                  </a:lnTo>
                  <a:lnTo>
                    <a:pt x="92" y="704"/>
                  </a:lnTo>
                  <a:lnTo>
                    <a:pt x="92" y="704"/>
                  </a:lnTo>
                  <a:lnTo>
                    <a:pt x="111" y="718"/>
                  </a:lnTo>
                  <a:lnTo>
                    <a:pt x="131" y="734"/>
                  </a:lnTo>
                  <a:lnTo>
                    <a:pt x="155" y="752"/>
                  </a:lnTo>
                  <a:lnTo>
                    <a:pt x="178" y="766"/>
                  </a:lnTo>
                  <a:lnTo>
                    <a:pt x="203" y="782"/>
                  </a:lnTo>
                  <a:lnTo>
                    <a:pt x="230" y="794"/>
                  </a:lnTo>
                  <a:lnTo>
                    <a:pt x="260" y="805"/>
                  </a:lnTo>
                  <a:lnTo>
                    <a:pt x="290" y="813"/>
                  </a:lnTo>
                  <a:lnTo>
                    <a:pt x="322" y="819"/>
                  </a:lnTo>
                  <a:lnTo>
                    <a:pt x="357" y="822"/>
                  </a:lnTo>
                  <a:lnTo>
                    <a:pt x="357" y="822"/>
                  </a:lnTo>
                  <a:lnTo>
                    <a:pt x="391" y="822"/>
                  </a:lnTo>
                  <a:lnTo>
                    <a:pt x="419" y="822"/>
                  </a:lnTo>
                  <a:lnTo>
                    <a:pt x="444" y="822"/>
                  </a:lnTo>
                  <a:lnTo>
                    <a:pt x="465" y="819"/>
                  </a:lnTo>
                  <a:lnTo>
                    <a:pt x="483" y="817"/>
                  </a:lnTo>
                  <a:lnTo>
                    <a:pt x="501" y="813"/>
                  </a:lnTo>
                  <a:lnTo>
                    <a:pt x="518" y="810"/>
                  </a:lnTo>
                  <a:lnTo>
                    <a:pt x="532" y="807"/>
                  </a:lnTo>
                  <a:lnTo>
                    <a:pt x="547" y="803"/>
                  </a:lnTo>
                  <a:lnTo>
                    <a:pt x="562" y="798"/>
                  </a:lnTo>
                  <a:lnTo>
                    <a:pt x="628" y="697"/>
                  </a:lnTo>
                  <a:lnTo>
                    <a:pt x="628" y="697"/>
                  </a:lnTo>
                  <a:lnTo>
                    <a:pt x="610" y="704"/>
                  </a:lnTo>
                  <a:lnTo>
                    <a:pt x="591" y="710"/>
                  </a:lnTo>
                  <a:lnTo>
                    <a:pt x="573" y="714"/>
                  </a:lnTo>
                  <a:lnTo>
                    <a:pt x="552" y="720"/>
                  </a:lnTo>
                  <a:lnTo>
                    <a:pt x="529" y="725"/>
                  </a:lnTo>
                  <a:lnTo>
                    <a:pt x="507" y="729"/>
                  </a:lnTo>
                  <a:lnTo>
                    <a:pt x="486" y="733"/>
                  </a:lnTo>
                  <a:lnTo>
                    <a:pt x="465" y="734"/>
                  </a:lnTo>
                  <a:lnTo>
                    <a:pt x="444" y="737"/>
                  </a:lnTo>
                  <a:lnTo>
                    <a:pt x="423" y="734"/>
                  </a:lnTo>
                  <a:lnTo>
                    <a:pt x="423" y="734"/>
                  </a:lnTo>
                  <a:lnTo>
                    <a:pt x="404" y="733"/>
                  </a:lnTo>
                  <a:lnTo>
                    <a:pt x="380" y="729"/>
                  </a:lnTo>
                  <a:lnTo>
                    <a:pt x="355" y="720"/>
                  </a:lnTo>
                  <a:lnTo>
                    <a:pt x="329" y="711"/>
                  </a:lnTo>
                  <a:lnTo>
                    <a:pt x="304" y="701"/>
                  </a:lnTo>
                  <a:lnTo>
                    <a:pt x="279" y="688"/>
                  </a:lnTo>
                  <a:lnTo>
                    <a:pt x="254" y="674"/>
                  </a:lnTo>
                  <a:lnTo>
                    <a:pt x="230" y="660"/>
                  </a:lnTo>
                  <a:lnTo>
                    <a:pt x="210" y="644"/>
                  </a:lnTo>
                  <a:lnTo>
                    <a:pt x="193" y="628"/>
                  </a:lnTo>
                  <a:lnTo>
                    <a:pt x="193" y="628"/>
                  </a:lnTo>
                  <a:lnTo>
                    <a:pt x="177" y="611"/>
                  </a:lnTo>
                  <a:lnTo>
                    <a:pt x="161" y="593"/>
                  </a:lnTo>
                  <a:lnTo>
                    <a:pt x="147" y="575"/>
                  </a:lnTo>
                  <a:lnTo>
                    <a:pt x="131" y="554"/>
                  </a:lnTo>
                  <a:lnTo>
                    <a:pt x="119" y="533"/>
                  </a:lnTo>
                  <a:lnTo>
                    <a:pt x="108" y="512"/>
                  </a:lnTo>
                  <a:lnTo>
                    <a:pt x="98" y="489"/>
                  </a:lnTo>
                  <a:lnTo>
                    <a:pt x="92" y="466"/>
                  </a:lnTo>
                  <a:lnTo>
                    <a:pt x="87" y="440"/>
                  </a:lnTo>
                  <a:lnTo>
                    <a:pt x="87" y="416"/>
                  </a:lnTo>
                  <a:lnTo>
                    <a:pt x="87" y="416"/>
                  </a:lnTo>
                  <a:lnTo>
                    <a:pt x="90" y="390"/>
                  </a:lnTo>
                  <a:lnTo>
                    <a:pt x="92" y="364"/>
                  </a:lnTo>
                  <a:lnTo>
                    <a:pt x="96" y="339"/>
                  </a:lnTo>
                  <a:lnTo>
                    <a:pt x="101" y="316"/>
                  </a:lnTo>
                  <a:lnTo>
                    <a:pt x="106" y="293"/>
                  </a:lnTo>
                  <a:lnTo>
                    <a:pt x="111" y="271"/>
                  </a:lnTo>
                  <a:lnTo>
                    <a:pt x="119" y="252"/>
                  </a:lnTo>
                  <a:lnTo>
                    <a:pt x="126" y="235"/>
                  </a:lnTo>
                  <a:lnTo>
                    <a:pt x="134" y="221"/>
                  </a:lnTo>
                  <a:lnTo>
                    <a:pt x="142" y="206"/>
                  </a:lnTo>
                  <a:lnTo>
                    <a:pt x="142" y="206"/>
                  </a:lnTo>
                  <a:lnTo>
                    <a:pt x="153" y="193"/>
                  </a:lnTo>
                  <a:lnTo>
                    <a:pt x="168" y="176"/>
                  </a:lnTo>
                  <a:lnTo>
                    <a:pt x="184" y="155"/>
                  </a:lnTo>
                  <a:lnTo>
                    <a:pt x="203" y="134"/>
                  </a:lnTo>
                  <a:lnTo>
                    <a:pt x="223" y="111"/>
                  </a:lnTo>
                  <a:lnTo>
                    <a:pt x="239" y="90"/>
                  </a:lnTo>
                  <a:lnTo>
                    <a:pt x="256" y="73"/>
                  </a:lnTo>
                  <a:lnTo>
                    <a:pt x="269" y="56"/>
                  </a:lnTo>
                  <a:lnTo>
                    <a:pt x="276" y="48"/>
                  </a:lnTo>
                  <a:lnTo>
                    <a:pt x="279" y="44"/>
                  </a:lnTo>
                  <a:lnTo>
                    <a:pt x="279" y="4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63" name="Freeform 31"/>
            <p:cNvSpPr>
              <a:spLocks/>
            </p:cNvSpPr>
            <p:nvPr/>
          </p:nvSpPr>
          <p:spPr bwMode="auto">
            <a:xfrm>
              <a:off x="1948" y="1380"/>
              <a:ext cx="2661" cy="2057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2579" y="1888"/>
                </a:cxn>
                <a:cxn ang="0">
                  <a:pos x="2579" y="1888"/>
                </a:cxn>
                <a:cxn ang="0">
                  <a:pos x="2590" y="1906"/>
                </a:cxn>
                <a:cxn ang="0">
                  <a:pos x="2598" y="1920"/>
                </a:cxn>
                <a:cxn ang="0">
                  <a:pos x="2609" y="1937"/>
                </a:cxn>
                <a:cxn ang="0">
                  <a:pos x="2618" y="1954"/>
                </a:cxn>
                <a:cxn ang="0">
                  <a:pos x="2625" y="1971"/>
                </a:cxn>
                <a:cxn ang="0">
                  <a:pos x="2634" y="1987"/>
                </a:cxn>
                <a:cxn ang="0">
                  <a:pos x="2643" y="2007"/>
                </a:cxn>
                <a:cxn ang="0">
                  <a:pos x="2648" y="2024"/>
                </a:cxn>
                <a:cxn ang="0">
                  <a:pos x="2653" y="2040"/>
                </a:cxn>
                <a:cxn ang="0">
                  <a:pos x="2660" y="2056"/>
                </a:cxn>
                <a:cxn ang="0">
                  <a:pos x="2660" y="2056"/>
                </a:cxn>
                <a:cxn ang="0">
                  <a:pos x="2643" y="2056"/>
                </a:cxn>
                <a:cxn ang="0">
                  <a:pos x="2625" y="2053"/>
                </a:cxn>
                <a:cxn ang="0">
                  <a:pos x="2607" y="2051"/>
                </a:cxn>
                <a:cxn ang="0">
                  <a:pos x="2588" y="2049"/>
                </a:cxn>
                <a:cxn ang="0">
                  <a:pos x="2570" y="2047"/>
                </a:cxn>
                <a:cxn ang="0">
                  <a:pos x="2552" y="2042"/>
                </a:cxn>
                <a:cxn ang="0">
                  <a:pos x="2533" y="2038"/>
                </a:cxn>
                <a:cxn ang="0">
                  <a:pos x="2514" y="2033"/>
                </a:cxn>
                <a:cxn ang="0">
                  <a:pos x="2494" y="2028"/>
                </a:cxn>
                <a:cxn ang="0">
                  <a:pos x="2478" y="2024"/>
                </a:cxn>
                <a:cxn ang="0">
                  <a:pos x="0" y="195"/>
                </a:cxn>
                <a:cxn ang="0">
                  <a:pos x="149" y="0"/>
                </a:cxn>
                <a:cxn ang="0">
                  <a:pos x="149" y="0"/>
                </a:cxn>
              </a:cxnLst>
              <a:rect l="0" t="0" r="r" b="b"/>
              <a:pathLst>
                <a:path w="2661" h="2057">
                  <a:moveTo>
                    <a:pt x="149" y="0"/>
                  </a:moveTo>
                  <a:lnTo>
                    <a:pt x="2579" y="1888"/>
                  </a:lnTo>
                  <a:lnTo>
                    <a:pt x="2579" y="1888"/>
                  </a:lnTo>
                  <a:lnTo>
                    <a:pt x="2590" y="1906"/>
                  </a:lnTo>
                  <a:lnTo>
                    <a:pt x="2598" y="1920"/>
                  </a:lnTo>
                  <a:lnTo>
                    <a:pt x="2609" y="1937"/>
                  </a:lnTo>
                  <a:lnTo>
                    <a:pt x="2618" y="1954"/>
                  </a:lnTo>
                  <a:lnTo>
                    <a:pt x="2625" y="1971"/>
                  </a:lnTo>
                  <a:lnTo>
                    <a:pt x="2634" y="1987"/>
                  </a:lnTo>
                  <a:lnTo>
                    <a:pt x="2643" y="2007"/>
                  </a:lnTo>
                  <a:lnTo>
                    <a:pt x="2648" y="2024"/>
                  </a:lnTo>
                  <a:lnTo>
                    <a:pt x="2653" y="2040"/>
                  </a:lnTo>
                  <a:lnTo>
                    <a:pt x="2660" y="2056"/>
                  </a:lnTo>
                  <a:lnTo>
                    <a:pt x="2660" y="2056"/>
                  </a:lnTo>
                  <a:lnTo>
                    <a:pt x="2643" y="2056"/>
                  </a:lnTo>
                  <a:lnTo>
                    <a:pt x="2625" y="2053"/>
                  </a:lnTo>
                  <a:lnTo>
                    <a:pt x="2607" y="2051"/>
                  </a:lnTo>
                  <a:lnTo>
                    <a:pt x="2588" y="2049"/>
                  </a:lnTo>
                  <a:lnTo>
                    <a:pt x="2570" y="2047"/>
                  </a:lnTo>
                  <a:lnTo>
                    <a:pt x="2552" y="2042"/>
                  </a:lnTo>
                  <a:lnTo>
                    <a:pt x="2533" y="2038"/>
                  </a:lnTo>
                  <a:lnTo>
                    <a:pt x="2514" y="2033"/>
                  </a:lnTo>
                  <a:lnTo>
                    <a:pt x="2494" y="2028"/>
                  </a:lnTo>
                  <a:lnTo>
                    <a:pt x="2478" y="2024"/>
                  </a:lnTo>
                  <a:lnTo>
                    <a:pt x="0" y="195"/>
                  </a:lnTo>
                  <a:lnTo>
                    <a:pt x="149" y="0"/>
                  </a:lnTo>
                  <a:lnTo>
                    <a:pt x="149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64" name="Freeform 32"/>
            <p:cNvSpPr>
              <a:spLocks/>
            </p:cNvSpPr>
            <p:nvPr/>
          </p:nvSpPr>
          <p:spPr bwMode="auto">
            <a:xfrm>
              <a:off x="1948" y="1380"/>
              <a:ext cx="2661" cy="2057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2579" y="1888"/>
                </a:cxn>
                <a:cxn ang="0">
                  <a:pos x="2579" y="1888"/>
                </a:cxn>
                <a:cxn ang="0">
                  <a:pos x="2590" y="1906"/>
                </a:cxn>
                <a:cxn ang="0">
                  <a:pos x="2598" y="1920"/>
                </a:cxn>
                <a:cxn ang="0">
                  <a:pos x="2609" y="1937"/>
                </a:cxn>
                <a:cxn ang="0">
                  <a:pos x="2618" y="1954"/>
                </a:cxn>
                <a:cxn ang="0">
                  <a:pos x="2625" y="1971"/>
                </a:cxn>
                <a:cxn ang="0">
                  <a:pos x="2634" y="1987"/>
                </a:cxn>
                <a:cxn ang="0">
                  <a:pos x="2643" y="2007"/>
                </a:cxn>
                <a:cxn ang="0">
                  <a:pos x="2648" y="2024"/>
                </a:cxn>
                <a:cxn ang="0">
                  <a:pos x="2653" y="2040"/>
                </a:cxn>
                <a:cxn ang="0">
                  <a:pos x="2660" y="2056"/>
                </a:cxn>
                <a:cxn ang="0">
                  <a:pos x="2660" y="2056"/>
                </a:cxn>
                <a:cxn ang="0">
                  <a:pos x="2643" y="2056"/>
                </a:cxn>
                <a:cxn ang="0">
                  <a:pos x="2625" y="2053"/>
                </a:cxn>
                <a:cxn ang="0">
                  <a:pos x="2607" y="2051"/>
                </a:cxn>
                <a:cxn ang="0">
                  <a:pos x="2588" y="2049"/>
                </a:cxn>
                <a:cxn ang="0">
                  <a:pos x="2570" y="2047"/>
                </a:cxn>
                <a:cxn ang="0">
                  <a:pos x="2552" y="2042"/>
                </a:cxn>
                <a:cxn ang="0">
                  <a:pos x="2533" y="2038"/>
                </a:cxn>
                <a:cxn ang="0">
                  <a:pos x="2514" y="2033"/>
                </a:cxn>
                <a:cxn ang="0">
                  <a:pos x="2494" y="2028"/>
                </a:cxn>
                <a:cxn ang="0">
                  <a:pos x="2478" y="2024"/>
                </a:cxn>
                <a:cxn ang="0">
                  <a:pos x="0" y="195"/>
                </a:cxn>
                <a:cxn ang="0">
                  <a:pos x="149" y="0"/>
                </a:cxn>
                <a:cxn ang="0">
                  <a:pos x="149" y="0"/>
                </a:cxn>
              </a:cxnLst>
              <a:rect l="0" t="0" r="r" b="b"/>
              <a:pathLst>
                <a:path w="2661" h="2057">
                  <a:moveTo>
                    <a:pt x="149" y="0"/>
                  </a:moveTo>
                  <a:lnTo>
                    <a:pt x="2579" y="1888"/>
                  </a:lnTo>
                  <a:lnTo>
                    <a:pt x="2579" y="1888"/>
                  </a:lnTo>
                  <a:lnTo>
                    <a:pt x="2590" y="1906"/>
                  </a:lnTo>
                  <a:lnTo>
                    <a:pt x="2598" y="1920"/>
                  </a:lnTo>
                  <a:lnTo>
                    <a:pt x="2609" y="1937"/>
                  </a:lnTo>
                  <a:lnTo>
                    <a:pt x="2618" y="1954"/>
                  </a:lnTo>
                  <a:lnTo>
                    <a:pt x="2625" y="1971"/>
                  </a:lnTo>
                  <a:lnTo>
                    <a:pt x="2634" y="1987"/>
                  </a:lnTo>
                  <a:lnTo>
                    <a:pt x="2643" y="2007"/>
                  </a:lnTo>
                  <a:lnTo>
                    <a:pt x="2648" y="2024"/>
                  </a:lnTo>
                  <a:lnTo>
                    <a:pt x="2653" y="2040"/>
                  </a:lnTo>
                  <a:lnTo>
                    <a:pt x="2660" y="2056"/>
                  </a:lnTo>
                  <a:lnTo>
                    <a:pt x="2660" y="2056"/>
                  </a:lnTo>
                  <a:lnTo>
                    <a:pt x="2643" y="2056"/>
                  </a:lnTo>
                  <a:lnTo>
                    <a:pt x="2625" y="2053"/>
                  </a:lnTo>
                  <a:lnTo>
                    <a:pt x="2607" y="2051"/>
                  </a:lnTo>
                  <a:lnTo>
                    <a:pt x="2588" y="2049"/>
                  </a:lnTo>
                  <a:lnTo>
                    <a:pt x="2570" y="2047"/>
                  </a:lnTo>
                  <a:lnTo>
                    <a:pt x="2552" y="2042"/>
                  </a:lnTo>
                  <a:lnTo>
                    <a:pt x="2533" y="2038"/>
                  </a:lnTo>
                  <a:lnTo>
                    <a:pt x="2514" y="2033"/>
                  </a:lnTo>
                  <a:lnTo>
                    <a:pt x="2494" y="2028"/>
                  </a:lnTo>
                  <a:lnTo>
                    <a:pt x="2478" y="2024"/>
                  </a:lnTo>
                  <a:lnTo>
                    <a:pt x="0" y="195"/>
                  </a:lnTo>
                  <a:lnTo>
                    <a:pt x="149" y="0"/>
                  </a:lnTo>
                  <a:lnTo>
                    <a:pt x="149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65" name="Freeform 33"/>
            <p:cNvSpPr>
              <a:spLocks/>
            </p:cNvSpPr>
            <p:nvPr/>
          </p:nvSpPr>
          <p:spPr bwMode="auto">
            <a:xfrm>
              <a:off x="2299" y="1675"/>
              <a:ext cx="329" cy="229"/>
            </a:xfrm>
            <a:custGeom>
              <a:avLst/>
              <a:gdLst/>
              <a:ahLst/>
              <a:cxnLst>
                <a:cxn ang="0">
                  <a:pos x="109" y="228"/>
                </a:cxn>
                <a:cxn ang="0">
                  <a:pos x="109" y="225"/>
                </a:cxn>
                <a:cxn ang="0">
                  <a:pos x="111" y="220"/>
                </a:cxn>
                <a:cxn ang="0">
                  <a:pos x="115" y="211"/>
                </a:cxn>
                <a:cxn ang="0">
                  <a:pos x="119" y="202"/>
                </a:cxn>
                <a:cxn ang="0">
                  <a:pos x="126" y="190"/>
                </a:cxn>
                <a:cxn ang="0">
                  <a:pos x="132" y="177"/>
                </a:cxn>
                <a:cxn ang="0">
                  <a:pos x="140" y="164"/>
                </a:cxn>
                <a:cxn ang="0">
                  <a:pos x="149" y="153"/>
                </a:cxn>
                <a:cxn ang="0">
                  <a:pos x="157" y="143"/>
                </a:cxn>
                <a:cxn ang="0">
                  <a:pos x="167" y="135"/>
                </a:cxn>
                <a:cxn ang="0">
                  <a:pos x="167" y="135"/>
                </a:cxn>
                <a:cxn ang="0">
                  <a:pos x="181" y="128"/>
                </a:cxn>
                <a:cxn ang="0">
                  <a:pos x="197" y="122"/>
                </a:cxn>
                <a:cxn ang="0">
                  <a:pos x="216" y="120"/>
                </a:cxn>
                <a:cxn ang="0">
                  <a:pos x="239" y="118"/>
                </a:cxn>
                <a:cxn ang="0">
                  <a:pos x="261" y="116"/>
                </a:cxn>
                <a:cxn ang="0">
                  <a:pos x="281" y="116"/>
                </a:cxn>
                <a:cxn ang="0">
                  <a:pos x="300" y="116"/>
                </a:cxn>
                <a:cxn ang="0">
                  <a:pos x="314" y="116"/>
                </a:cxn>
                <a:cxn ang="0">
                  <a:pos x="323" y="116"/>
                </a:cxn>
                <a:cxn ang="0">
                  <a:pos x="328" y="118"/>
                </a:cxn>
                <a:cxn ang="0">
                  <a:pos x="167" y="0"/>
                </a:cxn>
                <a:cxn ang="0">
                  <a:pos x="0" y="151"/>
                </a:cxn>
                <a:cxn ang="0">
                  <a:pos x="109" y="228"/>
                </a:cxn>
                <a:cxn ang="0">
                  <a:pos x="109" y="228"/>
                </a:cxn>
              </a:cxnLst>
              <a:rect l="0" t="0" r="r" b="b"/>
              <a:pathLst>
                <a:path w="329" h="229">
                  <a:moveTo>
                    <a:pt x="109" y="228"/>
                  </a:moveTo>
                  <a:lnTo>
                    <a:pt x="109" y="225"/>
                  </a:lnTo>
                  <a:lnTo>
                    <a:pt x="111" y="220"/>
                  </a:lnTo>
                  <a:lnTo>
                    <a:pt x="115" y="211"/>
                  </a:lnTo>
                  <a:lnTo>
                    <a:pt x="119" y="202"/>
                  </a:lnTo>
                  <a:lnTo>
                    <a:pt x="126" y="190"/>
                  </a:lnTo>
                  <a:lnTo>
                    <a:pt x="132" y="177"/>
                  </a:lnTo>
                  <a:lnTo>
                    <a:pt x="140" y="164"/>
                  </a:lnTo>
                  <a:lnTo>
                    <a:pt x="149" y="153"/>
                  </a:lnTo>
                  <a:lnTo>
                    <a:pt x="157" y="143"/>
                  </a:lnTo>
                  <a:lnTo>
                    <a:pt x="167" y="135"/>
                  </a:lnTo>
                  <a:lnTo>
                    <a:pt x="167" y="135"/>
                  </a:lnTo>
                  <a:lnTo>
                    <a:pt x="181" y="128"/>
                  </a:lnTo>
                  <a:lnTo>
                    <a:pt x="197" y="122"/>
                  </a:lnTo>
                  <a:lnTo>
                    <a:pt x="216" y="120"/>
                  </a:lnTo>
                  <a:lnTo>
                    <a:pt x="239" y="118"/>
                  </a:lnTo>
                  <a:lnTo>
                    <a:pt x="261" y="116"/>
                  </a:lnTo>
                  <a:lnTo>
                    <a:pt x="281" y="116"/>
                  </a:lnTo>
                  <a:lnTo>
                    <a:pt x="300" y="116"/>
                  </a:lnTo>
                  <a:lnTo>
                    <a:pt x="314" y="116"/>
                  </a:lnTo>
                  <a:lnTo>
                    <a:pt x="323" y="116"/>
                  </a:lnTo>
                  <a:lnTo>
                    <a:pt x="328" y="118"/>
                  </a:lnTo>
                  <a:lnTo>
                    <a:pt x="167" y="0"/>
                  </a:lnTo>
                  <a:lnTo>
                    <a:pt x="0" y="151"/>
                  </a:lnTo>
                  <a:lnTo>
                    <a:pt x="109" y="228"/>
                  </a:lnTo>
                  <a:lnTo>
                    <a:pt x="109" y="228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66" name="Freeform 34"/>
            <p:cNvSpPr>
              <a:spLocks/>
            </p:cNvSpPr>
            <p:nvPr/>
          </p:nvSpPr>
          <p:spPr bwMode="auto">
            <a:xfrm>
              <a:off x="3624" y="2671"/>
              <a:ext cx="213" cy="230"/>
            </a:xfrm>
            <a:custGeom>
              <a:avLst/>
              <a:gdLst/>
              <a:ahLst/>
              <a:cxnLst>
                <a:cxn ang="0">
                  <a:pos x="135" y="229"/>
                </a:cxn>
                <a:cxn ang="0">
                  <a:pos x="133" y="227"/>
                </a:cxn>
                <a:cxn ang="0">
                  <a:pos x="133" y="221"/>
                </a:cxn>
                <a:cxn ang="0">
                  <a:pos x="133" y="212"/>
                </a:cxn>
                <a:cxn ang="0">
                  <a:pos x="133" y="200"/>
                </a:cxn>
                <a:cxn ang="0">
                  <a:pos x="133" y="187"/>
                </a:cxn>
                <a:cxn ang="0">
                  <a:pos x="133" y="172"/>
                </a:cxn>
                <a:cxn ang="0">
                  <a:pos x="133" y="157"/>
                </a:cxn>
                <a:cxn ang="0">
                  <a:pos x="135" y="143"/>
                </a:cxn>
                <a:cxn ang="0">
                  <a:pos x="138" y="129"/>
                </a:cxn>
                <a:cxn ang="0">
                  <a:pos x="143" y="120"/>
                </a:cxn>
                <a:cxn ang="0">
                  <a:pos x="212" y="69"/>
                </a:cxn>
                <a:cxn ang="0">
                  <a:pos x="110" y="0"/>
                </a:cxn>
                <a:cxn ang="0">
                  <a:pos x="0" y="136"/>
                </a:cxn>
                <a:cxn ang="0">
                  <a:pos x="135" y="229"/>
                </a:cxn>
                <a:cxn ang="0">
                  <a:pos x="135" y="229"/>
                </a:cxn>
              </a:cxnLst>
              <a:rect l="0" t="0" r="r" b="b"/>
              <a:pathLst>
                <a:path w="213" h="230">
                  <a:moveTo>
                    <a:pt x="135" y="229"/>
                  </a:moveTo>
                  <a:lnTo>
                    <a:pt x="133" y="227"/>
                  </a:lnTo>
                  <a:lnTo>
                    <a:pt x="133" y="221"/>
                  </a:lnTo>
                  <a:lnTo>
                    <a:pt x="133" y="212"/>
                  </a:lnTo>
                  <a:lnTo>
                    <a:pt x="133" y="200"/>
                  </a:lnTo>
                  <a:lnTo>
                    <a:pt x="133" y="187"/>
                  </a:lnTo>
                  <a:lnTo>
                    <a:pt x="133" y="172"/>
                  </a:lnTo>
                  <a:lnTo>
                    <a:pt x="133" y="157"/>
                  </a:lnTo>
                  <a:lnTo>
                    <a:pt x="135" y="143"/>
                  </a:lnTo>
                  <a:lnTo>
                    <a:pt x="138" y="129"/>
                  </a:lnTo>
                  <a:lnTo>
                    <a:pt x="143" y="120"/>
                  </a:lnTo>
                  <a:lnTo>
                    <a:pt x="212" y="69"/>
                  </a:lnTo>
                  <a:lnTo>
                    <a:pt x="110" y="0"/>
                  </a:lnTo>
                  <a:lnTo>
                    <a:pt x="0" y="136"/>
                  </a:lnTo>
                  <a:lnTo>
                    <a:pt x="135" y="229"/>
                  </a:lnTo>
                  <a:lnTo>
                    <a:pt x="135" y="22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67" name="Freeform 35"/>
            <p:cNvSpPr>
              <a:spLocks/>
            </p:cNvSpPr>
            <p:nvPr/>
          </p:nvSpPr>
          <p:spPr bwMode="auto">
            <a:xfrm>
              <a:off x="3051" y="2241"/>
              <a:ext cx="229" cy="245"/>
            </a:xfrm>
            <a:custGeom>
              <a:avLst/>
              <a:gdLst/>
              <a:ahLst/>
              <a:cxnLst>
                <a:cxn ang="0">
                  <a:pos x="135" y="244"/>
                </a:cxn>
                <a:cxn ang="0">
                  <a:pos x="135" y="241"/>
                </a:cxn>
                <a:cxn ang="0">
                  <a:pos x="135" y="234"/>
                </a:cxn>
                <a:cxn ang="0">
                  <a:pos x="137" y="223"/>
                </a:cxn>
                <a:cxn ang="0">
                  <a:pos x="138" y="208"/>
                </a:cxn>
                <a:cxn ang="0">
                  <a:pos x="140" y="193"/>
                </a:cxn>
                <a:cxn ang="0">
                  <a:pos x="143" y="176"/>
                </a:cxn>
                <a:cxn ang="0">
                  <a:pos x="147" y="160"/>
                </a:cxn>
                <a:cxn ang="0">
                  <a:pos x="152" y="143"/>
                </a:cxn>
                <a:cxn ang="0">
                  <a:pos x="156" y="128"/>
                </a:cxn>
                <a:cxn ang="0">
                  <a:pos x="160" y="118"/>
                </a:cxn>
                <a:cxn ang="0">
                  <a:pos x="228" y="68"/>
                </a:cxn>
                <a:cxn ang="0">
                  <a:pos x="126" y="0"/>
                </a:cxn>
                <a:cxn ang="0">
                  <a:pos x="0" y="151"/>
                </a:cxn>
                <a:cxn ang="0">
                  <a:pos x="135" y="244"/>
                </a:cxn>
                <a:cxn ang="0">
                  <a:pos x="135" y="244"/>
                </a:cxn>
              </a:cxnLst>
              <a:rect l="0" t="0" r="r" b="b"/>
              <a:pathLst>
                <a:path w="229" h="245">
                  <a:moveTo>
                    <a:pt x="135" y="244"/>
                  </a:moveTo>
                  <a:lnTo>
                    <a:pt x="135" y="241"/>
                  </a:lnTo>
                  <a:lnTo>
                    <a:pt x="135" y="234"/>
                  </a:lnTo>
                  <a:lnTo>
                    <a:pt x="137" y="223"/>
                  </a:lnTo>
                  <a:lnTo>
                    <a:pt x="138" y="208"/>
                  </a:lnTo>
                  <a:lnTo>
                    <a:pt x="140" y="193"/>
                  </a:lnTo>
                  <a:lnTo>
                    <a:pt x="143" y="176"/>
                  </a:lnTo>
                  <a:lnTo>
                    <a:pt x="147" y="160"/>
                  </a:lnTo>
                  <a:lnTo>
                    <a:pt x="152" y="143"/>
                  </a:lnTo>
                  <a:lnTo>
                    <a:pt x="156" y="128"/>
                  </a:lnTo>
                  <a:lnTo>
                    <a:pt x="160" y="118"/>
                  </a:lnTo>
                  <a:lnTo>
                    <a:pt x="228" y="68"/>
                  </a:lnTo>
                  <a:lnTo>
                    <a:pt x="126" y="0"/>
                  </a:lnTo>
                  <a:lnTo>
                    <a:pt x="0" y="151"/>
                  </a:lnTo>
                  <a:lnTo>
                    <a:pt x="135" y="244"/>
                  </a:lnTo>
                  <a:lnTo>
                    <a:pt x="135" y="24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68" name="Freeform 36"/>
            <p:cNvSpPr>
              <a:spLocks/>
            </p:cNvSpPr>
            <p:nvPr/>
          </p:nvSpPr>
          <p:spPr bwMode="auto">
            <a:xfrm>
              <a:off x="1586" y="1190"/>
              <a:ext cx="604" cy="691"/>
            </a:xfrm>
            <a:custGeom>
              <a:avLst/>
              <a:gdLst/>
              <a:ahLst/>
              <a:cxnLst>
                <a:cxn ang="0">
                  <a:pos x="34" y="690"/>
                </a:cxn>
                <a:cxn ang="0">
                  <a:pos x="8" y="683"/>
                </a:cxn>
                <a:cxn ang="0">
                  <a:pos x="0" y="666"/>
                </a:cxn>
                <a:cxn ang="0">
                  <a:pos x="8" y="639"/>
                </a:cxn>
                <a:cxn ang="0">
                  <a:pos x="15" y="631"/>
                </a:cxn>
                <a:cxn ang="0">
                  <a:pos x="42" y="601"/>
                </a:cxn>
                <a:cxn ang="0">
                  <a:pos x="73" y="563"/>
                </a:cxn>
                <a:cxn ang="0">
                  <a:pos x="93" y="544"/>
                </a:cxn>
                <a:cxn ang="0">
                  <a:pos x="122" y="521"/>
                </a:cxn>
                <a:cxn ang="0">
                  <a:pos x="160" y="496"/>
                </a:cxn>
                <a:cxn ang="0">
                  <a:pos x="194" y="470"/>
                </a:cxn>
                <a:cxn ang="0">
                  <a:pos x="215" y="451"/>
                </a:cxn>
                <a:cxn ang="0">
                  <a:pos x="259" y="410"/>
                </a:cxn>
                <a:cxn ang="0">
                  <a:pos x="305" y="352"/>
                </a:cxn>
                <a:cxn ang="0">
                  <a:pos x="340" y="283"/>
                </a:cxn>
                <a:cxn ang="0">
                  <a:pos x="352" y="234"/>
                </a:cxn>
                <a:cxn ang="0">
                  <a:pos x="365" y="165"/>
                </a:cxn>
                <a:cxn ang="0">
                  <a:pos x="379" y="105"/>
                </a:cxn>
                <a:cxn ang="0">
                  <a:pos x="395" y="73"/>
                </a:cxn>
                <a:cxn ang="0">
                  <a:pos x="423" y="36"/>
                </a:cxn>
                <a:cxn ang="0">
                  <a:pos x="462" y="8"/>
                </a:cxn>
                <a:cxn ang="0">
                  <a:pos x="506" y="0"/>
                </a:cxn>
                <a:cxn ang="0">
                  <a:pos x="533" y="6"/>
                </a:cxn>
                <a:cxn ang="0">
                  <a:pos x="569" y="27"/>
                </a:cxn>
                <a:cxn ang="0">
                  <a:pos x="593" y="57"/>
                </a:cxn>
                <a:cxn ang="0">
                  <a:pos x="603" y="94"/>
                </a:cxn>
                <a:cxn ang="0">
                  <a:pos x="598" y="126"/>
                </a:cxn>
                <a:cxn ang="0">
                  <a:pos x="584" y="184"/>
                </a:cxn>
                <a:cxn ang="0">
                  <a:pos x="556" y="249"/>
                </a:cxn>
                <a:cxn ang="0">
                  <a:pos x="531" y="289"/>
                </a:cxn>
                <a:cxn ang="0">
                  <a:pos x="483" y="348"/>
                </a:cxn>
                <a:cxn ang="0">
                  <a:pos x="423" y="399"/>
                </a:cxn>
                <a:cxn ang="0">
                  <a:pos x="367" y="440"/>
                </a:cxn>
                <a:cxn ang="0">
                  <a:pos x="333" y="460"/>
                </a:cxn>
                <a:cxn ang="0">
                  <a:pos x="282" y="483"/>
                </a:cxn>
                <a:cxn ang="0">
                  <a:pos x="236" y="507"/>
                </a:cxn>
                <a:cxn ang="0">
                  <a:pos x="198" y="532"/>
                </a:cxn>
                <a:cxn ang="0">
                  <a:pos x="177" y="551"/>
                </a:cxn>
                <a:cxn ang="0">
                  <a:pos x="147" y="574"/>
                </a:cxn>
                <a:cxn ang="0">
                  <a:pos x="122" y="595"/>
                </a:cxn>
                <a:cxn ang="0">
                  <a:pos x="107" y="608"/>
                </a:cxn>
                <a:cxn ang="0">
                  <a:pos x="86" y="633"/>
                </a:cxn>
                <a:cxn ang="0">
                  <a:pos x="66" y="660"/>
                </a:cxn>
                <a:cxn ang="0">
                  <a:pos x="50" y="680"/>
                </a:cxn>
              </a:cxnLst>
              <a:rect l="0" t="0" r="r" b="b"/>
              <a:pathLst>
                <a:path w="604" h="691">
                  <a:moveTo>
                    <a:pt x="50" y="680"/>
                  </a:moveTo>
                  <a:lnTo>
                    <a:pt x="42" y="685"/>
                  </a:lnTo>
                  <a:lnTo>
                    <a:pt x="34" y="690"/>
                  </a:lnTo>
                  <a:lnTo>
                    <a:pt x="25" y="690"/>
                  </a:lnTo>
                  <a:lnTo>
                    <a:pt x="17" y="687"/>
                  </a:lnTo>
                  <a:lnTo>
                    <a:pt x="8" y="683"/>
                  </a:lnTo>
                  <a:lnTo>
                    <a:pt x="8" y="683"/>
                  </a:lnTo>
                  <a:lnTo>
                    <a:pt x="2" y="675"/>
                  </a:lnTo>
                  <a:lnTo>
                    <a:pt x="0" y="666"/>
                  </a:lnTo>
                  <a:lnTo>
                    <a:pt x="0" y="656"/>
                  </a:lnTo>
                  <a:lnTo>
                    <a:pt x="4" y="648"/>
                  </a:lnTo>
                  <a:lnTo>
                    <a:pt x="8" y="639"/>
                  </a:lnTo>
                  <a:lnTo>
                    <a:pt x="8" y="639"/>
                  </a:lnTo>
                  <a:lnTo>
                    <a:pt x="11" y="637"/>
                  </a:lnTo>
                  <a:lnTo>
                    <a:pt x="15" y="631"/>
                  </a:lnTo>
                  <a:lnTo>
                    <a:pt x="23" y="622"/>
                  </a:lnTo>
                  <a:lnTo>
                    <a:pt x="31" y="613"/>
                  </a:lnTo>
                  <a:lnTo>
                    <a:pt x="42" y="601"/>
                  </a:lnTo>
                  <a:lnTo>
                    <a:pt x="52" y="588"/>
                  </a:lnTo>
                  <a:lnTo>
                    <a:pt x="63" y="576"/>
                  </a:lnTo>
                  <a:lnTo>
                    <a:pt x="73" y="563"/>
                  </a:lnTo>
                  <a:lnTo>
                    <a:pt x="84" y="553"/>
                  </a:lnTo>
                  <a:lnTo>
                    <a:pt x="93" y="544"/>
                  </a:lnTo>
                  <a:lnTo>
                    <a:pt x="93" y="544"/>
                  </a:lnTo>
                  <a:lnTo>
                    <a:pt x="101" y="535"/>
                  </a:lnTo>
                  <a:lnTo>
                    <a:pt x="112" y="527"/>
                  </a:lnTo>
                  <a:lnTo>
                    <a:pt x="122" y="521"/>
                  </a:lnTo>
                  <a:lnTo>
                    <a:pt x="135" y="512"/>
                  </a:lnTo>
                  <a:lnTo>
                    <a:pt x="146" y="504"/>
                  </a:lnTo>
                  <a:lnTo>
                    <a:pt x="160" y="496"/>
                  </a:lnTo>
                  <a:lnTo>
                    <a:pt x="171" y="487"/>
                  </a:lnTo>
                  <a:lnTo>
                    <a:pt x="183" y="479"/>
                  </a:lnTo>
                  <a:lnTo>
                    <a:pt x="194" y="470"/>
                  </a:lnTo>
                  <a:lnTo>
                    <a:pt x="204" y="461"/>
                  </a:lnTo>
                  <a:lnTo>
                    <a:pt x="204" y="461"/>
                  </a:lnTo>
                  <a:lnTo>
                    <a:pt x="215" y="451"/>
                  </a:lnTo>
                  <a:lnTo>
                    <a:pt x="229" y="438"/>
                  </a:lnTo>
                  <a:lnTo>
                    <a:pt x="245" y="424"/>
                  </a:lnTo>
                  <a:lnTo>
                    <a:pt x="259" y="410"/>
                  </a:lnTo>
                  <a:lnTo>
                    <a:pt x="273" y="392"/>
                  </a:lnTo>
                  <a:lnTo>
                    <a:pt x="291" y="373"/>
                  </a:lnTo>
                  <a:lnTo>
                    <a:pt x="305" y="352"/>
                  </a:lnTo>
                  <a:lnTo>
                    <a:pt x="319" y="329"/>
                  </a:lnTo>
                  <a:lnTo>
                    <a:pt x="329" y="306"/>
                  </a:lnTo>
                  <a:lnTo>
                    <a:pt x="340" y="283"/>
                  </a:lnTo>
                  <a:lnTo>
                    <a:pt x="340" y="283"/>
                  </a:lnTo>
                  <a:lnTo>
                    <a:pt x="346" y="257"/>
                  </a:lnTo>
                  <a:lnTo>
                    <a:pt x="352" y="234"/>
                  </a:lnTo>
                  <a:lnTo>
                    <a:pt x="356" y="209"/>
                  </a:lnTo>
                  <a:lnTo>
                    <a:pt x="360" y="186"/>
                  </a:lnTo>
                  <a:lnTo>
                    <a:pt x="365" y="165"/>
                  </a:lnTo>
                  <a:lnTo>
                    <a:pt x="371" y="143"/>
                  </a:lnTo>
                  <a:lnTo>
                    <a:pt x="375" y="122"/>
                  </a:lnTo>
                  <a:lnTo>
                    <a:pt x="379" y="105"/>
                  </a:lnTo>
                  <a:lnTo>
                    <a:pt x="386" y="89"/>
                  </a:lnTo>
                  <a:lnTo>
                    <a:pt x="395" y="73"/>
                  </a:lnTo>
                  <a:lnTo>
                    <a:pt x="395" y="73"/>
                  </a:lnTo>
                  <a:lnTo>
                    <a:pt x="402" y="59"/>
                  </a:lnTo>
                  <a:lnTo>
                    <a:pt x="411" y="48"/>
                  </a:lnTo>
                  <a:lnTo>
                    <a:pt x="423" y="36"/>
                  </a:lnTo>
                  <a:lnTo>
                    <a:pt x="434" y="25"/>
                  </a:lnTo>
                  <a:lnTo>
                    <a:pt x="448" y="17"/>
                  </a:lnTo>
                  <a:lnTo>
                    <a:pt x="462" y="8"/>
                  </a:lnTo>
                  <a:lnTo>
                    <a:pt x="476" y="4"/>
                  </a:lnTo>
                  <a:lnTo>
                    <a:pt x="491" y="0"/>
                  </a:lnTo>
                  <a:lnTo>
                    <a:pt x="506" y="0"/>
                  </a:lnTo>
                  <a:lnTo>
                    <a:pt x="519" y="2"/>
                  </a:lnTo>
                  <a:lnTo>
                    <a:pt x="519" y="2"/>
                  </a:lnTo>
                  <a:lnTo>
                    <a:pt x="533" y="6"/>
                  </a:lnTo>
                  <a:lnTo>
                    <a:pt x="547" y="11"/>
                  </a:lnTo>
                  <a:lnTo>
                    <a:pt x="558" y="19"/>
                  </a:lnTo>
                  <a:lnTo>
                    <a:pt x="569" y="27"/>
                  </a:lnTo>
                  <a:lnTo>
                    <a:pt x="579" y="36"/>
                  </a:lnTo>
                  <a:lnTo>
                    <a:pt x="588" y="46"/>
                  </a:lnTo>
                  <a:lnTo>
                    <a:pt x="593" y="57"/>
                  </a:lnTo>
                  <a:lnTo>
                    <a:pt x="598" y="70"/>
                  </a:lnTo>
                  <a:lnTo>
                    <a:pt x="600" y="82"/>
                  </a:lnTo>
                  <a:lnTo>
                    <a:pt x="603" y="94"/>
                  </a:lnTo>
                  <a:lnTo>
                    <a:pt x="603" y="94"/>
                  </a:lnTo>
                  <a:lnTo>
                    <a:pt x="600" y="110"/>
                  </a:lnTo>
                  <a:lnTo>
                    <a:pt x="598" y="126"/>
                  </a:lnTo>
                  <a:lnTo>
                    <a:pt x="597" y="145"/>
                  </a:lnTo>
                  <a:lnTo>
                    <a:pt x="590" y="165"/>
                  </a:lnTo>
                  <a:lnTo>
                    <a:pt x="584" y="184"/>
                  </a:lnTo>
                  <a:lnTo>
                    <a:pt x="577" y="205"/>
                  </a:lnTo>
                  <a:lnTo>
                    <a:pt x="567" y="228"/>
                  </a:lnTo>
                  <a:lnTo>
                    <a:pt x="556" y="249"/>
                  </a:lnTo>
                  <a:lnTo>
                    <a:pt x="544" y="270"/>
                  </a:lnTo>
                  <a:lnTo>
                    <a:pt x="531" y="289"/>
                  </a:lnTo>
                  <a:lnTo>
                    <a:pt x="531" y="289"/>
                  </a:lnTo>
                  <a:lnTo>
                    <a:pt x="517" y="308"/>
                  </a:lnTo>
                  <a:lnTo>
                    <a:pt x="499" y="329"/>
                  </a:lnTo>
                  <a:lnTo>
                    <a:pt x="483" y="348"/>
                  </a:lnTo>
                  <a:lnTo>
                    <a:pt x="464" y="367"/>
                  </a:lnTo>
                  <a:lnTo>
                    <a:pt x="445" y="384"/>
                  </a:lnTo>
                  <a:lnTo>
                    <a:pt x="423" y="399"/>
                  </a:lnTo>
                  <a:lnTo>
                    <a:pt x="404" y="415"/>
                  </a:lnTo>
                  <a:lnTo>
                    <a:pt x="386" y="428"/>
                  </a:lnTo>
                  <a:lnTo>
                    <a:pt x="367" y="440"/>
                  </a:lnTo>
                  <a:lnTo>
                    <a:pt x="349" y="449"/>
                  </a:lnTo>
                  <a:lnTo>
                    <a:pt x="349" y="449"/>
                  </a:lnTo>
                  <a:lnTo>
                    <a:pt x="333" y="460"/>
                  </a:lnTo>
                  <a:lnTo>
                    <a:pt x="316" y="468"/>
                  </a:lnTo>
                  <a:lnTo>
                    <a:pt x="299" y="475"/>
                  </a:lnTo>
                  <a:lnTo>
                    <a:pt x="282" y="483"/>
                  </a:lnTo>
                  <a:lnTo>
                    <a:pt x="266" y="489"/>
                  </a:lnTo>
                  <a:lnTo>
                    <a:pt x="250" y="498"/>
                  </a:lnTo>
                  <a:lnTo>
                    <a:pt x="236" y="507"/>
                  </a:lnTo>
                  <a:lnTo>
                    <a:pt x="223" y="514"/>
                  </a:lnTo>
                  <a:lnTo>
                    <a:pt x="211" y="523"/>
                  </a:lnTo>
                  <a:lnTo>
                    <a:pt x="198" y="532"/>
                  </a:lnTo>
                  <a:lnTo>
                    <a:pt x="198" y="532"/>
                  </a:lnTo>
                  <a:lnTo>
                    <a:pt x="188" y="542"/>
                  </a:lnTo>
                  <a:lnTo>
                    <a:pt x="177" y="551"/>
                  </a:lnTo>
                  <a:lnTo>
                    <a:pt x="167" y="559"/>
                  </a:lnTo>
                  <a:lnTo>
                    <a:pt x="156" y="567"/>
                  </a:lnTo>
                  <a:lnTo>
                    <a:pt x="147" y="574"/>
                  </a:lnTo>
                  <a:lnTo>
                    <a:pt x="139" y="580"/>
                  </a:lnTo>
                  <a:lnTo>
                    <a:pt x="130" y="588"/>
                  </a:lnTo>
                  <a:lnTo>
                    <a:pt x="122" y="595"/>
                  </a:lnTo>
                  <a:lnTo>
                    <a:pt x="116" y="601"/>
                  </a:lnTo>
                  <a:lnTo>
                    <a:pt x="107" y="608"/>
                  </a:lnTo>
                  <a:lnTo>
                    <a:pt x="107" y="608"/>
                  </a:lnTo>
                  <a:lnTo>
                    <a:pt x="101" y="613"/>
                  </a:lnTo>
                  <a:lnTo>
                    <a:pt x="95" y="624"/>
                  </a:lnTo>
                  <a:lnTo>
                    <a:pt x="86" y="633"/>
                  </a:lnTo>
                  <a:lnTo>
                    <a:pt x="78" y="643"/>
                  </a:lnTo>
                  <a:lnTo>
                    <a:pt x="71" y="652"/>
                  </a:lnTo>
                  <a:lnTo>
                    <a:pt x="66" y="660"/>
                  </a:lnTo>
                  <a:lnTo>
                    <a:pt x="59" y="669"/>
                  </a:lnTo>
                  <a:lnTo>
                    <a:pt x="55" y="675"/>
                  </a:lnTo>
                  <a:lnTo>
                    <a:pt x="50" y="680"/>
                  </a:lnTo>
                  <a:lnTo>
                    <a:pt x="50" y="680"/>
                  </a:lnTo>
                  <a:lnTo>
                    <a:pt x="50" y="68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69" name="Freeform 37"/>
            <p:cNvSpPr>
              <a:spLocks/>
            </p:cNvSpPr>
            <p:nvPr/>
          </p:nvSpPr>
          <p:spPr bwMode="auto">
            <a:xfrm>
              <a:off x="1586" y="1190"/>
              <a:ext cx="604" cy="691"/>
            </a:xfrm>
            <a:custGeom>
              <a:avLst/>
              <a:gdLst/>
              <a:ahLst/>
              <a:cxnLst>
                <a:cxn ang="0">
                  <a:pos x="34" y="690"/>
                </a:cxn>
                <a:cxn ang="0">
                  <a:pos x="8" y="683"/>
                </a:cxn>
                <a:cxn ang="0">
                  <a:pos x="0" y="666"/>
                </a:cxn>
                <a:cxn ang="0">
                  <a:pos x="8" y="639"/>
                </a:cxn>
                <a:cxn ang="0">
                  <a:pos x="15" y="631"/>
                </a:cxn>
                <a:cxn ang="0">
                  <a:pos x="42" y="601"/>
                </a:cxn>
                <a:cxn ang="0">
                  <a:pos x="73" y="563"/>
                </a:cxn>
                <a:cxn ang="0">
                  <a:pos x="93" y="544"/>
                </a:cxn>
                <a:cxn ang="0">
                  <a:pos x="122" y="521"/>
                </a:cxn>
                <a:cxn ang="0">
                  <a:pos x="160" y="496"/>
                </a:cxn>
                <a:cxn ang="0">
                  <a:pos x="194" y="470"/>
                </a:cxn>
                <a:cxn ang="0">
                  <a:pos x="215" y="451"/>
                </a:cxn>
                <a:cxn ang="0">
                  <a:pos x="259" y="410"/>
                </a:cxn>
                <a:cxn ang="0">
                  <a:pos x="305" y="352"/>
                </a:cxn>
                <a:cxn ang="0">
                  <a:pos x="340" y="283"/>
                </a:cxn>
                <a:cxn ang="0">
                  <a:pos x="352" y="234"/>
                </a:cxn>
                <a:cxn ang="0">
                  <a:pos x="365" y="165"/>
                </a:cxn>
                <a:cxn ang="0">
                  <a:pos x="379" y="105"/>
                </a:cxn>
                <a:cxn ang="0">
                  <a:pos x="395" y="73"/>
                </a:cxn>
                <a:cxn ang="0">
                  <a:pos x="423" y="36"/>
                </a:cxn>
                <a:cxn ang="0">
                  <a:pos x="462" y="8"/>
                </a:cxn>
                <a:cxn ang="0">
                  <a:pos x="506" y="0"/>
                </a:cxn>
                <a:cxn ang="0">
                  <a:pos x="533" y="6"/>
                </a:cxn>
                <a:cxn ang="0">
                  <a:pos x="569" y="27"/>
                </a:cxn>
                <a:cxn ang="0">
                  <a:pos x="593" y="57"/>
                </a:cxn>
                <a:cxn ang="0">
                  <a:pos x="603" y="94"/>
                </a:cxn>
                <a:cxn ang="0">
                  <a:pos x="598" y="126"/>
                </a:cxn>
                <a:cxn ang="0">
                  <a:pos x="584" y="184"/>
                </a:cxn>
                <a:cxn ang="0">
                  <a:pos x="556" y="249"/>
                </a:cxn>
                <a:cxn ang="0">
                  <a:pos x="531" y="289"/>
                </a:cxn>
                <a:cxn ang="0">
                  <a:pos x="483" y="348"/>
                </a:cxn>
                <a:cxn ang="0">
                  <a:pos x="423" y="399"/>
                </a:cxn>
                <a:cxn ang="0">
                  <a:pos x="367" y="440"/>
                </a:cxn>
                <a:cxn ang="0">
                  <a:pos x="333" y="460"/>
                </a:cxn>
                <a:cxn ang="0">
                  <a:pos x="282" y="483"/>
                </a:cxn>
                <a:cxn ang="0">
                  <a:pos x="236" y="507"/>
                </a:cxn>
                <a:cxn ang="0">
                  <a:pos x="198" y="532"/>
                </a:cxn>
                <a:cxn ang="0">
                  <a:pos x="177" y="551"/>
                </a:cxn>
                <a:cxn ang="0">
                  <a:pos x="147" y="574"/>
                </a:cxn>
                <a:cxn ang="0">
                  <a:pos x="122" y="595"/>
                </a:cxn>
                <a:cxn ang="0">
                  <a:pos x="107" y="608"/>
                </a:cxn>
                <a:cxn ang="0">
                  <a:pos x="86" y="633"/>
                </a:cxn>
                <a:cxn ang="0">
                  <a:pos x="66" y="660"/>
                </a:cxn>
                <a:cxn ang="0">
                  <a:pos x="50" y="680"/>
                </a:cxn>
              </a:cxnLst>
              <a:rect l="0" t="0" r="r" b="b"/>
              <a:pathLst>
                <a:path w="604" h="691">
                  <a:moveTo>
                    <a:pt x="50" y="680"/>
                  </a:moveTo>
                  <a:lnTo>
                    <a:pt x="42" y="685"/>
                  </a:lnTo>
                  <a:lnTo>
                    <a:pt x="34" y="690"/>
                  </a:lnTo>
                  <a:lnTo>
                    <a:pt x="25" y="690"/>
                  </a:lnTo>
                  <a:lnTo>
                    <a:pt x="17" y="687"/>
                  </a:lnTo>
                  <a:lnTo>
                    <a:pt x="8" y="683"/>
                  </a:lnTo>
                  <a:lnTo>
                    <a:pt x="8" y="683"/>
                  </a:lnTo>
                  <a:lnTo>
                    <a:pt x="2" y="675"/>
                  </a:lnTo>
                  <a:lnTo>
                    <a:pt x="0" y="666"/>
                  </a:lnTo>
                  <a:lnTo>
                    <a:pt x="0" y="656"/>
                  </a:lnTo>
                  <a:lnTo>
                    <a:pt x="4" y="648"/>
                  </a:lnTo>
                  <a:lnTo>
                    <a:pt x="8" y="639"/>
                  </a:lnTo>
                  <a:lnTo>
                    <a:pt x="8" y="639"/>
                  </a:lnTo>
                  <a:lnTo>
                    <a:pt x="11" y="637"/>
                  </a:lnTo>
                  <a:lnTo>
                    <a:pt x="15" y="631"/>
                  </a:lnTo>
                  <a:lnTo>
                    <a:pt x="23" y="622"/>
                  </a:lnTo>
                  <a:lnTo>
                    <a:pt x="31" y="613"/>
                  </a:lnTo>
                  <a:lnTo>
                    <a:pt x="42" y="601"/>
                  </a:lnTo>
                  <a:lnTo>
                    <a:pt x="52" y="588"/>
                  </a:lnTo>
                  <a:lnTo>
                    <a:pt x="63" y="576"/>
                  </a:lnTo>
                  <a:lnTo>
                    <a:pt x="73" y="563"/>
                  </a:lnTo>
                  <a:lnTo>
                    <a:pt x="84" y="553"/>
                  </a:lnTo>
                  <a:lnTo>
                    <a:pt x="93" y="544"/>
                  </a:lnTo>
                  <a:lnTo>
                    <a:pt x="93" y="544"/>
                  </a:lnTo>
                  <a:lnTo>
                    <a:pt x="101" y="535"/>
                  </a:lnTo>
                  <a:lnTo>
                    <a:pt x="112" y="527"/>
                  </a:lnTo>
                  <a:lnTo>
                    <a:pt x="122" y="521"/>
                  </a:lnTo>
                  <a:lnTo>
                    <a:pt x="135" y="512"/>
                  </a:lnTo>
                  <a:lnTo>
                    <a:pt x="146" y="504"/>
                  </a:lnTo>
                  <a:lnTo>
                    <a:pt x="160" y="496"/>
                  </a:lnTo>
                  <a:lnTo>
                    <a:pt x="171" y="487"/>
                  </a:lnTo>
                  <a:lnTo>
                    <a:pt x="183" y="479"/>
                  </a:lnTo>
                  <a:lnTo>
                    <a:pt x="194" y="470"/>
                  </a:lnTo>
                  <a:lnTo>
                    <a:pt x="204" y="461"/>
                  </a:lnTo>
                  <a:lnTo>
                    <a:pt x="204" y="461"/>
                  </a:lnTo>
                  <a:lnTo>
                    <a:pt x="215" y="451"/>
                  </a:lnTo>
                  <a:lnTo>
                    <a:pt x="229" y="438"/>
                  </a:lnTo>
                  <a:lnTo>
                    <a:pt x="245" y="424"/>
                  </a:lnTo>
                  <a:lnTo>
                    <a:pt x="259" y="410"/>
                  </a:lnTo>
                  <a:lnTo>
                    <a:pt x="273" y="392"/>
                  </a:lnTo>
                  <a:lnTo>
                    <a:pt x="291" y="373"/>
                  </a:lnTo>
                  <a:lnTo>
                    <a:pt x="305" y="352"/>
                  </a:lnTo>
                  <a:lnTo>
                    <a:pt x="319" y="329"/>
                  </a:lnTo>
                  <a:lnTo>
                    <a:pt x="329" y="306"/>
                  </a:lnTo>
                  <a:lnTo>
                    <a:pt x="340" y="283"/>
                  </a:lnTo>
                  <a:lnTo>
                    <a:pt x="340" y="283"/>
                  </a:lnTo>
                  <a:lnTo>
                    <a:pt x="346" y="257"/>
                  </a:lnTo>
                  <a:lnTo>
                    <a:pt x="352" y="234"/>
                  </a:lnTo>
                  <a:lnTo>
                    <a:pt x="356" y="209"/>
                  </a:lnTo>
                  <a:lnTo>
                    <a:pt x="360" y="186"/>
                  </a:lnTo>
                  <a:lnTo>
                    <a:pt x="365" y="165"/>
                  </a:lnTo>
                  <a:lnTo>
                    <a:pt x="371" y="143"/>
                  </a:lnTo>
                  <a:lnTo>
                    <a:pt x="375" y="122"/>
                  </a:lnTo>
                  <a:lnTo>
                    <a:pt x="379" y="105"/>
                  </a:lnTo>
                  <a:lnTo>
                    <a:pt x="386" y="89"/>
                  </a:lnTo>
                  <a:lnTo>
                    <a:pt x="395" y="73"/>
                  </a:lnTo>
                  <a:lnTo>
                    <a:pt x="395" y="73"/>
                  </a:lnTo>
                  <a:lnTo>
                    <a:pt x="402" y="59"/>
                  </a:lnTo>
                  <a:lnTo>
                    <a:pt x="411" y="48"/>
                  </a:lnTo>
                  <a:lnTo>
                    <a:pt x="423" y="36"/>
                  </a:lnTo>
                  <a:lnTo>
                    <a:pt x="434" y="25"/>
                  </a:lnTo>
                  <a:lnTo>
                    <a:pt x="448" y="17"/>
                  </a:lnTo>
                  <a:lnTo>
                    <a:pt x="462" y="8"/>
                  </a:lnTo>
                  <a:lnTo>
                    <a:pt x="476" y="4"/>
                  </a:lnTo>
                  <a:lnTo>
                    <a:pt x="491" y="0"/>
                  </a:lnTo>
                  <a:lnTo>
                    <a:pt x="506" y="0"/>
                  </a:lnTo>
                  <a:lnTo>
                    <a:pt x="519" y="2"/>
                  </a:lnTo>
                  <a:lnTo>
                    <a:pt x="519" y="2"/>
                  </a:lnTo>
                  <a:lnTo>
                    <a:pt x="533" y="6"/>
                  </a:lnTo>
                  <a:lnTo>
                    <a:pt x="547" y="11"/>
                  </a:lnTo>
                  <a:lnTo>
                    <a:pt x="558" y="19"/>
                  </a:lnTo>
                  <a:lnTo>
                    <a:pt x="569" y="27"/>
                  </a:lnTo>
                  <a:lnTo>
                    <a:pt x="579" y="36"/>
                  </a:lnTo>
                  <a:lnTo>
                    <a:pt x="588" y="46"/>
                  </a:lnTo>
                  <a:lnTo>
                    <a:pt x="593" y="57"/>
                  </a:lnTo>
                  <a:lnTo>
                    <a:pt x="598" y="70"/>
                  </a:lnTo>
                  <a:lnTo>
                    <a:pt x="600" y="82"/>
                  </a:lnTo>
                  <a:lnTo>
                    <a:pt x="603" y="94"/>
                  </a:lnTo>
                  <a:lnTo>
                    <a:pt x="603" y="94"/>
                  </a:lnTo>
                  <a:lnTo>
                    <a:pt x="600" y="110"/>
                  </a:lnTo>
                  <a:lnTo>
                    <a:pt x="598" y="126"/>
                  </a:lnTo>
                  <a:lnTo>
                    <a:pt x="597" y="145"/>
                  </a:lnTo>
                  <a:lnTo>
                    <a:pt x="590" y="165"/>
                  </a:lnTo>
                  <a:lnTo>
                    <a:pt x="584" y="184"/>
                  </a:lnTo>
                  <a:lnTo>
                    <a:pt x="577" y="205"/>
                  </a:lnTo>
                  <a:lnTo>
                    <a:pt x="567" y="228"/>
                  </a:lnTo>
                  <a:lnTo>
                    <a:pt x="556" y="249"/>
                  </a:lnTo>
                  <a:lnTo>
                    <a:pt x="544" y="270"/>
                  </a:lnTo>
                  <a:lnTo>
                    <a:pt x="531" y="289"/>
                  </a:lnTo>
                  <a:lnTo>
                    <a:pt x="531" y="289"/>
                  </a:lnTo>
                  <a:lnTo>
                    <a:pt x="517" y="308"/>
                  </a:lnTo>
                  <a:lnTo>
                    <a:pt x="499" y="329"/>
                  </a:lnTo>
                  <a:lnTo>
                    <a:pt x="483" y="348"/>
                  </a:lnTo>
                  <a:lnTo>
                    <a:pt x="464" y="367"/>
                  </a:lnTo>
                  <a:lnTo>
                    <a:pt x="445" y="384"/>
                  </a:lnTo>
                  <a:lnTo>
                    <a:pt x="423" y="399"/>
                  </a:lnTo>
                  <a:lnTo>
                    <a:pt x="404" y="415"/>
                  </a:lnTo>
                  <a:lnTo>
                    <a:pt x="386" y="428"/>
                  </a:lnTo>
                  <a:lnTo>
                    <a:pt x="367" y="440"/>
                  </a:lnTo>
                  <a:lnTo>
                    <a:pt x="349" y="449"/>
                  </a:lnTo>
                  <a:lnTo>
                    <a:pt x="349" y="449"/>
                  </a:lnTo>
                  <a:lnTo>
                    <a:pt x="333" y="460"/>
                  </a:lnTo>
                  <a:lnTo>
                    <a:pt x="316" y="468"/>
                  </a:lnTo>
                  <a:lnTo>
                    <a:pt x="299" y="475"/>
                  </a:lnTo>
                  <a:lnTo>
                    <a:pt x="282" y="483"/>
                  </a:lnTo>
                  <a:lnTo>
                    <a:pt x="266" y="489"/>
                  </a:lnTo>
                  <a:lnTo>
                    <a:pt x="250" y="498"/>
                  </a:lnTo>
                  <a:lnTo>
                    <a:pt x="236" y="507"/>
                  </a:lnTo>
                  <a:lnTo>
                    <a:pt x="223" y="514"/>
                  </a:lnTo>
                  <a:lnTo>
                    <a:pt x="211" y="523"/>
                  </a:lnTo>
                  <a:lnTo>
                    <a:pt x="198" y="532"/>
                  </a:lnTo>
                  <a:lnTo>
                    <a:pt x="198" y="532"/>
                  </a:lnTo>
                  <a:lnTo>
                    <a:pt x="188" y="542"/>
                  </a:lnTo>
                  <a:lnTo>
                    <a:pt x="177" y="551"/>
                  </a:lnTo>
                  <a:lnTo>
                    <a:pt x="167" y="559"/>
                  </a:lnTo>
                  <a:lnTo>
                    <a:pt x="156" y="567"/>
                  </a:lnTo>
                  <a:lnTo>
                    <a:pt x="147" y="574"/>
                  </a:lnTo>
                  <a:lnTo>
                    <a:pt x="139" y="580"/>
                  </a:lnTo>
                  <a:lnTo>
                    <a:pt x="130" y="588"/>
                  </a:lnTo>
                  <a:lnTo>
                    <a:pt x="122" y="595"/>
                  </a:lnTo>
                  <a:lnTo>
                    <a:pt x="116" y="601"/>
                  </a:lnTo>
                  <a:lnTo>
                    <a:pt x="107" y="608"/>
                  </a:lnTo>
                  <a:lnTo>
                    <a:pt x="107" y="608"/>
                  </a:lnTo>
                  <a:lnTo>
                    <a:pt x="101" y="613"/>
                  </a:lnTo>
                  <a:lnTo>
                    <a:pt x="95" y="624"/>
                  </a:lnTo>
                  <a:lnTo>
                    <a:pt x="86" y="633"/>
                  </a:lnTo>
                  <a:lnTo>
                    <a:pt x="78" y="643"/>
                  </a:lnTo>
                  <a:lnTo>
                    <a:pt x="71" y="652"/>
                  </a:lnTo>
                  <a:lnTo>
                    <a:pt x="66" y="660"/>
                  </a:lnTo>
                  <a:lnTo>
                    <a:pt x="59" y="669"/>
                  </a:lnTo>
                  <a:lnTo>
                    <a:pt x="55" y="675"/>
                  </a:lnTo>
                  <a:lnTo>
                    <a:pt x="50" y="680"/>
                  </a:lnTo>
                  <a:lnTo>
                    <a:pt x="50" y="680"/>
                  </a:lnTo>
                  <a:lnTo>
                    <a:pt x="50" y="68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70" name="Freeform 38"/>
            <p:cNvSpPr>
              <a:spLocks/>
            </p:cNvSpPr>
            <p:nvPr/>
          </p:nvSpPr>
          <p:spPr bwMode="auto">
            <a:xfrm>
              <a:off x="1106" y="1373"/>
              <a:ext cx="3065" cy="1949"/>
            </a:xfrm>
            <a:custGeom>
              <a:avLst/>
              <a:gdLst/>
              <a:ahLst/>
              <a:cxnLst>
                <a:cxn ang="0">
                  <a:pos x="2785" y="0"/>
                </a:cxn>
                <a:cxn ang="0">
                  <a:pos x="2711" y="48"/>
                </a:cxn>
                <a:cxn ang="0">
                  <a:pos x="2513" y="179"/>
                </a:cxn>
                <a:cxn ang="0">
                  <a:pos x="2216" y="370"/>
                </a:cxn>
                <a:cxn ang="0">
                  <a:pos x="1857" y="603"/>
                </a:cxn>
                <a:cxn ang="0">
                  <a:pos x="1462" y="860"/>
                </a:cxn>
                <a:cxn ang="0">
                  <a:pos x="1066" y="1116"/>
                </a:cxn>
                <a:cxn ang="0">
                  <a:pos x="699" y="1356"/>
                </a:cxn>
                <a:cxn ang="0">
                  <a:pos x="389" y="1556"/>
                </a:cxn>
                <a:cxn ang="0">
                  <a:pos x="170" y="1699"/>
                </a:cxn>
                <a:cxn ang="0">
                  <a:pos x="73" y="1765"/>
                </a:cxn>
                <a:cxn ang="0">
                  <a:pos x="73" y="1765"/>
                </a:cxn>
                <a:cxn ang="0">
                  <a:pos x="48" y="1784"/>
                </a:cxn>
                <a:cxn ang="0">
                  <a:pos x="28" y="1800"/>
                </a:cxn>
                <a:cxn ang="0">
                  <a:pos x="16" y="1819"/>
                </a:cxn>
                <a:cxn ang="0">
                  <a:pos x="7" y="1836"/>
                </a:cxn>
                <a:cxn ang="0">
                  <a:pos x="1" y="1853"/>
                </a:cxn>
                <a:cxn ang="0">
                  <a:pos x="0" y="1867"/>
                </a:cxn>
                <a:cxn ang="0">
                  <a:pos x="1" y="1883"/>
                </a:cxn>
                <a:cxn ang="0">
                  <a:pos x="3" y="1895"/>
                </a:cxn>
                <a:cxn ang="0">
                  <a:pos x="7" y="1904"/>
                </a:cxn>
                <a:cxn ang="0">
                  <a:pos x="12" y="1912"/>
                </a:cxn>
                <a:cxn ang="0">
                  <a:pos x="12" y="1912"/>
                </a:cxn>
                <a:cxn ang="0">
                  <a:pos x="18" y="1920"/>
                </a:cxn>
                <a:cxn ang="0">
                  <a:pos x="25" y="1929"/>
                </a:cxn>
                <a:cxn ang="0">
                  <a:pos x="35" y="1935"/>
                </a:cxn>
                <a:cxn ang="0">
                  <a:pos x="48" y="1941"/>
                </a:cxn>
                <a:cxn ang="0">
                  <a:pos x="62" y="1945"/>
                </a:cxn>
                <a:cxn ang="0">
                  <a:pos x="79" y="1948"/>
                </a:cxn>
                <a:cxn ang="0">
                  <a:pos x="99" y="1948"/>
                </a:cxn>
                <a:cxn ang="0">
                  <a:pos x="122" y="1943"/>
                </a:cxn>
                <a:cxn ang="0">
                  <a:pos x="145" y="1933"/>
                </a:cxn>
                <a:cxn ang="0">
                  <a:pos x="172" y="1918"/>
                </a:cxn>
                <a:cxn ang="0">
                  <a:pos x="172" y="1918"/>
                </a:cxn>
                <a:cxn ang="0">
                  <a:pos x="276" y="1853"/>
                </a:cxn>
                <a:cxn ang="0">
                  <a:pos x="509" y="1703"/>
                </a:cxn>
                <a:cxn ang="0">
                  <a:pos x="838" y="1491"/>
                </a:cxn>
                <a:cxn ang="0">
                  <a:pos x="1231" y="1241"/>
                </a:cxn>
                <a:cxn ang="0">
                  <a:pos x="1654" y="967"/>
                </a:cxn>
                <a:cxn ang="0">
                  <a:pos x="2073" y="698"/>
                </a:cxn>
                <a:cxn ang="0">
                  <a:pos x="2457" y="451"/>
                </a:cxn>
                <a:cxn ang="0">
                  <a:pos x="2771" y="250"/>
                </a:cxn>
                <a:cxn ang="0">
                  <a:pos x="2986" y="113"/>
                </a:cxn>
                <a:cxn ang="0">
                  <a:pos x="3064" y="60"/>
                </a:cxn>
                <a:cxn ang="0">
                  <a:pos x="2785" y="0"/>
                </a:cxn>
                <a:cxn ang="0">
                  <a:pos x="2785" y="0"/>
                </a:cxn>
              </a:cxnLst>
              <a:rect l="0" t="0" r="r" b="b"/>
              <a:pathLst>
                <a:path w="3065" h="1949">
                  <a:moveTo>
                    <a:pt x="2785" y="0"/>
                  </a:moveTo>
                  <a:lnTo>
                    <a:pt x="2711" y="48"/>
                  </a:lnTo>
                  <a:lnTo>
                    <a:pt x="2513" y="179"/>
                  </a:lnTo>
                  <a:lnTo>
                    <a:pt x="2216" y="370"/>
                  </a:lnTo>
                  <a:lnTo>
                    <a:pt x="1857" y="603"/>
                  </a:lnTo>
                  <a:lnTo>
                    <a:pt x="1462" y="860"/>
                  </a:lnTo>
                  <a:lnTo>
                    <a:pt x="1066" y="1116"/>
                  </a:lnTo>
                  <a:lnTo>
                    <a:pt x="699" y="1356"/>
                  </a:lnTo>
                  <a:lnTo>
                    <a:pt x="389" y="1556"/>
                  </a:lnTo>
                  <a:lnTo>
                    <a:pt x="170" y="1699"/>
                  </a:lnTo>
                  <a:lnTo>
                    <a:pt x="73" y="1765"/>
                  </a:lnTo>
                  <a:lnTo>
                    <a:pt x="73" y="1765"/>
                  </a:lnTo>
                  <a:lnTo>
                    <a:pt x="48" y="1784"/>
                  </a:lnTo>
                  <a:lnTo>
                    <a:pt x="28" y="1800"/>
                  </a:lnTo>
                  <a:lnTo>
                    <a:pt x="16" y="1819"/>
                  </a:lnTo>
                  <a:lnTo>
                    <a:pt x="7" y="1836"/>
                  </a:lnTo>
                  <a:lnTo>
                    <a:pt x="1" y="1853"/>
                  </a:lnTo>
                  <a:lnTo>
                    <a:pt x="0" y="1867"/>
                  </a:lnTo>
                  <a:lnTo>
                    <a:pt x="1" y="1883"/>
                  </a:lnTo>
                  <a:lnTo>
                    <a:pt x="3" y="1895"/>
                  </a:lnTo>
                  <a:lnTo>
                    <a:pt x="7" y="1904"/>
                  </a:lnTo>
                  <a:lnTo>
                    <a:pt x="12" y="1912"/>
                  </a:lnTo>
                  <a:lnTo>
                    <a:pt x="12" y="1912"/>
                  </a:lnTo>
                  <a:lnTo>
                    <a:pt x="18" y="1920"/>
                  </a:lnTo>
                  <a:lnTo>
                    <a:pt x="25" y="1929"/>
                  </a:lnTo>
                  <a:lnTo>
                    <a:pt x="35" y="1935"/>
                  </a:lnTo>
                  <a:lnTo>
                    <a:pt x="48" y="1941"/>
                  </a:lnTo>
                  <a:lnTo>
                    <a:pt x="62" y="1945"/>
                  </a:lnTo>
                  <a:lnTo>
                    <a:pt x="79" y="1948"/>
                  </a:lnTo>
                  <a:lnTo>
                    <a:pt x="99" y="1948"/>
                  </a:lnTo>
                  <a:lnTo>
                    <a:pt x="122" y="1943"/>
                  </a:lnTo>
                  <a:lnTo>
                    <a:pt x="145" y="1933"/>
                  </a:lnTo>
                  <a:lnTo>
                    <a:pt x="172" y="1918"/>
                  </a:lnTo>
                  <a:lnTo>
                    <a:pt x="172" y="1918"/>
                  </a:lnTo>
                  <a:lnTo>
                    <a:pt x="276" y="1853"/>
                  </a:lnTo>
                  <a:lnTo>
                    <a:pt x="509" y="1703"/>
                  </a:lnTo>
                  <a:lnTo>
                    <a:pt x="838" y="1491"/>
                  </a:lnTo>
                  <a:lnTo>
                    <a:pt x="1231" y="1241"/>
                  </a:lnTo>
                  <a:lnTo>
                    <a:pt x="1654" y="967"/>
                  </a:lnTo>
                  <a:lnTo>
                    <a:pt x="2073" y="698"/>
                  </a:lnTo>
                  <a:lnTo>
                    <a:pt x="2457" y="451"/>
                  </a:lnTo>
                  <a:lnTo>
                    <a:pt x="2771" y="250"/>
                  </a:lnTo>
                  <a:lnTo>
                    <a:pt x="2986" y="113"/>
                  </a:lnTo>
                  <a:lnTo>
                    <a:pt x="3064" y="60"/>
                  </a:lnTo>
                  <a:lnTo>
                    <a:pt x="2785" y="0"/>
                  </a:lnTo>
                  <a:lnTo>
                    <a:pt x="2785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71" name="Freeform 39"/>
            <p:cNvSpPr>
              <a:spLocks/>
            </p:cNvSpPr>
            <p:nvPr/>
          </p:nvSpPr>
          <p:spPr bwMode="auto">
            <a:xfrm>
              <a:off x="1106" y="1373"/>
              <a:ext cx="3065" cy="1949"/>
            </a:xfrm>
            <a:custGeom>
              <a:avLst/>
              <a:gdLst/>
              <a:ahLst/>
              <a:cxnLst>
                <a:cxn ang="0">
                  <a:pos x="2785" y="0"/>
                </a:cxn>
                <a:cxn ang="0">
                  <a:pos x="2711" y="48"/>
                </a:cxn>
                <a:cxn ang="0">
                  <a:pos x="2513" y="179"/>
                </a:cxn>
                <a:cxn ang="0">
                  <a:pos x="2216" y="370"/>
                </a:cxn>
                <a:cxn ang="0">
                  <a:pos x="1857" y="603"/>
                </a:cxn>
                <a:cxn ang="0">
                  <a:pos x="1462" y="860"/>
                </a:cxn>
                <a:cxn ang="0">
                  <a:pos x="1066" y="1116"/>
                </a:cxn>
                <a:cxn ang="0">
                  <a:pos x="699" y="1356"/>
                </a:cxn>
                <a:cxn ang="0">
                  <a:pos x="389" y="1556"/>
                </a:cxn>
                <a:cxn ang="0">
                  <a:pos x="170" y="1699"/>
                </a:cxn>
                <a:cxn ang="0">
                  <a:pos x="73" y="1765"/>
                </a:cxn>
                <a:cxn ang="0">
                  <a:pos x="73" y="1765"/>
                </a:cxn>
                <a:cxn ang="0">
                  <a:pos x="48" y="1784"/>
                </a:cxn>
                <a:cxn ang="0">
                  <a:pos x="28" y="1800"/>
                </a:cxn>
                <a:cxn ang="0">
                  <a:pos x="16" y="1819"/>
                </a:cxn>
                <a:cxn ang="0">
                  <a:pos x="7" y="1836"/>
                </a:cxn>
                <a:cxn ang="0">
                  <a:pos x="1" y="1853"/>
                </a:cxn>
                <a:cxn ang="0">
                  <a:pos x="0" y="1867"/>
                </a:cxn>
                <a:cxn ang="0">
                  <a:pos x="1" y="1883"/>
                </a:cxn>
                <a:cxn ang="0">
                  <a:pos x="3" y="1895"/>
                </a:cxn>
                <a:cxn ang="0">
                  <a:pos x="7" y="1904"/>
                </a:cxn>
                <a:cxn ang="0">
                  <a:pos x="12" y="1912"/>
                </a:cxn>
                <a:cxn ang="0">
                  <a:pos x="12" y="1912"/>
                </a:cxn>
                <a:cxn ang="0">
                  <a:pos x="18" y="1920"/>
                </a:cxn>
                <a:cxn ang="0">
                  <a:pos x="25" y="1929"/>
                </a:cxn>
                <a:cxn ang="0">
                  <a:pos x="35" y="1935"/>
                </a:cxn>
                <a:cxn ang="0">
                  <a:pos x="48" y="1941"/>
                </a:cxn>
                <a:cxn ang="0">
                  <a:pos x="62" y="1945"/>
                </a:cxn>
                <a:cxn ang="0">
                  <a:pos x="79" y="1948"/>
                </a:cxn>
                <a:cxn ang="0">
                  <a:pos x="99" y="1948"/>
                </a:cxn>
                <a:cxn ang="0">
                  <a:pos x="122" y="1943"/>
                </a:cxn>
                <a:cxn ang="0">
                  <a:pos x="145" y="1933"/>
                </a:cxn>
                <a:cxn ang="0">
                  <a:pos x="172" y="1918"/>
                </a:cxn>
                <a:cxn ang="0">
                  <a:pos x="172" y="1918"/>
                </a:cxn>
                <a:cxn ang="0">
                  <a:pos x="276" y="1853"/>
                </a:cxn>
                <a:cxn ang="0">
                  <a:pos x="509" y="1703"/>
                </a:cxn>
                <a:cxn ang="0">
                  <a:pos x="838" y="1491"/>
                </a:cxn>
                <a:cxn ang="0">
                  <a:pos x="1231" y="1241"/>
                </a:cxn>
                <a:cxn ang="0">
                  <a:pos x="1654" y="967"/>
                </a:cxn>
                <a:cxn ang="0">
                  <a:pos x="2073" y="698"/>
                </a:cxn>
                <a:cxn ang="0">
                  <a:pos x="2457" y="451"/>
                </a:cxn>
                <a:cxn ang="0">
                  <a:pos x="2771" y="250"/>
                </a:cxn>
                <a:cxn ang="0">
                  <a:pos x="2986" y="113"/>
                </a:cxn>
                <a:cxn ang="0">
                  <a:pos x="3064" y="60"/>
                </a:cxn>
                <a:cxn ang="0">
                  <a:pos x="2785" y="0"/>
                </a:cxn>
                <a:cxn ang="0">
                  <a:pos x="2785" y="0"/>
                </a:cxn>
              </a:cxnLst>
              <a:rect l="0" t="0" r="r" b="b"/>
              <a:pathLst>
                <a:path w="3065" h="1949">
                  <a:moveTo>
                    <a:pt x="2785" y="0"/>
                  </a:moveTo>
                  <a:lnTo>
                    <a:pt x="2711" y="48"/>
                  </a:lnTo>
                  <a:lnTo>
                    <a:pt x="2513" y="179"/>
                  </a:lnTo>
                  <a:lnTo>
                    <a:pt x="2216" y="370"/>
                  </a:lnTo>
                  <a:lnTo>
                    <a:pt x="1857" y="603"/>
                  </a:lnTo>
                  <a:lnTo>
                    <a:pt x="1462" y="860"/>
                  </a:lnTo>
                  <a:lnTo>
                    <a:pt x="1066" y="1116"/>
                  </a:lnTo>
                  <a:lnTo>
                    <a:pt x="699" y="1356"/>
                  </a:lnTo>
                  <a:lnTo>
                    <a:pt x="389" y="1556"/>
                  </a:lnTo>
                  <a:lnTo>
                    <a:pt x="170" y="1699"/>
                  </a:lnTo>
                  <a:lnTo>
                    <a:pt x="73" y="1765"/>
                  </a:lnTo>
                  <a:lnTo>
                    <a:pt x="73" y="1765"/>
                  </a:lnTo>
                  <a:lnTo>
                    <a:pt x="48" y="1784"/>
                  </a:lnTo>
                  <a:lnTo>
                    <a:pt x="28" y="1800"/>
                  </a:lnTo>
                  <a:lnTo>
                    <a:pt x="16" y="1819"/>
                  </a:lnTo>
                  <a:lnTo>
                    <a:pt x="7" y="1836"/>
                  </a:lnTo>
                  <a:lnTo>
                    <a:pt x="1" y="1853"/>
                  </a:lnTo>
                  <a:lnTo>
                    <a:pt x="0" y="1867"/>
                  </a:lnTo>
                  <a:lnTo>
                    <a:pt x="1" y="1883"/>
                  </a:lnTo>
                  <a:lnTo>
                    <a:pt x="3" y="1895"/>
                  </a:lnTo>
                  <a:lnTo>
                    <a:pt x="7" y="1904"/>
                  </a:lnTo>
                  <a:lnTo>
                    <a:pt x="12" y="1912"/>
                  </a:lnTo>
                  <a:lnTo>
                    <a:pt x="12" y="1912"/>
                  </a:lnTo>
                  <a:lnTo>
                    <a:pt x="18" y="1920"/>
                  </a:lnTo>
                  <a:lnTo>
                    <a:pt x="25" y="1929"/>
                  </a:lnTo>
                  <a:lnTo>
                    <a:pt x="35" y="1935"/>
                  </a:lnTo>
                  <a:lnTo>
                    <a:pt x="48" y="1941"/>
                  </a:lnTo>
                  <a:lnTo>
                    <a:pt x="62" y="1945"/>
                  </a:lnTo>
                  <a:lnTo>
                    <a:pt x="79" y="1948"/>
                  </a:lnTo>
                  <a:lnTo>
                    <a:pt x="99" y="1948"/>
                  </a:lnTo>
                  <a:lnTo>
                    <a:pt x="122" y="1943"/>
                  </a:lnTo>
                  <a:lnTo>
                    <a:pt x="145" y="1933"/>
                  </a:lnTo>
                  <a:lnTo>
                    <a:pt x="172" y="1918"/>
                  </a:lnTo>
                  <a:lnTo>
                    <a:pt x="172" y="1918"/>
                  </a:lnTo>
                  <a:lnTo>
                    <a:pt x="276" y="1853"/>
                  </a:lnTo>
                  <a:lnTo>
                    <a:pt x="509" y="1703"/>
                  </a:lnTo>
                  <a:lnTo>
                    <a:pt x="838" y="1491"/>
                  </a:lnTo>
                  <a:lnTo>
                    <a:pt x="1231" y="1241"/>
                  </a:lnTo>
                  <a:lnTo>
                    <a:pt x="1654" y="967"/>
                  </a:lnTo>
                  <a:lnTo>
                    <a:pt x="2073" y="698"/>
                  </a:lnTo>
                  <a:lnTo>
                    <a:pt x="2457" y="451"/>
                  </a:lnTo>
                  <a:lnTo>
                    <a:pt x="2771" y="250"/>
                  </a:lnTo>
                  <a:lnTo>
                    <a:pt x="2986" y="113"/>
                  </a:lnTo>
                  <a:lnTo>
                    <a:pt x="3064" y="60"/>
                  </a:lnTo>
                  <a:lnTo>
                    <a:pt x="2785" y="0"/>
                  </a:lnTo>
                  <a:lnTo>
                    <a:pt x="2785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72" name="Freeform 40"/>
            <p:cNvSpPr>
              <a:spLocks/>
            </p:cNvSpPr>
            <p:nvPr/>
          </p:nvSpPr>
          <p:spPr bwMode="auto">
            <a:xfrm>
              <a:off x="1646" y="2808"/>
              <a:ext cx="213" cy="22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86"/>
                </a:cxn>
                <a:cxn ang="0">
                  <a:pos x="4" y="91"/>
                </a:cxn>
                <a:cxn ang="0">
                  <a:pos x="11" y="101"/>
                </a:cxn>
                <a:cxn ang="0">
                  <a:pos x="14" y="112"/>
                </a:cxn>
                <a:cxn ang="0">
                  <a:pos x="20" y="126"/>
                </a:cxn>
                <a:cxn ang="0">
                  <a:pos x="27" y="143"/>
                </a:cxn>
                <a:cxn ang="0">
                  <a:pos x="29" y="160"/>
                </a:cxn>
                <a:cxn ang="0">
                  <a:pos x="32" y="179"/>
                </a:cxn>
                <a:cxn ang="0">
                  <a:pos x="29" y="200"/>
                </a:cxn>
                <a:cxn ang="0">
                  <a:pos x="25" y="219"/>
                </a:cxn>
                <a:cxn ang="0">
                  <a:pos x="212" y="135"/>
                </a:cxn>
                <a:cxn ang="0">
                  <a:pos x="168" y="0"/>
                </a:cxn>
                <a:cxn ang="0">
                  <a:pos x="0" y="84"/>
                </a:cxn>
                <a:cxn ang="0">
                  <a:pos x="0" y="84"/>
                </a:cxn>
              </a:cxnLst>
              <a:rect l="0" t="0" r="r" b="b"/>
              <a:pathLst>
                <a:path w="213" h="220">
                  <a:moveTo>
                    <a:pt x="0" y="84"/>
                  </a:moveTo>
                  <a:lnTo>
                    <a:pt x="0" y="86"/>
                  </a:lnTo>
                  <a:lnTo>
                    <a:pt x="4" y="91"/>
                  </a:lnTo>
                  <a:lnTo>
                    <a:pt x="11" y="101"/>
                  </a:lnTo>
                  <a:lnTo>
                    <a:pt x="14" y="112"/>
                  </a:lnTo>
                  <a:lnTo>
                    <a:pt x="20" y="126"/>
                  </a:lnTo>
                  <a:lnTo>
                    <a:pt x="27" y="143"/>
                  </a:lnTo>
                  <a:lnTo>
                    <a:pt x="29" y="160"/>
                  </a:lnTo>
                  <a:lnTo>
                    <a:pt x="32" y="179"/>
                  </a:lnTo>
                  <a:lnTo>
                    <a:pt x="29" y="200"/>
                  </a:lnTo>
                  <a:lnTo>
                    <a:pt x="25" y="219"/>
                  </a:lnTo>
                  <a:lnTo>
                    <a:pt x="212" y="135"/>
                  </a:lnTo>
                  <a:lnTo>
                    <a:pt x="168" y="0"/>
                  </a:lnTo>
                  <a:lnTo>
                    <a:pt x="0" y="84"/>
                  </a:lnTo>
                  <a:lnTo>
                    <a:pt x="0" y="8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73" name="Freeform 41"/>
            <p:cNvSpPr>
              <a:spLocks/>
            </p:cNvSpPr>
            <p:nvPr/>
          </p:nvSpPr>
          <p:spPr bwMode="auto">
            <a:xfrm>
              <a:off x="3764" y="995"/>
              <a:ext cx="277" cy="372"/>
            </a:xfrm>
            <a:custGeom>
              <a:avLst/>
              <a:gdLst/>
              <a:ahLst/>
              <a:cxnLst>
                <a:cxn ang="0">
                  <a:pos x="152" y="371"/>
                </a:cxn>
                <a:cxn ang="0">
                  <a:pos x="145" y="363"/>
                </a:cxn>
                <a:cxn ang="0">
                  <a:pos x="138" y="352"/>
                </a:cxn>
                <a:cxn ang="0">
                  <a:pos x="129" y="341"/>
                </a:cxn>
                <a:cxn ang="0">
                  <a:pos x="122" y="331"/>
                </a:cxn>
                <a:cxn ang="0">
                  <a:pos x="111" y="322"/>
                </a:cxn>
                <a:cxn ang="0">
                  <a:pos x="103" y="312"/>
                </a:cxn>
                <a:cxn ang="0">
                  <a:pos x="92" y="303"/>
                </a:cxn>
                <a:cxn ang="0">
                  <a:pos x="79" y="295"/>
                </a:cxn>
                <a:cxn ang="0">
                  <a:pos x="67" y="289"/>
                </a:cxn>
                <a:cxn ang="0">
                  <a:pos x="53" y="282"/>
                </a:cxn>
                <a:cxn ang="0">
                  <a:pos x="53" y="282"/>
                </a:cxn>
                <a:cxn ang="0">
                  <a:pos x="53" y="276"/>
                </a:cxn>
                <a:cxn ang="0">
                  <a:pos x="53" y="262"/>
                </a:cxn>
                <a:cxn ang="0">
                  <a:pos x="52" y="238"/>
                </a:cxn>
                <a:cxn ang="0">
                  <a:pos x="50" y="206"/>
                </a:cxn>
                <a:cxn ang="0">
                  <a:pos x="46" y="172"/>
                </a:cxn>
                <a:cxn ang="0">
                  <a:pos x="41" y="135"/>
                </a:cxn>
                <a:cxn ang="0">
                  <a:pos x="35" y="99"/>
                </a:cxn>
                <a:cxn ang="0">
                  <a:pos x="25" y="61"/>
                </a:cxn>
                <a:cxn ang="0">
                  <a:pos x="14" y="2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25"/>
                </a:cxn>
                <a:cxn ang="0">
                  <a:pos x="46" y="48"/>
                </a:cxn>
                <a:cxn ang="0">
                  <a:pos x="75" y="71"/>
                </a:cxn>
                <a:cxn ang="0">
                  <a:pos x="106" y="93"/>
                </a:cxn>
                <a:cxn ang="0">
                  <a:pos x="138" y="114"/>
                </a:cxn>
                <a:cxn ang="0">
                  <a:pos x="168" y="131"/>
                </a:cxn>
                <a:cxn ang="0">
                  <a:pos x="195" y="145"/>
                </a:cxn>
                <a:cxn ang="0">
                  <a:pos x="216" y="156"/>
                </a:cxn>
                <a:cxn ang="0">
                  <a:pos x="228" y="165"/>
                </a:cxn>
                <a:cxn ang="0">
                  <a:pos x="235" y="167"/>
                </a:cxn>
                <a:cxn ang="0">
                  <a:pos x="235" y="167"/>
                </a:cxn>
                <a:cxn ang="0">
                  <a:pos x="235" y="181"/>
                </a:cxn>
                <a:cxn ang="0">
                  <a:pos x="237" y="193"/>
                </a:cxn>
                <a:cxn ang="0">
                  <a:pos x="239" y="209"/>
                </a:cxn>
                <a:cxn ang="0">
                  <a:pos x="241" y="221"/>
                </a:cxn>
                <a:cxn ang="0">
                  <a:pos x="246" y="234"/>
                </a:cxn>
                <a:cxn ang="0">
                  <a:pos x="252" y="246"/>
                </a:cxn>
                <a:cxn ang="0">
                  <a:pos x="258" y="259"/>
                </a:cxn>
                <a:cxn ang="0">
                  <a:pos x="265" y="269"/>
                </a:cxn>
                <a:cxn ang="0">
                  <a:pos x="269" y="280"/>
                </a:cxn>
                <a:cxn ang="0">
                  <a:pos x="276" y="292"/>
                </a:cxn>
                <a:cxn ang="0">
                  <a:pos x="152" y="371"/>
                </a:cxn>
                <a:cxn ang="0">
                  <a:pos x="152" y="371"/>
                </a:cxn>
              </a:cxnLst>
              <a:rect l="0" t="0" r="r" b="b"/>
              <a:pathLst>
                <a:path w="277" h="372">
                  <a:moveTo>
                    <a:pt x="152" y="371"/>
                  </a:moveTo>
                  <a:lnTo>
                    <a:pt x="145" y="363"/>
                  </a:lnTo>
                  <a:lnTo>
                    <a:pt x="138" y="352"/>
                  </a:lnTo>
                  <a:lnTo>
                    <a:pt x="129" y="341"/>
                  </a:lnTo>
                  <a:lnTo>
                    <a:pt x="122" y="331"/>
                  </a:lnTo>
                  <a:lnTo>
                    <a:pt x="111" y="322"/>
                  </a:lnTo>
                  <a:lnTo>
                    <a:pt x="103" y="312"/>
                  </a:lnTo>
                  <a:lnTo>
                    <a:pt x="92" y="303"/>
                  </a:lnTo>
                  <a:lnTo>
                    <a:pt x="79" y="295"/>
                  </a:lnTo>
                  <a:lnTo>
                    <a:pt x="67" y="289"/>
                  </a:lnTo>
                  <a:lnTo>
                    <a:pt x="53" y="282"/>
                  </a:lnTo>
                  <a:lnTo>
                    <a:pt x="53" y="282"/>
                  </a:lnTo>
                  <a:lnTo>
                    <a:pt x="53" y="276"/>
                  </a:lnTo>
                  <a:lnTo>
                    <a:pt x="53" y="262"/>
                  </a:lnTo>
                  <a:lnTo>
                    <a:pt x="52" y="238"/>
                  </a:lnTo>
                  <a:lnTo>
                    <a:pt x="50" y="206"/>
                  </a:lnTo>
                  <a:lnTo>
                    <a:pt x="46" y="172"/>
                  </a:lnTo>
                  <a:lnTo>
                    <a:pt x="41" y="135"/>
                  </a:lnTo>
                  <a:lnTo>
                    <a:pt x="35" y="99"/>
                  </a:lnTo>
                  <a:lnTo>
                    <a:pt x="25" y="61"/>
                  </a:lnTo>
                  <a:lnTo>
                    <a:pt x="14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25"/>
                  </a:lnTo>
                  <a:lnTo>
                    <a:pt x="46" y="48"/>
                  </a:lnTo>
                  <a:lnTo>
                    <a:pt x="75" y="71"/>
                  </a:lnTo>
                  <a:lnTo>
                    <a:pt x="106" y="93"/>
                  </a:lnTo>
                  <a:lnTo>
                    <a:pt x="138" y="114"/>
                  </a:lnTo>
                  <a:lnTo>
                    <a:pt x="168" y="131"/>
                  </a:lnTo>
                  <a:lnTo>
                    <a:pt x="195" y="145"/>
                  </a:lnTo>
                  <a:lnTo>
                    <a:pt x="216" y="156"/>
                  </a:lnTo>
                  <a:lnTo>
                    <a:pt x="228" y="165"/>
                  </a:lnTo>
                  <a:lnTo>
                    <a:pt x="235" y="167"/>
                  </a:lnTo>
                  <a:lnTo>
                    <a:pt x="235" y="167"/>
                  </a:lnTo>
                  <a:lnTo>
                    <a:pt x="235" y="181"/>
                  </a:lnTo>
                  <a:lnTo>
                    <a:pt x="237" y="193"/>
                  </a:lnTo>
                  <a:lnTo>
                    <a:pt x="239" y="209"/>
                  </a:lnTo>
                  <a:lnTo>
                    <a:pt x="241" y="221"/>
                  </a:lnTo>
                  <a:lnTo>
                    <a:pt x="246" y="234"/>
                  </a:lnTo>
                  <a:lnTo>
                    <a:pt x="252" y="246"/>
                  </a:lnTo>
                  <a:lnTo>
                    <a:pt x="258" y="259"/>
                  </a:lnTo>
                  <a:lnTo>
                    <a:pt x="265" y="269"/>
                  </a:lnTo>
                  <a:lnTo>
                    <a:pt x="269" y="280"/>
                  </a:lnTo>
                  <a:lnTo>
                    <a:pt x="276" y="292"/>
                  </a:lnTo>
                  <a:lnTo>
                    <a:pt x="152" y="371"/>
                  </a:lnTo>
                  <a:lnTo>
                    <a:pt x="152" y="3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74" name="Freeform 42"/>
            <p:cNvSpPr>
              <a:spLocks/>
            </p:cNvSpPr>
            <p:nvPr/>
          </p:nvSpPr>
          <p:spPr bwMode="auto">
            <a:xfrm>
              <a:off x="3764" y="995"/>
              <a:ext cx="277" cy="372"/>
            </a:xfrm>
            <a:custGeom>
              <a:avLst/>
              <a:gdLst/>
              <a:ahLst/>
              <a:cxnLst>
                <a:cxn ang="0">
                  <a:pos x="152" y="371"/>
                </a:cxn>
                <a:cxn ang="0">
                  <a:pos x="145" y="363"/>
                </a:cxn>
                <a:cxn ang="0">
                  <a:pos x="138" y="352"/>
                </a:cxn>
                <a:cxn ang="0">
                  <a:pos x="129" y="341"/>
                </a:cxn>
                <a:cxn ang="0">
                  <a:pos x="122" y="331"/>
                </a:cxn>
                <a:cxn ang="0">
                  <a:pos x="111" y="322"/>
                </a:cxn>
                <a:cxn ang="0">
                  <a:pos x="103" y="312"/>
                </a:cxn>
                <a:cxn ang="0">
                  <a:pos x="92" y="303"/>
                </a:cxn>
                <a:cxn ang="0">
                  <a:pos x="79" y="295"/>
                </a:cxn>
                <a:cxn ang="0">
                  <a:pos x="67" y="289"/>
                </a:cxn>
                <a:cxn ang="0">
                  <a:pos x="53" y="282"/>
                </a:cxn>
                <a:cxn ang="0">
                  <a:pos x="53" y="282"/>
                </a:cxn>
                <a:cxn ang="0">
                  <a:pos x="53" y="276"/>
                </a:cxn>
                <a:cxn ang="0">
                  <a:pos x="53" y="262"/>
                </a:cxn>
                <a:cxn ang="0">
                  <a:pos x="52" y="238"/>
                </a:cxn>
                <a:cxn ang="0">
                  <a:pos x="50" y="206"/>
                </a:cxn>
                <a:cxn ang="0">
                  <a:pos x="46" y="172"/>
                </a:cxn>
                <a:cxn ang="0">
                  <a:pos x="41" y="135"/>
                </a:cxn>
                <a:cxn ang="0">
                  <a:pos x="35" y="99"/>
                </a:cxn>
                <a:cxn ang="0">
                  <a:pos x="25" y="61"/>
                </a:cxn>
                <a:cxn ang="0">
                  <a:pos x="14" y="2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25"/>
                </a:cxn>
                <a:cxn ang="0">
                  <a:pos x="46" y="48"/>
                </a:cxn>
                <a:cxn ang="0">
                  <a:pos x="75" y="71"/>
                </a:cxn>
                <a:cxn ang="0">
                  <a:pos x="106" y="93"/>
                </a:cxn>
                <a:cxn ang="0">
                  <a:pos x="138" y="114"/>
                </a:cxn>
                <a:cxn ang="0">
                  <a:pos x="168" y="131"/>
                </a:cxn>
                <a:cxn ang="0">
                  <a:pos x="195" y="145"/>
                </a:cxn>
                <a:cxn ang="0">
                  <a:pos x="216" y="156"/>
                </a:cxn>
                <a:cxn ang="0">
                  <a:pos x="228" y="165"/>
                </a:cxn>
                <a:cxn ang="0">
                  <a:pos x="235" y="167"/>
                </a:cxn>
                <a:cxn ang="0">
                  <a:pos x="235" y="167"/>
                </a:cxn>
                <a:cxn ang="0">
                  <a:pos x="235" y="181"/>
                </a:cxn>
                <a:cxn ang="0">
                  <a:pos x="237" y="193"/>
                </a:cxn>
                <a:cxn ang="0">
                  <a:pos x="239" y="209"/>
                </a:cxn>
                <a:cxn ang="0">
                  <a:pos x="241" y="221"/>
                </a:cxn>
                <a:cxn ang="0">
                  <a:pos x="246" y="234"/>
                </a:cxn>
                <a:cxn ang="0">
                  <a:pos x="252" y="246"/>
                </a:cxn>
                <a:cxn ang="0">
                  <a:pos x="258" y="259"/>
                </a:cxn>
                <a:cxn ang="0">
                  <a:pos x="265" y="269"/>
                </a:cxn>
                <a:cxn ang="0">
                  <a:pos x="269" y="280"/>
                </a:cxn>
                <a:cxn ang="0">
                  <a:pos x="276" y="292"/>
                </a:cxn>
                <a:cxn ang="0">
                  <a:pos x="152" y="371"/>
                </a:cxn>
                <a:cxn ang="0">
                  <a:pos x="152" y="371"/>
                </a:cxn>
              </a:cxnLst>
              <a:rect l="0" t="0" r="r" b="b"/>
              <a:pathLst>
                <a:path w="277" h="372">
                  <a:moveTo>
                    <a:pt x="152" y="371"/>
                  </a:moveTo>
                  <a:lnTo>
                    <a:pt x="145" y="363"/>
                  </a:lnTo>
                  <a:lnTo>
                    <a:pt x="138" y="352"/>
                  </a:lnTo>
                  <a:lnTo>
                    <a:pt x="129" y="341"/>
                  </a:lnTo>
                  <a:lnTo>
                    <a:pt x="122" y="331"/>
                  </a:lnTo>
                  <a:lnTo>
                    <a:pt x="111" y="322"/>
                  </a:lnTo>
                  <a:lnTo>
                    <a:pt x="103" y="312"/>
                  </a:lnTo>
                  <a:lnTo>
                    <a:pt x="92" y="303"/>
                  </a:lnTo>
                  <a:lnTo>
                    <a:pt x="79" y="295"/>
                  </a:lnTo>
                  <a:lnTo>
                    <a:pt x="67" y="289"/>
                  </a:lnTo>
                  <a:lnTo>
                    <a:pt x="53" y="282"/>
                  </a:lnTo>
                  <a:lnTo>
                    <a:pt x="53" y="282"/>
                  </a:lnTo>
                  <a:lnTo>
                    <a:pt x="53" y="276"/>
                  </a:lnTo>
                  <a:lnTo>
                    <a:pt x="53" y="262"/>
                  </a:lnTo>
                  <a:lnTo>
                    <a:pt x="52" y="238"/>
                  </a:lnTo>
                  <a:lnTo>
                    <a:pt x="50" y="206"/>
                  </a:lnTo>
                  <a:lnTo>
                    <a:pt x="46" y="172"/>
                  </a:lnTo>
                  <a:lnTo>
                    <a:pt x="41" y="135"/>
                  </a:lnTo>
                  <a:lnTo>
                    <a:pt x="35" y="99"/>
                  </a:lnTo>
                  <a:lnTo>
                    <a:pt x="25" y="61"/>
                  </a:lnTo>
                  <a:lnTo>
                    <a:pt x="14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25"/>
                  </a:lnTo>
                  <a:lnTo>
                    <a:pt x="46" y="48"/>
                  </a:lnTo>
                  <a:lnTo>
                    <a:pt x="75" y="71"/>
                  </a:lnTo>
                  <a:lnTo>
                    <a:pt x="106" y="93"/>
                  </a:lnTo>
                  <a:lnTo>
                    <a:pt x="138" y="114"/>
                  </a:lnTo>
                  <a:lnTo>
                    <a:pt x="168" y="131"/>
                  </a:lnTo>
                  <a:lnTo>
                    <a:pt x="195" y="145"/>
                  </a:lnTo>
                  <a:lnTo>
                    <a:pt x="216" y="156"/>
                  </a:lnTo>
                  <a:lnTo>
                    <a:pt x="228" y="165"/>
                  </a:lnTo>
                  <a:lnTo>
                    <a:pt x="235" y="167"/>
                  </a:lnTo>
                  <a:lnTo>
                    <a:pt x="235" y="167"/>
                  </a:lnTo>
                  <a:lnTo>
                    <a:pt x="235" y="181"/>
                  </a:lnTo>
                  <a:lnTo>
                    <a:pt x="237" y="193"/>
                  </a:lnTo>
                  <a:lnTo>
                    <a:pt x="239" y="209"/>
                  </a:lnTo>
                  <a:lnTo>
                    <a:pt x="241" y="221"/>
                  </a:lnTo>
                  <a:lnTo>
                    <a:pt x="246" y="234"/>
                  </a:lnTo>
                  <a:lnTo>
                    <a:pt x="252" y="246"/>
                  </a:lnTo>
                  <a:lnTo>
                    <a:pt x="258" y="259"/>
                  </a:lnTo>
                  <a:lnTo>
                    <a:pt x="265" y="269"/>
                  </a:lnTo>
                  <a:lnTo>
                    <a:pt x="269" y="280"/>
                  </a:lnTo>
                  <a:lnTo>
                    <a:pt x="276" y="292"/>
                  </a:lnTo>
                  <a:lnTo>
                    <a:pt x="152" y="371"/>
                  </a:lnTo>
                  <a:lnTo>
                    <a:pt x="152" y="37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75" name="Line 43"/>
            <p:cNvSpPr>
              <a:spLocks noChangeShapeType="1"/>
            </p:cNvSpPr>
            <p:nvPr/>
          </p:nvSpPr>
          <p:spPr bwMode="auto">
            <a:xfrm flipH="1">
              <a:off x="3821" y="1163"/>
              <a:ext cx="175" cy="116"/>
            </a:xfrm>
            <a:prstGeom prst="line">
              <a:avLst/>
            </a:prstGeom>
            <a:noFill/>
            <a:ln w="12700">
              <a:solidFill>
                <a:srgbClr val="7C6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76" name="Freeform 44"/>
            <p:cNvSpPr>
              <a:spLocks/>
            </p:cNvSpPr>
            <p:nvPr/>
          </p:nvSpPr>
          <p:spPr bwMode="auto">
            <a:xfrm>
              <a:off x="3857" y="1441"/>
              <a:ext cx="788" cy="565"/>
            </a:xfrm>
            <a:custGeom>
              <a:avLst/>
              <a:gdLst/>
              <a:ahLst/>
              <a:cxnLst>
                <a:cxn ang="0">
                  <a:pos x="164" y="90"/>
                </a:cxn>
                <a:cxn ang="0">
                  <a:pos x="181" y="124"/>
                </a:cxn>
                <a:cxn ang="0">
                  <a:pos x="198" y="162"/>
                </a:cxn>
                <a:cxn ang="0">
                  <a:pos x="210" y="204"/>
                </a:cxn>
                <a:cxn ang="0">
                  <a:pos x="216" y="244"/>
                </a:cxn>
                <a:cxn ang="0">
                  <a:pos x="216" y="262"/>
                </a:cxn>
                <a:cxn ang="0">
                  <a:pos x="204" y="322"/>
                </a:cxn>
                <a:cxn ang="0">
                  <a:pos x="177" y="386"/>
                </a:cxn>
                <a:cxn ang="0">
                  <a:pos x="134" y="455"/>
                </a:cxn>
                <a:cxn ang="0">
                  <a:pos x="75" y="515"/>
                </a:cxn>
                <a:cxn ang="0">
                  <a:pos x="0" y="561"/>
                </a:cxn>
                <a:cxn ang="0">
                  <a:pos x="8" y="561"/>
                </a:cxn>
                <a:cxn ang="0">
                  <a:pos x="75" y="564"/>
                </a:cxn>
                <a:cxn ang="0">
                  <a:pos x="183" y="559"/>
                </a:cxn>
                <a:cxn ang="0">
                  <a:pos x="313" y="540"/>
                </a:cxn>
                <a:cxn ang="0">
                  <a:pos x="442" y="501"/>
                </a:cxn>
                <a:cxn ang="0">
                  <a:pos x="497" y="471"/>
                </a:cxn>
                <a:cxn ang="0">
                  <a:pos x="594" y="384"/>
                </a:cxn>
                <a:cxn ang="0">
                  <a:pos x="674" y="275"/>
                </a:cxn>
                <a:cxn ang="0">
                  <a:pos x="734" y="168"/>
                </a:cxn>
                <a:cxn ang="0">
                  <a:pos x="773" y="89"/>
                </a:cxn>
                <a:cxn ang="0">
                  <a:pos x="787" y="54"/>
                </a:cxn>
                <a:cxn ang="0">
                  <a:pos x="750" y="82"/>
                </a:cxn>
                <a:cxn ang="0">
                  <a:pos x="672" y="122"/>
                </a:cxn>
                <a:cxn ang="0">
                  <a:pos x="592" y="140"/>
                </a:cxn>
                <a:cxn ang="0">
                  <a:pos x="516" y="142"/>
                </a:cxn>
                <a:cxn ang="0">
                  <a:pos x="451" y="137"/>
                </a:cxn>
                <a:cxn ang="0">
                  <a:pos x="423" y="128"/>
                </a:cxn>
                <a:cxn ang="0">
                  <a:pos x="387" y="112"/>
                </a:cxn>
                <a:cxn ang="0">
                  <a:pos x="354" y="86"/>
                </a:cxn>
                <a:cxn ang="0">
                  <a:pos x="324" y="54"/>
                </a:cxn>
                <a:cxn ang="0">
                  <a:pos x="297" y="25"/>
                </a:cxn>
                <a:cxn ang="0">
                  <a:pos x="278" y="0"/>
                </a:cxn>
              </a:cxnLst>
              <a:rect l="0" t="0" r="r" b="b"/>
              <a:pathLst>
                <a:path w="788" h="565">
                  <a:moveTo>
                    <a:pt x="156" y="78"/>
                  </a:moveTo>
                  <a:lnTo>
                    <a:pt x="164" y="90"/>
                  </a:lnTo>
                  <a:lnTo>
                    <a:pt x="172" y="107"/>
                  </a:lnTo>
                  <a:lnTo>
                    <a:pt x="181" y="124"/>
                  </a:lnTo>
                  <a:lnTo>
                    <a:pt x="189" y="142"/>
                  </a:lnTo>
                  <a:lnTo>
                    <a:pt x="198" y="162"/>
                  </a:lnTo>
                  <a:lnTo>
                    <a:pt x="204" y="183"/>
                  </a:lnTo>
                  <a:lnTo>
                    <a:pt x="210" y="204"/>
                  </a:lnTo>
                  <a:lnTo>
                    <a:pt x="214" y="225"/>
                  </a:lnTo>
                  <a:lnTo>
                    <a:pt x="216" y="244"/>
                  </a:lnTo>
                  <a:lnTo>
                    <a:pt x="216" y="262"/>
                  </a:lnTo>
                  <a:lnTo>
                    <a:pt x="216" y="262"/>
                  </a:lnTo>
                  <a:lnTo>
                    <a:pt x="210" y="290"/>
                  </a:lnTo>
                  <a:lnTo>
                    <a:pt x="204" y="322"/>
                  </a:lnTo>
                  <a:lnTo>
                    <a:pt x="191" y="354"/>
                  </a:lnTo>
                  <a:lnTo>
                    <a:pt x="177" y="386"/>
                  </a:lnTo>
                  <a:lnTo>
                    <a:pt x="156" y="421"/>
                  </a:lnTo>
                  <a:lnTo>
                    <a:pt x="134" y="455"/>
                  </a:lnTo>
                  <a:lnTo>
                    <a:pt x="107" y="488"/>
                  </a:lnTo>
                  <a:lnTo>
                    <a:pt x="75" y="515"/>
                  </a:lnTo>
                  <a:lnTo>
                    <a:pt x="39" y="540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8" y="561"/>
                  </a:lnTo>
                  <a:lnTo>
                    <a:pt x="35" y="564"/>
                  </a:lnTo>
                  <a:lnTo>
                    <a:pt x="75" y="564"/>
                  </a:lnTo>
                  <a:lnTo>
                    <a:pt x="124" y="561"/>
                  </a:lnTo>
                  <a:lnTo>
                    <a:pt x="183" y="559"/>
                  </a:lnTo>
                  <a:lnTo>
                    <a:pt x="246" y="554"/>
                  </a:lnTo>
                  <a:lnTo>
                    <a:pt x="313" y="540"/>
                  </a:lnTo>
                  <a:lnTo>
                    <a:pt x="379" y="524"/>
                  </a:lnTo>
                  <a:lnTo>
                    <a:pt x="442" y="501"/>
                  </a:lnTo>
                  <a:lnTo>
                    <a:pt x="497" y="471"/>
                  </a:lnTo>
                  <a:lnTo>
                    <a:pt x="497" y="471"/>
                  </a:lnTo>
                  <a:lnTo>
                    <a:pt x="548" y="433"/>
                  </a:lnTo>
                  <a:lnTo>
                    <a:pt x="594" y="384"/>
                  </a:lnTo>
                  <a:lnTo>
                    <a:pt x="636" y="333"/>
                  </a:lnTo>
                  <a:lnTo>
                    <a:pt x="674" y="275"/>
                  </a:lnTo>
                  <a:lnTo>
                    <a:pt x="708" y="220"/>
                  </a:lnTo>
                  <a:lnTo>
                    <a:pt x="734" y="168"/>
                  </a:lnTo>
                  <a:lnTo>
                    <a:pt x="757" y="124"/>
                  </a:lnTo>
                  <a:lnTo>
                    <a:pt x="773" y="89"/>
                  </a:lnTo>
                  <a:lnTo>
                    <a:pt x="782" y="63"/>
                  </a:lnTo>
                  <a:lnTo>
                    <a:pt x="787" y="54"/>
                  </a:lnTo>
                  <a:lnTo>
                    <a:pt x="787" y="54"/>
                  </a:lnTo>
                  <a:lnTo>
                    <a:pt x="750" y="82"/>
                  </a:lnTo>
                  <a:lnTo>
                    <a:pt x="712" y="105"/>
                  </a:lnTo>
                  <a:lnTo>
                    <a:pt x="672" y="122"/>
                  </a:lnTo>
                  <a:lnTo>
                    <a:pt x="632" y="133"/>
                  </a:lnTo>
                  <a:lnTo>
                    <a:pt x="592" y="140"/>
                  </a:lnTo>
                  <a:lnTo>
                    <a:pt x="554" y="142"/>
                  </a:lnTo>
                  <a:lnTo>
                    <a:pt x="516" y="142"/>
                  </a:lnTo>
                  <a:lnTo>
                    <a:pt x="483" y="140"/>
                  </a:lnTo>
                  <a:lnTo>
                    <a:pt x="451" y="137"/>
                  </a:lnTo>
                  <a:lnTo>
                    <a:pt x="423" y="128"/>
                  </a:lnTo>
                  <a:lnTo>
                    <a:pt x="423" y="128"/>
                  </a:lnTo>
                  <a:lnTo>
                    <a:pt x="407" y="122"/>
                  </a:lnTo>
                  <a:lnTo>
                    <a:pt x="387" y="112"/>
                  </a:lnTo>
                  <a:lnTo>
                    <a:pt x="370" y="101"/>
                  </a:lnTo>
                  <a:lnTo>
                    <a:pt x="354" y="86"/>
                  </a:lnTo>
                  <a:lnTo>
                    <a:pt x="339" y="71"/>
                  </a:lnTo>
                  <a:lnTo>
                    <a:pt x="324" y="54"/>
                  </a:lnTo>
                  <a:lnTo>
                    <a:pt x="311" y="40"/>
                  </a:lnTo>
                  <a:lnTo>
                    <a:pt x="297" y="25"/>
                  </a:lnTo>
                  <a:lnTo>
                    <a:pt x="288" y="10"/>
                  </a:lnTo>
                  <a:lnTo>
                    <a:pt x="278" y="0"/>
                  </a:lnTo>
                  <a:lnTo>
                    <a:pt x="156" y="7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77" name="Freeform 45"/>
            <p:cNvSpPr>
              <a:spLocks/>
            </p:cNvSpPr>
            <p:nvPr/>
          </p:nvSpPr>
          <p:spPr bwMode="auto">
            <a:xfrm>
              <a:off x="3857" y="1441"/>
              <a:ext cx="788" cy="565"/>
            </a:xfrm>
            <a:custGeom>
              <a:avLst/>
              <a:gdLst/>
              <a:ahLst/>
              <a:cxnLst>
                <a:cxn ang="0">
                  <a:pos x="164" y="90"/>
                </a:cxn>
                <a:cxn ang="0">
                  <a:pos x="181" y="124"/>
                </a:cxn>
                <a:cxn ang="0">
                  <a:pos x="198" y="162"/>
                </a:cxn>
                <a:cxn ang="0">
                  <a:pos x="210" y="204"/>
                </a:cxn>
                <a:cxn ang="0">
                  <a:pos x="216" y="244"/>
                </a:cxn>
                <a:cxn ang="0">
                  <a:pos x="216" y="262"/>
                </a:cxn>
                <a:cxn ang="0">
                  <a:pos x="204" y="322"/>
                </a:cxn>
                <a:cxn ang="0">
                  <a:pos x="177" y="386"/>
                </a:cxn>
                <a:cxn ang="0">
                  <a:pos x="134" y="455"/>
                </a:cxn>
                <a:cxn ang="0">
                  <a:pos x="75" y="515"/>
                </a:cxn>
                <a:cxn ang="0">
                  <a:pos x="0" y="561"/>
                </a:cxn>
                <a:cxn ang="0">
                  <a:pos x="8" y="561"/>
                </a:cxn>
                <a:cxn ang="0">
                  <a:pos x="75" y="564"/>
                </a:cxn>
                <a:cxn ang="0">
                  <a:pos x="183" y="559"/>
                </a:cxn>
                <a:cxn ang="0">
                  <a:pos x="313" y="540"/>
                </a:cxn>
                <a:cxn ang="0">
                  <a:pos x="442" y="501"/>
                </a:cxn>
                <a:cxn ang="0">
                  <a:pos x="497" y="471"/>
                </a:cxn>
                <a:cxn ang="0">
                  <a:pos x="594" y="384"/>
                </a:cxn>
                <a:cxn ang="0">
                  <a:pos x="674" y="275"/>
                </a:cxn>
                <a:cxn ang="0">
                  <a:pos x="734" y="168"/>
                </a:cxn>
                <a:cxn ang="0">
                  <a:pos x="773" y="89"/>
                </a:cxn>
                <a:cxn ang="0">
                  <a:pos x="787" y="54"/>
                </a:cxn>
                <a:cxn ang="0">
                  <a:pos x="750" y="82"/>
                </a:cxn>
                <a:cxn ang="0">
                  <a:pos x="672" y="122"/>
                </a:cxn>
                <a:cxn ang="0">
                  <a:pos x="592" y="140"/>
                </a:cxn>
                <a:cxn ang="0">
                  <a:pos x="516" y="142"/>
                </a:cxn>
                <a:cxn ang="0">
                  <a:pos x="451" y="137"/>
                </a:cxn>
                <a:cxn ang="0">
                  <a:pos x="423" y="128"/>
                </a:cxn>
                <a:cxn ang="0">
                  <a:pos x="387" y="112"/>
                </a:cxn>
                <a:cxn ang="0">
                  <a:pos x="354" y="86"/>
                </a:cxn>
                <a:cxn ang="0">
                  <a:pos x="324" y="54"/>
                </a:cxn>
                <a:cxn ang="0">
                  <a:pos x="297" y="25"/>
                </a:cxn>
                <a:cxn ang="0">
                  <a:pos x="278" y="0"/>
                </a:cxn>
              </a:cxnLst>
              <a:rect l="0" t="0" r="r" b="b"/>
              <a:pathLst>
                <a:path w="788" h="565">
                  <a:moveTo>
                    <a:pt x="156" y="78"/>
                  </a:moveTo>
                  <a:lnTo>
                    <a:pt x="164" y="90"/>
                  </a:lnTo>
                  <a:lnTo>
                    <a:pt x="172" y="107"/>
                  </a:lnTo>
                  <a:lnTo>
                    <a:pt x="181" y="124"/>
                  </a:lnTo>
                  <a:lnTo>
                    <a:pt x="189" y="142"/>
                  </a:lnTo>
                  <a:lnTo>
                    <a:pt x="198" y="162"/>
                  </a:lnTo>
                  <a:lnTo>
                    <a:pt x="204" y="183"/>
                  </a:lnTo>
                  <a:lnTo>
                    <a:pt x="210" y="204"/>
                  </a:lnTo>
                  <a:lnTo>
                    <a:pt x="214" y="225"/>
                  </a:lnTo>
                  <a:lnTo>
                    <a:pt x="216" y="244"/>
                  </a:lnTo>
                  <a:lnTo>
                    <a:pt x="216" y="262"/>
                  </a:lnTo>
                  <a:lnTo>
                    <a:pt x="216" y="262"/>
                  </a:lnTo>
                  <a:lnTo>
                    <a:pt x="210" y="290"/>
                  </a:lnTo>
                  <a:lnTo>
                    <a:pt x="204" y="322"/>
                  </a:lnTo>
                  <a:lnTo>
                    <a:pt x="191" y="354"/>
                  </a:lnTo>
                  <a:lnTo>
                    <a:pt x="177" y="386"/>
                  </a:lnTo>
                  <a:lnTo>
                    <a:pt x="156" y="421"/>
                  </a:lnTo>
                  <a:lnTo>
                    <a:pt x="134" y="455"/>
                  </a:lnTo>
                  <a:lnTo>
                    <a:pt x="107" y="488"/>
                  </a:lnTo>
                  <a:lnTo>
                    <a:pt x="75" y="515"/>
                  </a:lnTo>
                  <a:lnTo>
                    <a:pt x="39" y="540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8" y="561"/>
                  </a:lnTo>
                  <a:lnTo>
                    <a:pt x="35" y="564"/>
                  </a:lnTo>
                  <a:lnTo>
                    <a:pt x="75" y="564"/>
                  </a:lnTo>
                  <a:lnTo>
                    <a:pt x="124" y="561"/>
                  </a:lnTo>
                  <a:lnTo>
                    <a:pt x="183" y="559"/>
                  </a:lnTo>
                  <a:lnTo>
                    <a:pt x="246" y="554"/>
                  </a:lnTo>
                  <a:lnTo>
                    <a:pt x="313" y="540"/>
                  </a:lnTo>
                  <a:lnTo>
                    <a:pt x="379" y="524"/>
                  </a:lnTo>
                  <a:lnTo>
                    <a:pt x="442" y="501"/>
                  </a:lnTo>
                  <a:lnTo>
                    <a:pt x="497" y="471"/>
                  </a:lnTo>
                  <a:lnTo>
                    <a:pt x="497" y="471"/>
                  </a:lnTo>
                  <a:lnTo>
                    <a:pt x="548" y="433"/>
                  </a:lnTo>
                  <a:lnTo>
                    <a:pt x="594" y="384"/>
                  </a:lnTo>
                  <a:lnTo>
                    <a:pt x="636" y="333"/>
                  </a:lnTo>
                  <a:lnTo>
                    <a:pt x="674" y="275"/>
                  </a:lnTo>
                  <a:lnTo>
                    <a:pt x="708" y="220"/>
                  </a:lnTo>
                  <a:lnTo>
                    <a:pt x="734" y="168"/>
                  </a:lnTo>
                  <a:lnTo>
                    <a:pt x="757" y="124"/>
                  </a:lnTo>
                  <a:lnTo>
                    <a:pt x="773" y="89"/>
                  </a:lnTo>
                  <a:lnTo>
                    <a:pt x="782" y="63"/>
                  </a:lnTo>
                  <a:lnTo>
                    <a:pt x="787" y="54"/>
                  </a:lnTo>
                  <a:lnTo>
                    <a:pt x="787" y="54"/>
                  </a:lnTo>
                  <a:lnTo>
                    <a:pt x="750" y="82"/>
                  </a:lnTo>
                  <a:lnTo>
                    <a:pt x="712" y="105"/>
                  </a:lnTo>
                  <a:lnTo>
                    <a:pt x="672" y="122"/>
                  </a:lnTo>
                  <a:lnTo>
                    <a:pt x="632" y="133"/>
                  </a:lnTo>
                  <a:lnTo>
                    <a:pt x="592" y="140"/>
                  </a:lnTo>
                  <a:lnTo>
                    <a:pt x="554" y="142"/>
                  </a:lnTo>
                  <a:lnTo>
                    <a:pt x="516" y="142"/>
                  </a:lnTo>
                  <a:lnTo>
                    <a:pt x="483" y="140"/>
                  </a:lnTo>
                  <a:lnTo>
                    <a:pt x="451" y="137"/>
                  </a:lnTo>
                  <a:lnTo>
                    <a:pt x="423" y="128"/>
                  </a:lnTo>
                  <a:lnTo>
                    <a:pt x="423" y="128"/>
                  </a:lnTo>
                  <a:lnTo>
                    <a:pt x="407" y="122"/>
                  </a:lnTo>
                  <a:lnTo>
                    <a:pt x="387" y="112"/>
                  </a:lnTo>
                  <a:lnTo>
                    <a:pt x="370" y="101"/>
                  </a:lnTo>
                  <a:lnTo>
                    <a:pt x="354" y="86"/>
                  </a:lnTo>
                  <a:lnTo>
                    <a:pt x="339" y="71"/>
                  </a:lnTo>
                  <a:lnTo>
                    <a:pt x="324" y="54"/>
                  </a:lnTo>
                  <a:lnTo>
                    <a:pt x="311" y="40"/>
                  </a:lnTo>
                  <a:lnTo>
                    <a:pt x="297" y="25"/>
                  </a:lnTo>
                  <a:lnTo>
                    <a:pt x="288" y="10"/>
                  </a:lnTo>
                  <a:lnTo>
                    <a:pt x="278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78" name="Freeform 46"/>
            <p:cNvSpPr>
              <a:spLocks/>
            </p:cNvSpPr>
            <p:nvPr/>
          </p:nvSpPr>
          <p:spPr bwMode="auto">
            <a:xfrm>
              <a:off x="3950" y="1547"/>
              <a:ext cx="612" cy="393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34" y="389"/>
                </a:cxn>
                <a:cxn ang="0">
                  <a:pos x="69" y="387"/>
                </a:cxn>
                <a:cxn ang="0">
                  <a:pos x="109" y="383"/>
                </a:cxn>
                <a:cxn ang="0">
                  <a:pos x="149" y="376"/>
                </a:cxn>
                <a:cxn ang="0">
                  <a:pos x="187" y="371"/>
                </a:cxn>
                <a:cxn ang="0">
                  <a:pos x="229" y="360"/>
                </a:cxn>
                <a:cxn ang="0">
                  <a:pos x="269" y="350"/>
                </a:cxn>
                <a:cxn ang="0">
                  <a:pos x="305" y="334"/>
                </a:cxn>
                <a:cxn ang="0">
                  <a:pos x="341" y="318"/>
                </a:cxn>
                <a:cxn ang="0">
                  <a:pos x="374" y="299"/>
                </a:cxn>
                <a:cxn ang="0">
                  <a:pos x="374" y="299"/>
                </a:cxn>
                <a:cxn ang="0">
                  <a:pos x="406" y="277"/>
                </a:cxn>
                <a:cxn ang="0">
                  <a:pos x="436" y="252"/>
                </a:cxn>
                <a:cxn ang="0">
                  <a:pos x="461" y="225"/>
                </a:cxn>
                <a:cxn ang="0">
                  <a:pos x="489" y="193"/>
                </a:cxn>
                <a:cxn ang="0">
                  <a:pos x="514" y="161"/>
                </a:cxn>
                <a:cxn ang="0">
                  <a:pos x="535" y="128"/>
                </a:cxn>
                <a:cxn ang="0">
                  <a:pos x="556" y="96"/>
                </a:cxn>
                <a:cxn ang="0">
                  <a:pos x="576" y="62"/>
                </a:cxn>
                <a:cxn ang="0">
                  <a:pos x="593" y="31"/>
                </a:cxn>
                <a:cxn ang="0">
                  <a:pos x="611" y="0"/>
                </a:cxn>
              </a:cxnLst>
              <a:rect l="0" t="0" r="r" b="b"/>
              <a:pathLst>
                <a:path w="612" h="393">
                  <a:moveTo>
                    <a:pt x="0" y="392"/>
                  </a:moveTo>
                  <a:lnTo>
                    <a:pt x="34" y="389"/>
                  </a:lnTo>
                  <a:lnTo>
                    <a:pt x="69" y="387"/>
                  </a:lnTo>
                  <a:lnTo>
                    <a:pt x="109" y="383"/>
                  </a:lnTo>
                  <a:lnTo>
                    <a:pt x="149" y="376"/>
                  </a:lnTo>
                  <a:lnTo>
                    <a:pt x="187" y="371"/>
                  </a:lnTo>
                  <a:lnTo>
                    <a:pt x="229" y="360"/>
                  </a:lnTo>
                  <a:lnTo>
                    <a:pt x="269" y="350"/>
                  </a:lnTo>
                  <a:lnTo>
                    <a:pt x="305" y="334"/>
                  </a:lnTo>
                  <a:lnTo>
                    <a:pt x="341" y="318"/>
                  </a:lnTo>
                  <a:lnTo>
                    <a:pt x="374" y="299"/>
                  </a:lnTo>
                  <a:lnTo>
                    <a:pt x="374" y="299"/>
                  </a:lnTo>
                  <a:lnTo>
                    <a:pt x="406" y="277"/>
                  </a:lnTo>
                  <a:lnTo>
                    <a:pt x="436" y="252"/>
                  </a:lnTo>
                  <a:lnTo>
                    <a:pt x="461" y="225"/>
                  </a:lnTo>
                  <a:lnTo>
                    <a:pt x="489" y="193"/>
                  </a:lnTo>
                  <a:lnTo>
                    <a:pt x="514" y="161"/>
                  </a:lnTo>
                  <a:lnTo>
                    <a:pt x="535" y="128"/>
                  </a:lnTo>
                  <a:lnTo>
                    <a:pt x="556" y="96"/>
                  </a:lnTo>
                  <a:lnTo>
                    <a:pt x="576" y="62"/>
                  </a:lnTo>
                  <a:lnTo>
                    <a:pt x="593" y="31"/>
                  </a:lnTo>
                  <a:lnTo>
                    <a:pt x="611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79" name="Freeform 47"/>
            <p:cNvSpPr>
              <a:spLocks/>
            </p:cNvSpPr>
            <p:nvPr/>
          </p:nvSpPr>
          <p:spPr bwMode="auto">
            <a:xfrm>
              <a:off x="4071" y="1002"/>
              <a:ext cx="583" cy="420"/>
            </a:xfrm>
            <a:custGeom>
              <a:avLst/>
              <a:gdLst/>
              <a:ahLst/>
              <a:cxnLst>
                <a:cxn ang="0">
                  <a:pos x="2" y="269"/>
                </a:cxn>
                <a:cxn ang="0">
                  <a:pos x="19" y="257"/>
                </a:cxn>
                <a:cxn ang="0">
                  <a:pos x="48" y="237"/>
                </a:cxn>
                <a:cxn ang="0">
                  <a:pos x="84" y="214"/>
                </a:cxn>
                <a:cxn ang="0">
                  <a:pos x="122" y="189"/>
                </a:cxn>
                <a:cxn ang="0">
                  <a:pos x="139" y="179"/>
                </a:cxn>
                <a:cxn ang="0">
                  <a:pos x="160" y="160"/>
                </a:cxn>
                <a:cxn ang="0">
                  <a:pos x="181" y="137"/>
                </a:cxn>
                <a:cxn ang="0">
                  <a:pos x="198" y="105"/>
                </a:cxn>
                <a:cxn ang="0">
                  <a:pos x="211" y="75"/>
                </a:cxn>
                <a:cxn ang="0">
                  <a:pos x="215" y="43"/>
                </a:cxn>
                <a:cxn ang="0">
                  <a:pos x="217" y="46"/>
                </a:cxn>
                <a:cxn ang="0">
                  <a:pos x="227" y="46"/>
                </a:cxn>
                <a:cxn ang="0">
                  <a:pos x="247" y="50"/>
                </a:cxn>
                <a:cxn ang="0">
                  <a:pos x="272" y="57"/>
                </a:cxn>
                <a:cxn ang="0">
                  <a:pos x="303" y="61"/>
                </a:cxn>
                <a:cxn ang="0">
                  <a:pos x="321" y="63"/>
                </a:cxn>
                <a:cxn ang="0">
                  <a:pos x="356" y="63"/>
                </a:cxn>
                <a:cxn ang="0">
                  <a:pos x="404" y="59"/>
                </a:cxn>
                <a:cxn ang="0">
                  <a:pos x="459" y="46"/>
                </a:cxn>
                <a:cxn ang="0">
                  <a:pos x="521" y="27"/>
                </a:cxn>
                <a:cxn ang="0">
                  <a:pos x="582" y="0"/>
                </a:cxn>
                <a:cxn ang="0">
                  <a:pos x="554" y="20"/>
                </a:cxn>
                <a:cxn ang="0">
                  <a:pos x="508" y="67"/>
                </a:cxn>
                <a:cxn ang="0">
                  <a:pos x="470" y="113"/>
                </a:cxn>
                <a:cxn ang="0">
                  <a:pos x="441" y="158"/>
                </a:cxn>
                <a:cxn ang="0">
                  <a:pos x="422" y="195"/>
                </a:cxn>
                <a:cxn ang="0">
                  <a:pos x="415" y="210"/>
                </a:cxn>
                <a:cxn ang="0">
                  <a:pos x="407" y="244"/>
                </a:cxn>
                <a:cxn ang="0">
                  <a:pos x="398" y="271"/>
                </a:cxn>
                <a:cxn ang="0">
                  <a:pos x="394" y="294"/>
                </a:cxn>
                <a:cxn ang="0">
                  <a:pos x="392" y="307"/>
                </a:cxn>
                <a:cxn ang="0">
                  <a:pos x="390" y="313"/>
                </a:cxn>
                <a:cxn ang="0">
                  <a:pos x="375" y="309"/>
                </a:cxn>
                <a:cxn ang="0">
                  <a:pos x="344" y="305"/>
                </a:cxn>
                <a:cxn ang="0">
                  <a:pos x="310" y="305"/>
                </a:cxn>
                <a:cxn ang="0">
                  <a:pos x="278" y="311"/>
                </a:cxn>
                <a:cxn ang="0">
                  <a:pos x="248" y="322"/>
                </a:cxn>
                <a:cxn ang="0">
                  <a:pos x="236" y="328"/>
                </a:cxn>
                <a:cxn ang="0">
                  <a:pos x="200" y="351"/>
                </a:cxn>
                <a:cxn ang="0">
                  <a:pos x="162" y="377"/>
                </a:cxn>
                <a:cxn ang="0">
                  <a:pos x="128" y="398"/>
                </a:cxn>
                <a:cxn ang="0">
                  <a:pos x="105" y="412"/>
                </a:cxn>
                <a:cxn ang="0">
                  <a:pos x="95" y="419"/>
                </a:cxn>
                <a:cxn ang="0">
                  <a:pos x="0" y="271"/>
                </a:cxn>
              </a:cxnLst>
              <a:rect l="0" t="0" r="r" b="b"/>
              <a:pathLst>
                <a:path w="583" h="420">
                  <a:moveTo>
                    <a:pt x="0" y="271"/>
                  </a:moveTo>
                  <a:lnTo>
                    <a:pt x="2" y="269"/>
                  </a:lnTo>
                  <a:lnTo>
                    <a:pt x="8" y="265"/>
                  </a:lnTo>
                  <a:lnTo>
                    <a:pt x="19" y="257"/>
                  </a:lnTo>
                  <a:lnTo>
                    <a:pt x="34" y="248"/>
                  </a:lnTo>
                  <a:lnTo>
                    <a:pt x="48" y="237"/>
                  </a:lnTo>
                  <a:lnTo>
                    <a:pt x="66" y="227"/>
                  </a:lnTo>
                  <a:lnTo>
                    <a:pt x="84" y="214"/>
                  </a:lnTo>
                  <a:lnTo>
                    <a:pt x="103" y="202"/>
                  </a:lnTo>
                  <a:lnTo>
                    <a:pt x="122" y="189"/>
                  </a:lnTo>
                  <a:lnTo>
                    <a:pt x="139" y="179"/>
                  </a:lnTo>
                  <a:lnTo>
                    <a:pt x="139" y="179"/>
                  </a:lnTo>
                  <a:lnTo>
                    <a:pt x="149" y="170"/>
                  </a:lnTo>
                  <a:lnTo>
                    <a:pt x="160" y="160"/>
                  </a:lnTo>
                  <a:lnTo>
                    <a:pt x="171" y="149"/>
                  </a:lnTo>
                  <a:lnTo>
                    <a:pt x="181" y="137"/>
                  </a:lnTo>
                  <a:lnTo>
                    <a:pt x="190" y="122"/>
                  </a:lnTo>
                  <a:lnTo>
                    <a:pt x="198" y="105"/>
                  </a:lnTo>
                  <a:lnTo>
                    <a:pt x="204" y="90"/>
                  </a:lnTo>
                  <a:lnTo>
                    <a:pt x="211" y="75"/>
                  </a:lnTo>
                  <a:lnTo>
                    <a:pt x="215" y="59"/>
                  </a:lnTo>
                  <a:lnTo>
                    <a:pt x="215" y="43"/>
                  </a:lnTo>
                  <a:lnTo>
                    <a:pt x="215" y="43"/>
                  </a:lnTo>
                  <a:lnTo>
                    <a:pt x="217" y="46"/>
                  </a:lnTo>
                  <a:lnTo>
                    <a:pt x="222" y="46"/>
                  </a:lnTo>
                  <a:lnTo>
                    <a:pt x="227" y="46"/>
                  </a:lnTo>
                  <a:lnTo>
                    <a:pt x="236" y="50"/>
                  </a:lnTo>
                  <a:lnTo>
                    <a:pt x="247" y="50"/>
                  </a:lnTo>
                  <a:lnTo>
                    <a:pt x="259" y="54"/>
                  </a:lnTo>
                  <a:lnTo>
                    <a:pt x="272" y="57"/>
                  </a:lnTo>
                  <a:lnTo>
                    <a:pt x="287" y="59"/>
                  </a:lnTo>
                  <a:lnTo>
                    <a:pt x="303" y="61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37" y="63"/>
                  </a:lnTo>
                  <a:lnTo>
                    <a:pt x="356" y="63"/>
                  </a:lnTo>
                  <a:lnTo>
                    <a:pt x="379" y="63"/>
                  </a:lnTo>
                  <a:lnTo>
                    <a:pt x="404" y="59"/>
                  </a:lnTo>
                  <a:lnTo>
                    <a:pt x="432" y="54"/>
                  </a:lnTo>
                  <a:lnTo>
                    <a:pt x="459" y="46"/>
                  </a:lnTo>
                  <a:lnTo>
                    <a:pt x="489" y="38"/>
                  </a:lnTo>
                  <a:lnTo>
                    <a:pt x="521" y="27"/>
                  </a:lnTo>
                  <a:lnTo>
                    <a:pt x="550" y="15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54" y="20"/>
                  </a:lnTo>
                  <a:lnTo>
                    <a:pt x="531" y="43"/>
                  </a:lnTo>
                  <a:lnTo>
                    <a:pt x="508" y="67"/>
                  </a:lnTo>
                  <a:lnTo>
                    <a:pt x="487" y="90"/>
                  </a:lnTo>
                  <a:lnTo>
                    <a:pt x="470" y="113"/>
                  </a:lnTo>
                  <a:lnTo>
                    <a:pt x="453" y="137"/>
                  </a:lnTo>
                  <a:lnTo>
                    <a:pt x="441" y="158"/>
                  </a:lnTo>
                  <a:lnTo>
                    <a:pt x="430" y="179"/>
                  </a:lnTo>
                  <a:lnTo>
                    <a:pt x="422" y="195"/>
                  </a:lnTo>
                  <a:lnTo>
                    <a:pt x="415" y="210"/>
                  </a:lnTo>
                  <a:lnTo>
                    <a:pt x="415" y="210"/>
                  </a:lnTo>
                  <a:lnTo>
                    <a:pt x="411" y="227"/>
                  </a:lnTo>
                  <a:lnTo>
                    <a:pt x="407" y="244"/>
                  </a:lnTo>
                  <a:lnTo>
                    <a:pt x="402" y="259"/>
                  </a:lnTo>
                  <a:lnTo>
                    <a:pt x="398" y="271"/>
                  </a:lnTo>
                  <a:lnTo>
                    <a:pt x="397" y="283"/>
                  </a:lnTo>
                  <a:lnTo>
                    <a:pt x="394" y="294"/>
                  </a:lnTo>
                  <a:lnTo>
                    <a:pt x="392" y="303"/>
                  </a:lnTo>
                  <a:lnTo>
                    <a:pt x="392" y="307"/>
                  </a:lnTo>
                  <a:lnTo>
                    <a:pt x="390" y="311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75" y="309"/>
                  </a:lnTo>
                  <a:lnTo>
                    <a:pt x="360" y="305"/>
                  </a:lnTo>
                  <a:lnTo>
                    <a:pt x="344" y="305"/>
                  </a:lnTo>
                  <a:lnTo>
                    <a:pt x="326" y="305"/>
                  </a:lnTo>
                  <a:lnTo>
                    <a:pt x="310" y="305"/>
                  </a:lnTo>
                  <a:lnTo>
                    <a:pt x="293" y="307"/>
                  </a:lnTo>
                  <a:lnTo>
                    <a:pt x="278" y="311"/>
                  </a:lnTo>
                  <a:lnTo>
                    <a:pt x="261" y="315"/>
                  </a:lnTo>
                  <a:lnTo>
                    <a:pt x="248" y="322"/>
                  </a:lnTo>
                  <a:lnTo>
                    <a:pt x="236" y="328"/>
                  </a:lnTo>
                  <a:lnTo>
                    <a:pt x="236" y="328"/>
                  </a:lnTo>
                  <a:lnTo>
                    <a:pt x="220" y="340"/>
                  </a:lnTo>
                  <a:lnTo>
                    <a:pt x="200" y="351"/>
                  </a:lnTo>
                  <a:lnTo>
                    <a:pt x="181" y="364"/>
                  </a:lnTo>
                  <a:lnTo>
                    <a:pt x="162" y="377"/>
                  </a:lnTo>
                  <a:lnTo>
                    <a:pt x="146" y="387"/>
                  </a:lnTo>
                  <a:lnTo>
                    <a:pt x="128" y="398"/>
                  </a:lnTo>
                  <a:lnTo>
                    <a:pt x="116" y="405"/>
                  </a:lnTo>
                  <a:lnTo>
                    <a:pt x="105" y="412"/>
                  </a:lnTo>
                  <a:lnTo>
                    <a:pt x="96" y="416"/>
                  </a:lnTo>
                  <a:lnTo>
                    <a:pt x="95" y="419"/>
                  </a:lnTo>
                  <a:lnTo>
                    <a:pt x="0" y="271"/>
                  </a:lnTo>
                  <a:lnTo>
                    <a:pt x="0" y="2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80" name="Freeform 48"/>
            <p:cNvSpPr>
              <a:spLocks/>
            </p:cNvSpPr>
            <p:nvPr/>
          </p:nvSpPr>
          <p:spPr bwMode="auto">
            <a:xfrm>
              <a:off x="4071" y="1002"/>
              <a:ext cx="583" cy="420"/>
            </a:xfrm>
            <a:custGeom>
              <a:avLst/>
              <a:gdLst/>
              <a:ahLst/>
              <a:cxnLst>
                <a:cxn ang="0">
                  <a:pos x="2" y="269"/>
                </a:cxn>
                <a:cxn ang="0">
                  <a:pos x="19" y="257"/>
                </a:cxn>
                <a:cxn ang="0">
                  <a:pos x="48" y="237"/>
                </a:cxn>
                <a:cxn ang="0">
                  <a:pos x="84" y="214"/>
                </a:cxn>
                <a:cxn ang="0">
                  <a:pos x="122" y="189"/>
                </a:cxn>
                <a:cxn ang="0">
                  <a:pos x="139" y="179"/>
                </a:cxn>
                <a:cxn ang="0">
                  <a:pos x="160" y="160"/>
                </a:cxn>
                <a:cxn ang="0">
                  <a:pos x="181" y="137"/>
                </a:cxn>
                <a:cxn ang="0">
                  <a:pos x="198" y="105"/>
                </a:cxn>
                <a:cxn ang="0">
                  <a:pos x="211" y="75"/>
                </a:cxn>
                <a:cxn ang="0">
                  <a:pos x="215" y="43"/>
                </a:cxn>
                <a:cxn ang="0">
                  <a:pos x="217" y="46"/>
                </a:cxn>
                <a:cxn ang="0">
                  <a:pos x="227" y="46"/>
                </a:cxn>
                <a:cxn ang="0">
                  <a:pos x="247" y="50"/>
                </a:cxn>
                <a:cxn ang="0">
                  <a:pos x="272" y="57"/>
                </a:cxn>
                <a:cxn ang="0">
                  <a:pos x="303" y="61"/>
                </a:cxn>
                <a:cxn ang="0">
                  <a:pos x="321" y="63"/>
                </a:cxn>
                <a:cxn ang="0">
                  <a:pos x="356" y="63"/>
                </a:cxn>
                <a:cxn ang="0">
                  <a:pos x="404" y="59"/>
                </a:cxn>
                <a:cxn ang="0">
                  <a:pos x="459" y="46"/>
                </a:cxn>
                <a:cxn ang="0">
                  <a:pos x="521" y="27"/>
                </a:cxn>
                <a:cxn ang="0">
                  <a:pos x="582" y="0"/>
                </a:cxn>
                <a:cxn ang="0">
                  <a:pos x="554" y="20"/>
                </a:cxn>
                <a:cxn ang="0">
                  <a:pos x="508" y="67"/>
                </a:cxn>
                <a:cxn ang="0">
                  <a:pos x="470" y="113"/>
                </a:cxn>
                <a:cxn ang="0">
                  <a:pos x="441" y="158"/>
                </a:cxn>
                <a:cxn ang="0">
                  <a:pos x="422" y="195"/>
                </a:cxn>
                <a:cxn ang="0">
                  <a:pos x="415" y="210"/>
                </a:cxn>
                <a:cxn ang="0">
                  <a:pos x="407" y="244"/>
                </a:cxn>
                <a:cxn ang="0">
                  <a:pos x="398" y="271"/>
                </a:cxn>
                <a:cxn ang="0">
                  <a:pos x="394" y="294"/>
                </a:cxn>
                <a:cxn ang="0">
                  <a:pos x="392" y="307"/>
                </a:cxn>
                <a:cxn ang="0">
                  <a:pos x="390" y="313"/>
                </a:cxn>
                <a:cxn ang="0">
                  <a:pos x="375" y="309"/>
                </a:cxn>
                <a:cxn ang="0">
                  <a:pos x="344" y="305"/>
                </a:cxn>
                <a:cxn ang="0">
                  <a:pos x="310" y="305"/>
                </a:cxn>
                <a:cxn ang="0">
                  <a:pos x="278" y="311"/>
                </a:cxn>
                <a:cxn ang="0">
                  <a:pos x="248" y="322"/>
                </a:cxn>
                <a:cxn ang="0">
                  <a:pos x="236" y="328"/>
                </a:cxn>
                <a:cxn ang="0">
                  <a:pos x="200" y="351"/>
                </a:cxn>
                <a:cxn ang="0">
                  <a:pos x="162" y="377"/>
                </a:cxn>
                <a:cxn ang="0">
                  <a:pos x="128" y="398"/>
                </a:cxn>
                <a:cxn ang="0">
                  <a:pos x="105" y="412"/>
                </a:cxn>
                <a:cxn ang="0">
                  <a:pos x="95" y="419"/>
                </a:cxn>
                <a:cxn ang="0">
                  <a:pos x="0" y="271"/>
                </a:cxn>
              </a:cxnLst>
              <a:rect l="0" t="0" r="r" b="b"/>
              <a:pathLst>
                <a:path w="583" h="420">
                  <a:moveTo>
                    <a:pt x="0" y="271"/>
                  </a:moveTo>
                  <a:lnTo>
                    <a:pt x="2" y="269"/>
                  </a:lnTo>
                  <a:lnTo>
                    <a:pt x="8" y="265"/>
                  </a:lnTo>
                  <a:lnTo>
                    <a:pt x="19" y="257"/>
                  </a:lnTo>
                  <a:lnTo>
                    <a:pt x="34" y="248"/>
                  </a:lnTo>
                  <a:lnTo>
                    <a:pt x="48" y="237"/>
                  </a:lnTo>
                  <a:lnTo>
                    <a:pt x="66" y="227"/>
                  </a:lnTo>
                  <a:lnTo>
                    <a:pt x="84" y="214"/>
                  </a:lnTo>
                  <a:lnTo>
                    <a:pt x="103" y="202"/>
                  </a:lnTo>
                  <a:lnTo>
                    <a:pt x="122" y="189"/>
                  </a:lnTo>
                  <a:lnTo>
                    <a:pt x="139" y="179"/>
                  </a:lnTo>
                  <a:lnTo>
                    <a:pt x="139" y="179"/>
                  </a:lnTo>
                  <a:lnTo>
                    <a:pt x="149" y="170"/>
                  </a:lnTo>
                  <a:lnTo>
                    <a:pt x="160" y="160"/>
                  </a:lnTo>
                  <a:lnTo>
                    <a:pt x="171" y="149"/>
                  </a:lnTo>
                  <a:lnTo>
                    <a:pt x="181" y="137"/>
                  </a:lnTo>
                  <a:lnTo>
                    <a:pt x="190" y="122"/>
                  </a:lnTo>
                  <a:lnTo>
                    <a:pt x="198" y="105"/>
                  </a:lnTo>
                  <a:lnTo>
                    <a:pt x="204" y="90"/>
                  </a:lnTo>
                  <a:lnTo>
                    <a:pt x="211" y="75"/>
                  </a:lnTo>
                  <a:lnTo>
                    <a:pt x="215" y="59"/>
                  </a:lnTo>
                  <a:lnTo>
                    <a:pt x="215" y="43"/>
                  </a:lnTo>
                  <a:lnTo>
                    <a:pt x="215" y="43"/>
                  </a:lnTo>
                  <a:lnTo>
                    <a:pt x="217" y="46"/>
                  </a:lnTo>
                  <a:lnTo>
                    <a:pt x="222" y="46"/>
                  </a:lnTo>
                  <a:lnTo>
                    <a:pt x="227" y="46"/>
                  </a:lnTo>
                  <a:lnTo>
                    <a:pt x="236" y="50"/>
                  </a:lnTo>
                  <a:lnTo>
                    <a:pt x="247" y="50"/>
                  </a:lnTo>
                  <a:lnTo>
                    <a:pt x="259" y="54"/>
                  </a:lnTo>
                  <a:lnTo>
                    <a:pt x="272" y="57"/>
                  </a:lnTo>
                  <a:lnTo>
                    <a:pt x="287" y="59"/>
                  </a:lnTo>
                  <a:lnTo>
                    <a:pt x="303" y="61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37" y="63"/>
                  </a:lnTo>
                  <a:lnTo>
                    <a:pt x="356" y="63"/>
                  </a:lnTo>
                  <a:lnTo>
                    <a:pt x="379" y="63"/>
                  </a:lnTo>
                  <a:lnTo>
                    <a:pt x="404" y="59"/>
                  </a:lnTo>
                  <a:lnTo>
                    <a:pt x="432" y="54"/>
                  </a:lnTo>
                  <a:lnTo>
                    <a:pt x="459" y="46"/>
                  </a:lnTo>
                  <a:lnTo>
                    <a:pt x="489" y="38"/>
                  </a:lnTo>
                  <a:lnTo>
                    <a:pt x="521" y="27"/>
                  </a:lnTo>
                  <a:lnTo>
                    <a:pt x="550" y="15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54" y="20"/>
                  </a:lnTo>
                  <a:lnTo>
                    <a:pt x="531" y="43"/>
                  </a:lnTo>
                  <a:lnTo>
                    <a:pt x="508" y="67"/>
                  </a:lnTo>
                  <a:lnTo>
                    <a:pt x="487" y="90"/>
                  </a:lnTo>
                  <a:lnTo>
                    <a:pt x="470" y="113"/>
                  </a:lnTo>
                  <a:lnTo>
                    <a:pt x="453" y="137"/>
                  </a:lnTo>
                  <a:lnTo>
                    <a:pt x="441" y="158"/>
                  </a:lnTo>
                  <a:lnTo>
                    <a:pt x="430" y="179"/>
                  </a:lnTo>
                  <a:lnTo>
                    <a:pt x="422" y="195"/>
                  </a:lnTo>
                  <a:lnTo>
                    <a:pt x="415" y="210"/>
                  </a:lnTo>
                  <a:lnTo>
                    <a:pt x="415" y="210"/>
                  </a:lnTo>
                  <a:lnTo>
                    <a:pt x="411" y="227"/>
                  </a:lnTo>
                  <a:lnTo>
                    <a:pt x="407" y="244"/>
                  </a:lnTo>
                  <a:lnTo>
                    <a:pt x="402" y="259"/>
                  </a:lnTo>
                  <a:lnTo>
                    <a:pt x="398" y="271"/>
                  </a:lnTo>
                  <a:lnTo>
                    <a:pt x="397" y="283"/>
                  </a:lnTo>
                  <a:lnTo>
                    <a:pt x="394" y="294"/>
                  </a:lnTo>
                  <a:lnTo>
                    <a:pt x="392" y="303"/>
                  </a:lnTo>
                  <a:lnTo>
                    <a:pt x="392" y="307"/>
                  </a:lnTo>
                  <a:lnTo>
                    <a:pt x="390" y="311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75" y="309"/>
                  </a:lnTo>
                  <a:lnTo>
                    <a:pt x="360" y="305"/>
                  </a:lnTo>
                  <a:lnTo>
                    <a:pt x="344" y="305"/>
                  </a:lnTo>
                  <a:lnTo>
                    <a:pt x="326" y="305"/>
                  </a:lnTo>
                  <a:lnTo>
                    <a:pt x="310" y="305"/>
                  </a:lnTo>
                  <a:lnTo>
                    <a:pt x="293" y="307"/>
                  </a:lnTo>
                  <a:lnTo>
                    <a:pt x="278" y="311"/>
                  </a:lnTo>
                  <a:lnTo>
                    <a:pt x="261" y="315"/>
                  </a:lnTo>
                  <a:lnTo>
                    <a:pt x="248" y="322"/>
                  </a:lnTo>
                  <a:lnTo>
                    <a:pt x="236" y="328"/>
                  </a:lnTo>
                  <a:lnTo>
                    <a:pt x="236" y="328"/>
                  </a:lnTo>
                  <a:lnTo>
                    <a:pt x="220" y="340"/>
                  </a:lnTo>
                  <a:lnTo>
                    <a:pt x="200" y="351"/>
                  </a:lnTo>
                  <a:lnTo>
                    <a:pt x="181" y="364"/>
                  </a:lnTo>
                  <a:lnTo>
                    <a:pt x="162" y="377"/>
                  </a:lnTo>
                  <a:lnTo>
                    <a:pt x="146" y="387"/>
                  </a:lnTo>
                  <a:lnTo>
                    <a:pt x="128" y="398"/>
                  </a:lnTo>
                  <a:lnTo>
                    <a:pt x="116" y="405"/>
                  </a:lnTo>
                  <a:lnTo>
                    <a:pt x="105" y="412"/>
                  </a:lnTo>
                  <a:lnTo>
                    <a:pt x="96" y="416"/>
                  </a:lnTo>
                  <a:lnTo>
                    <a:pt x="95" y="419"/>
                  </a:lnTo>
                  <a:lnTo>
                    <a:pt x="0" y="271"/>
                  </a:lnTo>
                  <a:lnTo>
                    <a:pt x="0" y="27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81" name="Line 49"/>
            <p:cNvSpPr>
              <a:spLocks noChangeShapeType="1"/>
            </p:cNvSpPr>
            <p:nvPr/>
          </p:nvSpPr>
          <p:spPr bwMode="auto">
            <a:xfrm>
              <a:off x="4293" y="1054"/>
              <a:ext cx="166" cy="255"/>
            </a:xfrm>
            <a:prstGeom prst="line">
              <a:avLst/>
            </a:prstGeom>
            <a:noFill/>
            <a:ln w="12700">
              <a:solidFill>
                <a:srgbClr val="7C6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82" name="Freeform 50"/>
            <p:cNvSpPr>
              <a:spLocks/>
            </p:cNvSpPr>
            <p:nvPr/>
          </p:nvSpPr>
          <p:spPr bwMode="auto">
            <a:xfrm>
              <a:off x="3846" y="1234"/>
              <a:ext cx="367" cy="340"/>
            </a:xfrm>
            <a:custGeom>
              <a:avLst/>
              <a:gdLst/>
              <a:ahLst/>
              <a:cxnLst>
                <a:cxn ang="0">
                  <a:pos x="61" y="247"/>
                </a:cxn>
                <a:cxn ang="0">
                  <a:pos x="0" y="161"/>
                </a:cxn>
                <a:cxn ang="0">
                  <a:pos x="249" y="0"/>
                </a:cxn>
                <a:cxn ang="0">
                  <a:pos x="308" y="88"/>
                </a:cxn>
                <a:cxn ang="0">
                  <a:pos x="366" y="178"/>
                </a:cxn>
                <a:cxn ang="0">
                  <a:pos x="114" y="339"/>
                </a:cxn>
                <a:cxn ang="0">
                  <a:pos x="61" y="247"/>
                </a:cxn>
                <a:cxn ang="0">
                  <a:pos x="61" y="247"/>
                </a:cxn>
              </a:cxnLst>
              <a:rect l="0" t="0" r="r" b="b"/>
              <a:pathLst>
                <a:path w="367" h="340">
                  <a:moveTo>
                    <a:pt x="61" y="247"/>
                  </a:moveTo>
                  <a:lnTo>
                    <a:pt x="0" y="161"/>
                  </a:lnTo>
                  <a:lnTo>
                    <a:pt x="249" y="0"/>
                  </a:lnTo>
                  <a:lnTo>
                    <a:pt x="308" y="88"/>
                  </a:lnTo>
                  <a:lnTo>
                    <a:pt x="366" y="178"/>
                  </a:lnTo>
                  <a:lnTo>
                    <a:pt x="114" y="339"/>
                  </a:lnTo>
                  <a:lnTo>
                    <a:pt x="61" y="247"/>
                  </a:lnTo>
                  <a:lnTo>
                    <a:pt x="61" y="24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83" name="Freeform 51"/>
            <p:cNvSpPr>
              <a:spLocks/>
            </p:cNvSpPr>
            <p:nvPr/>
          </p:nvSpPr>
          <p:spPr bwMode="auto">
            <a:xfrm>
              <a:off x="3846" y="1234"/>
              <a:ext cx="367" cy="340"/>
            </a:xfrm>
            <a:custGeom>
              <a:avLst/>
              <a:gdLst/>
              <a:ahLst/>
              <a:cxnLst>
                <a:cxn ang="0">
                  <a:pos x="61" y="247"/>
                </a:cxn>
                <a:cxn ang="0">
                  <a:pos x="0" y="161"/>
                </a:cxn>
                <a:cxn ang="0">
                  <a:pos x="249" y="0"/>
                </a:cxn>
                <a:cxn ang="0">
                  <a:pos x="308" y="88"/>
                </a:cxn>
                <a:cxn ang="0">
                  <a:pos x="366" y="178"/>
                </a:cxn>
                <a:cxn ang="0">
                  <a:pos x="114" y="339"/>
                </a:cxn>
                <a:cxn ang="0">
                  <a:pos x="61" y="247"/>
                </a:cxn>
                <a:cxn ang="0">
                  <a:pos x="61" y="247"/>
                </a:cxn>
              </a:cxnLst>
              <a:rect l="0" t="0" r="r" b="b"/>
              <a:pathLst>
                <a:path w="367" h="340">
                  <a:moveTo>
                    <a:pt x="61" y="247"/>
                  </a:moveTo>
                  <a:lnTo>
                    <a:pt x="0" y="161"/>
                  </a:lnTo>
                  <a:lnTo>
                    <a:pt x="249" y="0"/>
                  </a:lnTo>
                  <a:lnTo>
                    <a:pt x="308" y="88"/>
                  </a:lnTo>
                  <a:lnTo>
                    <a:pt x="366" y="178"/>
                  </a:lnTo>
                  <a:lnTo>
                    <a:pt x="114" y="339"/>
                  </a:lnTo>
                  <a:lnTo>
                    <a:pt x="61" y="247"/>
                  </a:lnTo>
                  <a:lnTo>
                    <a:pt x="61" y="24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84" name="Freeform 52"/>
            <p:cNvSpPr>
              <a:spLocks/>
            </p:cNvSpPr>
            <p:nvPr/>
          </p:nvSpPr>
          <p:spPr bwMode="auto">
            <a:xfrm>
              <a:off x="1512" y="1292"/>
              <a:ext cx="2449" cy="1892"/>
            </a:xfrm>
            <a:custGeom>
              <a:avLst/>
              <a:gdLst/>
              <a:ahLst/>
              <a:cxnLst>
                <a:cxn ang="0">
                  <a:pos x="2418" y="488"/>
                </a:cxn>
                <a:cxn ang="0">
                  <a:pos x="2403" y="484"/>
                </a:cxn>
                <a:cxn ang="0">
                  <a:pos x="2401" y="448"/>
                </a:cxn>
                <a:cxn ang="0">
                  <a:pos x="2376" y="433"/>
                </a:cxn>
                <a:cxn ang="0">
                  <a:pos x="2361" y="430"/>
                </a:cxn>
                <a:cxn ang="0">
                  <a:pos x="2361" y="387"/>
                </a:cxn>
                <a:cxn ang="0">
                  <a:pos x="2333" y="368"/>
                </a:cxn>
                <a:cxn ang="0">
                  <a:pos x="2314" y="358"/>
                </a:cxn>
                <a:cxn ang="0">
                  <a:pos x="2310" y="308"/>
                </a:cxn>
                <a:cxn ang="0">
                  <a:pos x="2277" y="284"/>
                </a:cxn>
                <a:cxn ang="0">
                  <a:pos x="2254" y="278"/>
                </a:cxn>
                <a:cxn ang="0">
                  <a:pos x="2259" y="250"/>
                </a:cxn>
                <a:cxn ang="0">
                  <a:pos x="2255" y="223"/>
                </a:cxn>
                <a:cxn ang="0">
                  <a:pos x="2232" y="198"/>
                </a:cxn>
                <a:cxn ang="0">
                  <a:pos x="2194" y="189"/>
                </a:cxn>
                <a:cxn ang="0">
                  <a:pos x="2203" y="147"/>
                </a:cxn>
                <a:cxn ang="0">
                  <a:pos x="2181" y="122"/>
                </a:cxn>
                <a:cxn ang="0">
                  <a:pos x="2150" y="119"/>
                </a:cxn>
                <a:cxn ang="0">
                  <a:pos x="2163" y="84"/>
                </a:cxn>
                <a:cxn ang="0">
                  <a:pos x="2146" y="61"/>
                </a:cxn>
                <a:cxn ang="0">
                  <a:pos x="2119" y="61"/>
                </a:cxn>
                <a:cxn ang="0">
                  <a:pos x="2131" y="25"/>
                </a:cxn>
                <a:cxn ang="0">
                  <a:pos x="2110" y="2"/>
                </a:cxn>
                <a:cxn ang="0">
                  <a:pos x="15" y="1338"/>
                </a:cxn>
                <a:cxn ang="0">
                  <a:pos x="0" y="1366"/>
                </a:cxn>
                <a:cxn ang="0">
                  <a:pos x="11" y="1393"/>
                </a:cxn>
                <a:cxn ang="0">
                  <a:pos x="47" y="1400"/>
                </a:cxn>
                <a:cxn ang="0">
                  <a:pos x="36" y="1425"/>
                </a:cxn>
                <a:cxn ang="0">
                  <a:pos x="48" y="1450"/>
                </a:cxn>
                <a:cxn ang="0">
                  <a:pos x="86" y="1455"/>
                </a:cxn>
                <a:cxn ang="0">
                  <a:pos x="75" y="1485"/>
                </a:cxn>
                <a:cxn ang="0">
                  <a:pos x="91" y="1513"/>
                </a:cxn>
                <a:cxn ang="0">
                  <a:pos x="133" y="1522"/>
                </a:cxn>
                <a:cxn ang="0">
                  <a:pos x="124" y="1562"/>
                </a:cxn>
                <a:cxn ang="0">
                  <a:pos x="144" y="1596"/>
                </a:cxn>
                <a:cxn ang="0">
                  <a:pos x="196" y="1612"/>
                </a:cxn>
                <a:cxn ang="0">
                  <a:pos x="183" y="1651"/>
                </a:cxn>
                <a:cxn ang="0">
                  <a:pos x="200" y="1686"/>
                </a:cxn>
                <a:cxn ang="0">
                  <a:pos x="248" y="1703"/>
                </a:cxn>
                <a:cxn ang="0">
                  <a:pos x="238" y="1734"/>
                </a:cxn>
                <a:cxn ang="0">
                  <a:pos x="253" y="1764"/>
                </a:cxn>
                <a:cxn ang="0">
                  <a:pos x="293" y="1773"/>
                </a:cxn>
                <a:cxn ang="0">
                  <a:pos x="278" y="1798"/>
                </a:cxn>
                <a:cxn ang="0">
                  <a:pos x="291" y="1826"/>
                </a:cxn>
                <a:cxn ang="0">
                  <a:pos x="324" y="1831"/>
                </a:cxn>
                <a:cxn ang="0">
                  <a:pos x="314" y="1856"/>
                </a:cxn>
                <a:cxn ang="0">
                  <a:pos x="326" y="1882"/>
                </a:cxn>
                <a:cxn ang="0">
                  <a:pos x="369" y="1884"/>
                </a:cxn>
                <a:cxn ang="0">
                  <a:pos x="2443" y="534"/>
                </a:cxn>
                <a:cxn ang="0">
                  <a:pos x="2441" y="503"/>
                </a:cxn>
              </a:cxnLst>
              <a:rect l="0" t="0" r="r" b="b"/>
              <a:pathLst>
                <a:path w="2449" h="1892">
                  <a:moveTo>
                    <a:pt x="2441" y="503"/>
                  </a:moveTo>
                  <a:lnTo>
                    <a:pt x="2434" y="495"/>
                  </a:lnTo>
                  <a:lnTo>
                    <a:pt x="2427" y="490"/>
                  </a:lnTo>
                  <a:lnTo>
                    <a:pt x="2418" y="488"/>
                  </a:lnTo>
                  <a:lnTo>
                    <a:pt x="2407" y="488"/>
                  </a:lnTo>
                  <a:lnTo>
                    <a:pt x="2397" y="490"/>
                  </a:lnTo>
                  <a:lnTo>
                    <a:pt x="2397" y="490"/>
                  </a:lnTo>
                  <a:lnTo>
                    <a:pt x="2403" y="484"/>
                  </a:lnTo>
                  <a:lnTo>
                    <a:pt x="2405" y="476"/>
                  </a:lnTo>
                  <a:lnTo>
                    <a:pt x="2407" y="467"/>
                  </a:lnTo>
                  <a:lnTo>
                    <a:pt x="2405" y="457"/>
                  </a:lnTo>
                  <a:lnTo>
                    <a:pt x="2401" y="448"/>
                  </a:lnTo>
                  <a:lnTo>
                    <a:pt x="2401" y="448"/>
                  </a:lnTo>
                  <a:lnTo>
                    <a:pt x="2395" y="442"/>
                  </a:lnTo>
                  <a:lnTo>
                    <a:pt x="2386" y="435"/>
                  </a:lnTo>
                  <a:lnTo>
                    <a:pt x="2376" y="433"/>
                  </a:lnTo>
                  <a:lnTo>
                    <a:pt x="2365" y="433"/>
                  </a:lnTo>
                  <a:lnTo>
                    <a:pt x="2356" y="437"/>
                  </a:lnTo>
                  <a:lnTo>
                    <a:pt x="2356" y="437"/>
                  </a:lnTo>
                  <a:lnTo>
                    <a:pt x="2361" y="430"/>
                  </a:lnTo>
                  <a:lnTo>
                    <a:pt x="2365" y="419"/>
                  </a:lnTo>
                  <a:lnTo>
                    <a:pt x="2367" y="409"/>
                  </a:lnTo>
                  <a:lnTo>
                    <a:pt x="2365" y="398"/>
                  </a:lnTo>
                  <a:lnTo>
                    <a:pt x="2361" y="387"/>
                  </a:lnTo>
                  <a:lnTo>
                    <a:pt x="2361" y="387"/>
                  </a:lnTo>
                  <a:lnTo>
                    <a:pt x="2353" y="379"/>
                  </a:lnTo>
                  <a:lnTo>
                    <a:pt x="2344" y="372"/>
                  </a:lnTo>
                  <a:lnTo>
                    <a:pt x="2333" y="368"/>
                  </a:lnTo>
                  <a:lnTo>
                    <a:pt x="2323" y="368"/>
                  </a:lnTo>
                  <a:lnTo>
                    <a:pt x="2310" y="370"/>
                  </a:lnTo>
                  <a:lnTo>
                    <a:pt x="2310" y="370"/>
                  </a:lnTo>
                  <a:lnTo>
                    <a:pt x="2314" y="358"/>
                  </a:lnTo>
                  <a:lnTo>
                    <a:pt x="2319" y="343"/>
                  </a:lnTo>
                  <a:lnTo>
                    <a:pt x="2319" y="331"/>
                  </a:lnTo>
                  <a:lnTo>
                    <a:pt x="2314" y="317"/>
                  </a:lnTo>
                  <a:lnTo>
                    <a:pt x="2310" y="308"/>
                  </a:lnTo>
                  <a:lnTo>
                    <a:pt x="2310" y="308"/>
                  </a:lnTo>
                  <a:lnTo>
                    <a:pt x="2300" y="297"/>
                  </a:lnTo>
                  <a:lnTo>
                    <a:pt x="2289" y="288"/>
                  </a:lnTo>
                  <a:lnTo>
                    <a:pt x="2277" y="284"/>
                  </a:lnTo>
                  <a:lnTo>
                    <a:pt x="2264" y="284"/>
                  </a:lnTo>
                  <a:lnTo>
                    <a:pt x="2249" y="284"/>
                  </a:lnTo>
                  <a:lnTo>
                    <a:pt x="2249" y="284"/>
                  </a:lnTo>
                  <a:lnTo>
                    <a:pt x="2254" y="278"/>
                  </a:lnTo>
                  <a:lnTo>
                    <a:pt x="2255" y="271"/>
                  </a:lnTo>
                  <a:lnTo>
                    <a:pt x="2257" y="262"/>
                  </a:lnTo>
                  <a:lnTo>
                    <a:pt x="2259" y="257"/>
                  </a:lnTo>
                  <a:lnTo>
                    <a:pt x="2259" y="250"/>
                  </a:lnTo>
                  <a:lnTo>
                    <a:pt x="2259" y="242"/>
                  </a:lnTo>
                  <a:lnTo>
                    <a:pt x="2259" y="236"/>
                  </a:lnTo>
                  <a:lnTo>
                    <a:pt x="2257" y="229"/>
                  </a:lnTo>
                  <a:lnTo>
                    <a:pt x="2255" y="223"/>
                  </a:lnTo>
                  <a:lnTo>
                    <a:pt x="2252" y="216"/>
                  </a:lnTo>
                  <a:lnTo>
                    <a:pt x="2252" y="216"/>
                  </a:lnTo>
                  <a:lnTo>
                    <a:pt x="2243" y="206"/>
                  </a:lnTo>
                  <a:lnTo>
                    <a:pt x="2232" y="198"/>
                  </a:lnTo>
                  <a:lnTo>
                    <a:pt x="2220" y="193"/>
                  </a:lnTo>
                  <a:lnTo>
                    <a:pt x="2207" y="189"/>
                  </a:lnTo>
                  <a:lnTo>
                    <a:pt x="2194" y="189"/>
                  </a:lnTo>
                  <a:lnTo>
                    <a:pt x="2194" y="189"/>
                  </a:lnTo>
                  <a:lnTo>
                    <a:pt x="2201" y="179"/>
                  </a:lnTo>
                  <a:lnTo>
                    <a:pt x="2203" y="168"/>
                  </a:lnTo>
                  <a:lnTo>
                    <a:pt x="2204" y="158"/>
                  </a:lnTo>
                  <a:lnTo>
                    <a:pt x="2203" y="147"/>
                  </a:lnTo>
                  <a:lnTo>
                    <a:pt x="2199" y="137"/>
                  </a:lnTo>
                  <a:lnTo>
                    <a:pt x="2199" y="137"/>
                  </a:lnTo>
                  <a:lnTo>
                    <a:pt x="2190" y="128"/>
                  </a:lnTo>
                  <a:lnTo>
                    <a:pt x="2181" y="122"/>
                  </a:lnTo>
                  <a:lnTo>
                    <a:pt x="2171" y="119"/>
                  </a:lnTo>
                  <a:lnTo>
                    <a:pt x="2160" y="117"/>
                  </a:lnTo>
                  <a:lnTo>
                    <a:pt x="2150" y="119"/>
                  </a:lnTo>
                  <a:lnTo>
                    <a:pt x="2150" y="119"/>
                  </a:lnTo>
                  <a:lnTo>
                    <a:pt x="2158" y="112"/>
                  </a:lnTo>
                  <a:lnTo>
                    <a:pt x="2163" y="103"/>
                  </a:lnTo>
                  <a:lnTo>
                    <a:pt x="2165" y="94"/>
                  </a:lnTo>
                  <a:lnTo>
                    <a:pt x="2163" y="84"/>
                  </a:lnTo>
                  <a:lnTo>
                    <a:pt x="2158" y="73"/>
                  </a:lnTo>
                  <a:lnTo>
                    <a:pt x="2158" y="73"/>
                  </a:lnTo>
                  <a:lnTo>
                    <a:pt x="2153" y="67"/>
                  </a:lnTo>
                  <a:lnTo>
                    <a:pt x="2146" y="61"/>
                  </a:lnTo>
                  <a:lnTo>
                    <a:pt x="2137" y="59"/>
                  </a:lnTo>
                  <a:lnTo>
                    <a:pt x="2127" y="59"/>
                  </a:lnTo>
                  <a:lnTo>
                    <a:pt x="2119" y="61"/>
                  </a:lnTo>
                  <a:lnTo>
                    <a:pt x="2119" y="61"/>
                  </a:lnTo>
                  <a:lnTo>
                    <a:pt x="2125" y="52"/>
                  </a:lnTo>
                  <a:lnTo>
                    <a:pt x="2128" y="44"/>
                  </a:lnTo>
                  <a:lnTo>
                    <a:pt x="2131" y="34"/>
                  </a:lnTo>
                  <a:lnTo>
                    <a:pt x="2131" y="25"/>
                  </a:lnTo>
                  <a:lnTo>
                    <a:pt x="2127" y="17"/>
                  </a:lnTo>
                  <a:lnTo>
                    <a:pt x="2127" y="17"/>
                  </a:lnTo>
                  <a:lnTo>
                    <a:pt x="2119" y="8"/>
                  </a:lnTo>
                  <a:lnTo>
                    <a:pt x="2110" y="2"/>
                  </a:lnTo>
                  <a:lnTo>
                    <a:pt x="2100" y="0"/>
                  </a:lnTo>
                  <a:lnTo>
                    <a:pt x="2089" y="0"/>
                  </a:lnTo>
                  <a:lnTo>
                    <a:pt x="2079" y="6"/>
                  </a:lnTo>
                  <a:lnTo>
                    <a:pt x="15" y="1338"/>
                  </a:lnTo>
                  <a:lnTo>
                    <a:pt x="15" y="1338"/>
                  </a:lnTo>
                  <a:lnTo>
                    <a:pt x="6" y="1347"/>
                  </a:lnTo>
                  <a:lnTo>
                    <a:pt x="2" y="1356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4" y="1387"/>
                  </a:lnTo>
                  <a:lnTo>
                    <a:pt x="4" y="1387"/>
                  </a:lnTo>
                  <a:lnTo>
                    <a:pt x="11" y="1393"/>
                  </a:lnTo>
                  <a:lnTo>
                    <a:pt x="19" y="1400"/>
                  </a:lnTo>
                  <a:lnTo>
                    <a:pt x="27" y="1402"/>
                  </a:lnTo>
                  <a:lnTo>
                    <a:pt x="38" y="1402"/>
                  </a:lnTo>
                  <a:lnTo>
                    <a:pt x="47" y="1400"/>
                  </a:lnTo>
                  <a:lnTo>
                    <a:pt x="47" y="1400"/>
                  </a:lnTo>
                  <a:lnTo>
                    <a:pt x="40" y="1409"/>
                  </a:lnTo>
                  <a:lnTo>
                    <a:pt x="38" y="1416"/>
                  </a:lnTo>
                  <a:lnTo>
                    <a:pt x="36" y="1425"/>
                  </a:lnTo>
                  <a:lnTo>
                    <a:pt x="38" y="1435"/>
                  </a:lnTo>
                  <a:lnTo>
                    <a:pt x="42" y="1444"/>
                  </a:lnTo>
                  <a:lnTo>
                    <a:pt x="42" y="1444"/>
                  </a:lnTo>
                  <a:lnTo>
                    <a:pt x="48" y="1450"/>
                  </a:lnTo>
                  <a:lnTo>
                    <a:pt x="57" y="1457"/>
                  </a:lnTo>
                  <a:lnTo>
                    <a:pt x="68" y="1459"/>
                  </a:lnTo>
                  <a:lnTo>
                    <a:pt x="75" y="1457"/>
                  </a:lnTo>
                  <a:lnTo>
                    <a:pt x="86" y="1455"/>
                  </a:lnTo>
                  <a:lnTo>
                    <a:pt x="86" y="1455"/>
                  </a:lnTo>
                  <a:lnTo>
                    <a:pt x="80" y="1463"/>
                  </a:lnTo>
                  <a:lnTo>
                    <a:pt x="75" y="1474"/>
                  </a:lnTo>
                  <a:lnTo>
                    <a:pt x="75" y="1485"/>
                  </a:lnTo>
                  <a:lnTo>
                    <a:pt x="78" y="1494"/>
                  </a:lnTo>
                  <a:lnTo>
                    <a:pt x="82" y="1505"/>
                  </a:lnTo>
                  <a:lnTo>
                    <a:pt x="82" y="1505"/>
                  </a:lnTo>
                  <a:lnTo>
                    <a:pt x="91" y="1513"/>
                  </a:lnTo>
                  <a:lnTo>
                    <a:pt x="99" y="1520"/>
                  </a:lnTo>
                  <a:lnTo>
                    <a:pt x="110" y="1524"/>
                  </a:lnTo>
                  <a:lnTo>
                    <a:pt x="121" y="1524"/>
                  </a:lnTo>
                  <a:lnTo>
                    <a:pt x="133" y="1522"/>
                  </a:lnTo>
                  <a:lnTo>
                    <a:pt x="133" y="1522"/>
                  </a:lnTo>
                  <a:lnTo>
                    <a:pt x="128" y="1534"/>
                  </a:lnTo>
                  <a:lnTo>
                    <a:pt x="124" y="1547"/>
                  </a:lnTo>
                  <a:lnTo>
                    <a:pt x="124" y="1562"/>
                  </a:lnTo>
                  <a:lnTo>
                    <a:pt x="128" y="1573"/>
                  </a:lnTo>
                  <a:lnTo>
                    <a:pt x="133" y="1585"/>
                  </a:lnTo>
                  <a:lnTo>
                    <a:pt x="133" y="1585"/>
                  </a:lnTo>
                  <a:lnTo>
                    <a:pt x="144" y="1596"/>
                  </a:lnTo>
                  <a:lnTo>
                    <a:pt x="154" y="1604"/>
                  </a:lnTo>
                  <a:lnTo>
                    <a:pt x="167" y="1608"/>
                  </a:lnTo>
                  <a:lnTo>
                    <a:pt x="181" y="1612"/>
                  </a:lnTo>
                  <a:lnTo>
                    <a:pt x="196" y="1612"/>
                  </a:lnTo>
                  <a:lnTo>
                    <a:pt x="196" y="1612"/>
                  </a:lnTo>
                  <a:lnTo>
                    <a:pt x="188" y="1625"/>
                  </a:lnTo>
                  <a:lnTo>
                    <a:pt x="183" y="1637"/>
                  </a:lnTo>
                  <a:lnTo>
                    <a:pt x="183" y="1651"/>
                  </a:lnTo>
                  <a:lnTo>
                    <a:pt x="185" y="1663"/>
                  </a:lnTo>
                  <a:lnTo>
                    <a:pt x="192" y="1676"/>
                  </a:lnTo>
                  <a:lnTo>
                    <a:pt x="192" y="1676"/>
                  </a:lnTo>
                  <a:lnTo>
                    <a:pt x="200" y="1686"/>
                  </a:lnTo>
                  <a:lnTo>
                    <a:pt x="211" y="1695"/>
                  </a:lnTo>
                  <a:lnTo>
                    <a:pt x="222" y="1699"/>
                  </a:lnTo>
                  <a:lnTo>
                    <a:pt x="236" y="1703"/>
                  </a:lnTo>
                  <a:lnTo>
                    <a:pt x="248" y="1703"/>
                  </a:lnTo>
                  <a:lnTo>
                    <a:pt x="248" y="1703"/>
                  </a:lnTo>
                  <a:lnTo>
                    <a:pt x="243" y="1713"/>
                  </a:lnTo>
                  <a:lnTo>
                    <a:pt x="240" y="1724"/>
                  </a:lnTo>
                  <a:lnTo>
                    <a:pt x="238" y="1734"/>
                  </a:lnTo>
                  <a:lnTo>
                    <a:pt x="240" y="1745"/>
                  </a:lnTo>
                  <a:lnTo>
                    <a:pt x="245" y="1755"/>
                  </a:lnTo>
                  <a:lnTo>
                    <a:pt x="245" y="1755"/>
                  </a:lnTo>
                  <a:lnTo>
                    <a:pt x="253" y="1764"/>
                  </a:lnTo>
                  <a:lnTo>
                    <a:pt x="261" y="1771"/>
                  </a:lnTo>
                  <a:lnTo>
                    <a:pt x="272" y="1773"/>
                  </a:lnTo>
                  <a:lnTo>
                    <a:pt x="282" y="1775"/>
                  </a:lnTo>
                  <a:lnTo>
                    <a:pt x="293" y="1773"/>
                  </a:lnTo>
                  <a:lnTo>
                    <a:pt x="293" y="1773"/>
                  </a:lnTo>
                  <a:lnTo>
                    <a:pt x="284" y="1778"/>
                  </a:lnTo>
                  <a:lnTo>
                    <a:pt x="280" y="1787"/>
                  </a:lnTo>
                  <a:lnTo>
                    <a:pt x="278" y="1798"/>
                  </a:lnTo>
                  <a:lnTo>
                    <a:pt x="280" y="1808"/>
                  </a:lnTo>
                  <a:lnTo>
                    <a:pt x="284" y="1819"/>
                  </a:lnTo>
                  <a:lnTo>
                    <a:pt x="284" y="1819"/>
                  </a:lnTo>
                  <a:lnTo>
                    <a:pt x="291" y="1826"/>
                  </a:lnTo>
                  <a:lnTo>
                    <a:pt x="298" y="1831"/>
                  </a:lnTo>
                  <a:lnTo>
                    <a:pt x="308" y="1833"/>
                  </a:lnTo>
                  <a:lnTo>
                    <a:pt x="316" y="1833"/>
                  </a:lnTo>
                  <a:lnTo>
                    <a:pt x="324" y="1831"/>
                  </a:lnTo>
                  <a:lnTo>
                    <a:pt x="324" y="1831"/>
                  </a:lnTo>
                  <a:lnTo>
                    <a:pt x="321" y="1840"/>
                  </a:lnTo>
                  <a:lnTo>
                    <a:pt x="316" y="1849"/>
                  </a:lnTo>
                  <a:lnTo>
                    <a:pt x="314" y="1856"/>
                  </a:lnTo>
                  <a:lnTo>
                    <a:pt x="316" y="1865"/>
                  </a:lnTo>
                  <a:lnTo>
                    <a:pt x="321" y="1874"/>
                  </a:lnTo>
                  <a:lnTo>
                    <a:pt x="321" y="1874"/>
                  </a:lnTo>
                  <a:lnTo>
                    <a:pt x="326" y="1882"/>
                  </a:lnTo>
                  <a:lnTo>
                    <a:pt x="337" y="1888"/>
                  </a:lnTo>
                  <a:lnTo>
                    <a:pt x="346" y="1891"/>
                  </a:lnTo>
                  <a:lnTo>
                    <a:pt x="358" y="1888"/>
                  </a:lnTo>
                  <a:lnTo>
                    <a:pt x="369" y="1884"/>
                  </a:lnTo>
                  <a:lnTo>
                    <a:pt x="2430" y="550"/>
                  </a:lnTo>
                  <a:lnTo>
                    <a:pt x="2430" y="550"/>
                  </a:lnTo>
                  <a:lnTo>
                    <a:pt x="2439" y="543"/>
                  </a:lnTo>
                  <a:lnTo>
                    <a:pt x="2443" y="534"/>
                  </a:lnTo>
                  <a:lnTo>
                    <a:pt x="2448" y="524"/>
                  </a:lnTo>
                  <a:lnTo>
                    <a:pt x="2445" y="513"/>
                  </a:lnTo>
                  <a:lnTo>
                    <a:pt x="2441" y="503"/>
                  </a:lnTo>
                  <a:lnTo>
                    <a:pt x="2441" y="50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85" name="Freeform 53"/>
            <p:cNvSpPr>
              <a:spLocks/>
            </p:cNvSpPr>
            <p:nvPr/>
          </p:nvSpPr>
          <p:spPr bwMode="auto">
            <a:xfrm>
              <a:off x="1512" y="1292"/>
              <a:ext cx="2449" cy="1892"/>
            </a:xfrm>
            <a:custGeom>
              <a:avLst/>
              <a:gdLst/>
              <a:ahLst/>
              <a:cxnLst>
                <a:cxn ang="0">
                  <a:pos x="2418" y="488"/>
                </a:cxn>
                <a:cxn ang="0">
                  <a:pos x="2403" y="484"/>
                </a:cxn>
                <a:cxn ang="0">
                  <a:pos x="2401" y="448"/>
                </a:cxn>
                <a:cxn ang="0">
                  <a:pos x="2376" y="433"/>
                </a:cxn>
                <a:cxn ang="0">
                  <a:pos x="2361" y="430"/>
                </a:cxn>
                <a:cxn ang="0">
                  <a:pos x="2361" y="387"/>
                </a:cxn>
                <a:cxn ang="0">
                  <a:pos x="2333" y="368"/>
                </a:cxn>
                <a:cxn ang="0">
                  <a:pos x="2314" y="358"/>
                </a:cxn>
                <a:cxn ang="0">
                  <a:pos x="2310" y="308"/>
                </a:cxn>
                <a:cxn ang="0">
                  <a:pos x="2277" y="284"/>
                </a:cxn>
                <a:cxn ang="0">
                  <a:pos x="2254" y="278"/>
                </a:cxn>
                <a:cxn ang="0">
                  <a:pos x="2259" y="250"/>
                </a:cxn>
                <a:cxn ang="0">
                  <a:pos x="2255" y="223"/>
                </a:cxn>
                <a:cxn ang="0">
                  <a:pos x="2232" y="198"/>
                </a:cxn>
                <a:cxn ang="0">
                  <a:pos x="2194" y="189"/>
                </a:cxn>
                <a:cxn ang="0">
                  <a:pos x="2203" y="147"/>
                </a:cxn>
                <a:cxn ang="0">
                  <a:pos x="2181" y="122"/>
                </a:cxn>
                <a:cxn ang="0">
                  <a:pos x="2150" y="119"/>
                </a:cxn>
                <a:cxn ang="0">
                  <a:pos x="2163" y="84"/>
                </a:cxn>
                <a:cxn ang="0">
                  <a:pos x="2146" y="61"/>
                </a:cxn>
                <a:cxn ang="0">
                  <a:pos x="2119" y="61"/>
                </a:cxn>
                <a:cxn ang="0">
                  <a:pos x="2131" y="25"/>
                </a:cxn>
                <a:cxn ang="0">
                  <a:pos x="2110" y="2"/>
                </a:cxn>
                <a:cxn ang="0">
                  <a:pos x="15" y="1338"/>
                </a:cxn>
                <a:cxn ang="0">
                  <a:pos x="0" y="1366"/>
                </a:cxn>
                <a:cxn ang="0">
                  <a:pos x="11" y="1393"/>
                </a:cxn>
                <a:cxn ang="0">
                  <a:pos x="47" y="1400"/>
                </a:cxn>
                <a:cxn ang="0">
                  <a:pos x="36" y="1425"/>
                </a:cxn>
                <a:cxn ang="0">
                  <a:pos x="48" y="1450"/>
                </a:cxn>
                <a:cxn ang="0">
                  <a:pos x="86" y="1455"/>
                </a:cxn>
                <a:cxn ang="0">
                  <a:pos x="75" y="1485"/>
                </a:cxn>
                <a:cxn ang="0">
                  <a:pos x="91" y="1513"/>
                </a:cxn>
                <a:cxn ang="0">
                  <a:pos x="133" y="1522"/>
                </a:cxn>
                <a:cxn ang="0">
                  <a:pos x="124" y="1562"/>
                </a:cxn>
                <a:cxn ang="0">
                  <a:pos x="144" y="1596"/>
                </a:cxn>
                <a:cxn ang="0">
                  <a:pos x="196" y="1612"/>
                </a:cxn>
                <a:cxn ang="0">
                  <a:pos x="183" y="1651"/>
                </a:cxn>
                <a:cxn ang="0">
                  <a:pos x="200" y="1686"/>
                </a:cxn>
                <a:cxn ang="0">
                  <a:pos x="248" y="1703"/>
                </a:cxn>
                <a:cxn ang="0">
                  <a:pos x="238" y="1734"/>
                </a:cxn>
                <a:cxn ang="0">
                  <a:pos x="253" y="1764"/>
                </a:cxn>
                <a:cxn ang="0">
                  <a:pos x="293" y="1773"/>
                </a:cxn>
                <a:cxn ang="0">
                  <a:pos x="278" y="1798"/>
                </a:cxn>
                <a:cxn ang="0">
                  <a:pos x="291" y="1826"/>
                </a:cxn>
                <a:cxn ang="0">
                  <a:pos x="324" y="1831"/>
                </a:cxn>
                <a:cxn ang="0">
                  <a:pos x="314" y="1856"/>
                </a:cxn>
                <a:cxn ang="0">
                  <a:pos x="326" y="1882"/>
                </a:cxn>
                <a:cxn ang="0">
                  <a:pos x="369" y="1884"/>
                </a:cxn>
                <a:cxn ang="0">
                  <a:pos x="2443" y="534"/>
                </a:cxn>
                <a:cxn ang="0">
                  <a:pos x="2441" y="503"/>
                </a:cxn>
              </a:cxnLst>
              <a:rect l="0" t="0" r="r" b="b"/>
              <a:pathLst>
                <a:path w="2449" h="1892">
                  <a:moveTo>
                    <a:pt x="2441" y="503"/>
                  </a:moveTo>
                  <a:lnTo>
                    <a:pt x="2434" y="495"/>
                  </a:lnTo>
                  <a:lnTo>
                    <a:pt x="2427" y="490"/>
                  </a:lnTo>
                  <a:lnTo>
                    <a:pt x="2418" y="488"/>
                  </a:lnTo>
                  <a:lnTo>
                    <a:pt x="2407" y="488"/>
                  </a:lnTo>
                  <a:lnTo>
                    <a:pt x="2397" y="490"/>
                  </a:lnTo>
                  <a:lnTo>
                    <a:pt x="2397" y="490"/>
                  </a:lnTo>
                  <a:lnTo>
                    <a:pt x="2403" y="484"/>
                  </a:lnTo>
                  <a:lnTo>
                    <a:pt x="2405" y="476"/>
                  </a:lnTo>
                  <a:lnTo>
                    <a:pt x="2407" y="467"/>
                  </a:lnTo>
                  <a:lnTo>
                    <a:pt x="2405" y="457"/>
                  </a:lnTo>
                  <a:lnTo>
                    <a:pt x="2401" y="448"/>
                  </a:lnTo>
                  <a:lnTo>
                    <a:pt x="2401" y="448"/>
                  </a:lnTo>
                  <a:lnTo>
                    <a:pt x="2395" y="442"/>
                  </a:lnTo>
                  <a:lnTo>
                    <a:pt x="2386" y="435"/>
                  </a:lnTo>
                  <a:lnTo>
                    <a:pt x="2376" y="433"/>
                  </a:lnTo>
                  <a:lnTo>
                    <a:pt x="2365" y="433"/>
                  </a:lnTo>
                  <a:lnTo>
                    <a:pt x="2356" y="437"/>
                  </a:lnTo>
                  <a:lnTo>
                    <a:pt x="2356" y="437"/>
                  </a:lnTo>
                  <a:lnTo>
                    <a:pt x="2361" y="430"/>
                  </a:lnTo>
                  <a:lnTo>
                    <a:pt x="2365" y="419"/>
                  </a:lnTo>
                  <a:lnTo>
                    <a:pt x="2367" y="409"/>
                  </a:lnTo>
                  <a:lnTo>
                    <a:pt x="2365" y="398"/>
                  </a:lnTo>
                  <a:lnTo>
                    <a:pt x="2361" y="387"/>
                  </a:lnTo>
                  <a:lnTo>
                    <a:pt x="2361" y="387"/>
                  </a:lnTo>
                  <a:lnTo>
                    <a:pt x="2353" y="379"/>
                  </a:lnTo>
                  <a:lnTo>
                    <a:pt x="2344" y="372"/>
                  </a:lnTo>
                  <a:lnTo>
                    <a:pt x="2333" y="368"/>
                  </a:lnTo>
                  <a:lnTo>
                    <a:pt x="2323" y="368"/>
                  </a:lnTo>
                  <a:lnTo>
                    <a:pt x="2310" y="370"/>
                  </a:lnTo>
                  <a:lnTo>
                    <a:pt x="2310" y="370"/>
                  </a:lnTo>
                  <a:lnTo>
                    <a:pt x="2314" y="358"/>
                  </a:lnTo>
                  <a:lnTo>
                    <a:pt x="2319" y="343"/>
                  </a:lnTo>
                  <a:lnTo>
                    <a:pt x="2319" y="331"/>
                  </a:lnTo>
                  <a:lnTo>
                    <a:pt x="2314" y="317"/>
                  </a:lnTo>
                  <a:lnTo>
                    <a:pt x="2310" y="308"/>
                  </a:lnTo>
                  <a:lnTo>
                    <a:pt x="2310" y="308"/>
                  </a:lnTo>
                  <a:lnTo>
                    <a:pt x="2300" y="297"/>
                  </a:lnTo>
                  <a:lnTo>
                    <a:pt x="2289" y="288"/>
                  </a:lnTo>
                  <a:lnTo>
                    <a:pt x="2277" y="284"/>
                  </a:lnTo>
                  <a:lnTo>
                    <a:pt x="2264" y="284"/>
                  </a:lnTo>
                  <a:lnTo>
                    <a:pt x="2249" y="284"/>
                  </a:lnTo>
                  <a:lnTo>
                    <a:pt x="2249" y="284"/>
                  </a:lnTo>
                  <a:lnTo>
                    <a:pt x="2254" y="278"/>
                  </a:lnTo>
                  <a:lnTo>
                    <a:pt x="2255" y="271"/>
                  </a:lnTo>
                  <a:lnTo>
                    <a:pt x="2257" y="262"/>
                  </a:lnTo>
                  <a:lnTo>
                    <a:pt x="2259" y="257"/>
                  </a:lnTo>
                  <a:lnTo>
                    <a:pt x="2259" y="250"/>
                  </a:lnTo>
                  <a:lnTo>
                    <a:pt x="2259" y="242"/>
                  </a:lnTo>
                  <a:lnTo>
                    <a:pt x="2259" y="236"/>
                  </a:lnTo>
                  <a:lnTo>
                    <a:pt x="2257" y="229"/>
                  </a:lnTo>
                  <a:lnTo>
                    <a:pt x="2255" y="223"/>
                  </a:lnTo>
                  <a:lnTo>
                    <a:pt x="2252" y="216"/>
                  </a:lnTo>
                  <a:lnTo>
                    <a:pt x="2252" y="216"/>
                  </a:lnTo>
                  <a:lnTo>
                    <a:pt x="2243" y="206"/>
                  </a:lnTo>
                  <a:lnTo>
                    <a:pt x="2232" y="198"/>
                  </a:lnTo>
                  <a:lnTo>
                    <a:pt x="2220" y="193"/>
                  </a:lnTo>
                  <a:lnTo>
                    <a:pt x="2207" y="189"/>
                  </a:lnTo>
                  <a:lnTo>
                    <a:pt x="2194" y="189"/>
                  </a:lnTo>
                  <a:lnTo>
                    <a:pt x="2194" y="189"/>
                  </a:lnTo>
                  <a:lnTo>
                    <a:pt x="2201" y="179"/>
                  </a:lnTo>
                  <a:lnTo>
                    <a:pt x="2203" y="168"/>
                  </a:lnTo>
                  <a:lnTo>
                    <a:pt x="2204" y="158"/>
                  </a:lnTo>
                  <a:lnTo>
                    <a:pt x="2203" y="147"/>
                  </a:lnTo>
                  <a:lnTo>
                    <a:pt x="2199" y="137"/>
                  </a:lnTo>
                  <a:lnTo>
                    <a:pt x="2199" y="137"/>
                  </a:lnTo>
                  <a:lnTo>
                    <a:pt x="2190" y="128"/>
                  </a:lnTo>
                  <a:lnTo>
                    <a:pt x="2181" y="122"/>
                  </a:lnTo>
                  <a:lnTo>
                    <a:pt x="2171" y="119"/>
                  </a:lnTo>
                  <a:lnTo>
                    <a:pt x="2160" y="117"/>
                  </a:lnTo>
                  <a:lnTo>
                    <a:pt x="2150" y="119"/>
                  </a:lnTo>
                  <a:lnTo>
                    <a:pt x="2150" y="119"/>
                  </a:lnTo>
                  <a:lnTo>
                    <a:pt x="2158" y="112"/>
                  </a:lnTo>
                  <a:lnTo>
                    <a:pt x="2163" y="103"/>
                  </a:lnTo>
                  <a:lnTo>
                    <a:pt x="2165" y="94"/>
                  </a:lnTo>
                  <a:lnTo>
                    <a:pt x="2163" y="84"/>
                  </a:lnTo>
                  <a:lnTo>
                    <a:pt x="2158" y="73"/>
                  </a:lnTo>
                  <a:lnTo>
                    <a:pt x="2158" y="73"/>
                  </a:lnTo>
                  <a:lnTo>
                    <a:pt x="2153" y="67"/>
                  </a:lnTo>
                  <a:lnTo>
                    <a:pt x="2146" y="61"/>
                  </a:lnTo>
                  <a:lnTo>
                    <a:pt x="2137" y="59"/>
                  </a:lnTo>
                  <a:lnTo>
                    <a:pt x="2127" y="59"/>
                  </a:lnTo>
                  <a:lnTo>
                    <a:pt x="2119" y="61"/>
                  </a:lnTo>
                  <a:lnTo>
                    <a:pt x="2119" y="61"/>
                  </a:lnTo>
                  <a:lnTo>
                    <a:pt x="2125" y="52"/>
                  </a:lnTo>
                  <a:lnTo>
                    <a:pt x="2128" y="44"/>
                  </a:lnTo>
                  <a:lnTo>
                    <a:pt x="2131" y="34"/>
                  </a:lnTo>
                  <a:lnTo>
                    <a:pt x="2131" y="25"/>
                  </a:lnTo>
                  <a:lnTo>
                    <a:pt x="2127" y="17"/>
                  </a:lnTo>
                  <a:lnTo>
                    <a:pt x="2127" y="17"/>
                  </a:lnTo>
                  <a:lnTo>
                    <a:pt x="2119" y="8"/>
                  </a:lnTo>
                  <a:lnTo>
                    <a:pt x="2110" y="2"/>
                  </a:lnTo>
                  <a:lnTo>
                    <a:pt x="2100" y="0"/>
                  </a:lnTo>
                  <a:lnTo>
                    <a:pt x="2089" y="0"/>
                  </a:lnTo>
                  <a:lnTo>
                    <a:pt x="2079" y="6"/>
                  </a:lnTo>
                  <a:lnTo>
                    <a:pt x="15" y="1338"/>
                  </a:lnTo>
                  <a:lnTo>
                    <a:pt x="15" y="1338"/>
                  </a:lnTo>
                  <a:lnTo>
                    <a:pt x="6" y="1347"/>
                  </a:lnTo>
                  <a:lnTo>
                    <a:pt x="2" y="1356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4" y="1387"/>
                  </a:lnTo>
                  <a:lnTo>
                    <a:pt x="4" y="1387"/>
                  </a:lnTo>
                  <a:lnTo>
                    <a:pt x="11" y="1393"/>
                  </a:lnTo>
                  <a:lnTo>
                    <a:pt x="19" y="1400"/>
                  </a:lnTo>
                  <a:lnTo>
                    <a:pt x="27" y="1402"/>
                  </a:lnTo>
                  <a:lnTo>
                    <a:pt x="38" y="1402"/>
                  </a:lnTo>
                  <a:lnTo>
                    <a:pt x="47" y="1400"/>
                  </a:lnTo>
                  <a:lnTo>
                    <a:pt x="47" y="1400"/>
                  </a:lnTo>
                  <a:lnTo>
                    <a:pt x="40" y="1409"/>
                  </a:lnTo>
                  <a:lnTo>
                    <a:pt x="38" y="1416"/>
                  </a:lnTo>
                  <a:lnTo>
                    <a:pt x="36" y="1425"/>
                  </a:lnTo>
                  <a:lnTo>
                    <a:pt x="38" y="1435"/>
                  </a:lnTo>
                  <a:lnTo>
                    <a:pt x="42" y="1444"/>
                  </a:lnTo>
                  <a:lnTo>
                    <a:pt x="42" y="1444"/>
                  </a:lnTo>
                  <a:lnTo>
                    <a:pt x="48" y="1450"/>
                  </a:lnTo>
                  <a:lnTo>
                    <a:pt x="57" y="1457"/>
                  </a:lnTo>
                  <a:lnTo>
                    <a:pt x="68" y="1459"/>
                  </a:lnTo>
                  <a:lnTo>
                    <a:pt x="75" y="1457"/>
                  </a:lnTo>
                  <a:lnTo>
                    <a:pt x="86" y="1455"/>
                  </a:lnTo>
                  <a:lnTo>
                    <a:pt x="86" y="1455"/>
                  </a:lnTo>
                  <a:lnTo>
                    <a:pt x="80" y="1463"/>
                  </a:lnTo>
                  <a:lnTo>
                    <a:pt x="75" y="1474"/>
                  </a:lnTo>
                  <a:lnTo>
                    <a:pt x="75" y="1485"/>
                  </a:lnTo>
                  <a:lnTo>
                    <a:pt x="78" y="1494"/>
                  </a:lnTo>
                  <a:lnTo>
                    <a:pt x="82" y="1505"/>
                  </a:lnTo>
                  <a:lnTo>
                    <a:pt x="82" y="1505"/>
                  </a:lnTo>
                  <a:lnTo>
                    <a:pt x="91" y="1513"/>
                  </a:lnTo>
                  <a:lnTo>
                    <a:pt x="99" y="1520"/>
                  </a:lnTo>
                  <a:lnTo>
                    <a:pt x="110" y="1524"/>
                  </a:lnTo>
                  <a:lnTo>
                    <a:pt x="121" y="1524"/>
                  </a:lnTo>
                  <a:lnTo>
                    <a:pt x="133" y="1522"/>
                  </a:lnTo>
                  <a:lnTo>
                    <a:pt x="133" y="1522"/>
                  </a:lnTo>
                  <a:lnTo>
                    <a:pt x="128" y="1534"/>
                  </a:lnTo>
                  <a:lnTo>
                    <a:pt x="124" y="1547"/>
                  </a:lnTo>
                  <a:lnTo>
                    <a:pt x="124" y="1562"/>
                  </a:lnTo>
                  <a:lnTo>
                    <a:pt x="128" y="1573"/>
                  </a:lnTo>
                  <a:lnTo>
                    <a:pt x="133" y="1585"/>
                  </a:lnTo>
                  <a:lnTo>
                    <a:pt x="133" y="1585"/>
                  </a:lnTo>
                  <a:lnTo>
                    <a:pt x="144" y="1596"/>
                  </a:lnTo>
                  <a:lnTo>
                    <a:pt x="154" y="1604"/>
                  </a:lnTo>
                  <a:lnTo>
                    <a:pt x="167" y="1608"/>
                  </a:lnTo>
                  <a:lnTo>
                    <a:pt x="181" y="1612"/>
                  </a:lnTo>
                  <a:lnTo>
                    <a:pt x="196" y="1612"/>
                  </a:lnTo>
                  <a:lnTo>
                    <a:pt x="196" y="1612"/>
                  </a:lnTo>
                  <a:lnTo>
                    <a:pt x="188" y="1625"/>
                  </a:lnTo>
                  <a:lnTo>
                    <a:pt x="183" y="1637"/>
                  </a:lnTo>
                  <a:lnTo>
                    <a:pt x="183" y="1651"/>
                  </a:lnTo>
                  <a:lnTo>
                    <a:pt x="185" y="1663"/>
                  </a:lnTo>
                  <a:lnTo>
                    <a:pt x="192" y="1676"/>
                  </a:lnTo>
                  <a:lnTo>
                    <a:pt x="192" y="1676"/>
                  </a:lnTo>
                  <a:lnTo>
                    <a:pt x="200" y="1686"/>
                  </a:lnTo>
                  <a:lnTo>
                    <a:pt x="211" y="1695"/>
                  </a:lnTo>
                  <a:lnTo>
                    <a:pt x="222" y="1699"/>
                  </a:lnTo>
                  <a:lnTo>
                    <a:pt x="236" y="1703"/>
                  </a:lnTo>
                  <a:lnTo>
                    <a:pt x="248" y="1703"/>
                  </a:lnTo>
                  <a:lnTo>
                    <a:pt x="248" y="1703"/>
                  </a:lnTo>
                  <a:lnTo>
                    <a:pt x="243" y="1713"/>
                  </a:lnTo>
                  <a:lnTo>
                    <a:pt x="240" y="1724"/>
                  </a:lnTo>
                  <a:lnTo>
                    <a:pt x="238" y="1734"/>
                  </a:lnTo>
                  <a:lnTo>
                    <a:pt x="240" y="1745"/>
                  </a:lnTo>
                  <a:lnTo>
                    <a:pt x="245" y="1755"/>
                  </a:lnTo>
                  <a:lnTo>
                    <a:pt x="245" y="1755"/>
                  </a:lnTo>
                  <a:lnTo>
                    <a:pt x="253" y="1764"/>
                  </a:lnTo>
                  <a:lnTo>
                    <a:pt x="261" y="1771"/>
                  </a:lnTo>
                  <a:lnTo>
                    <a:pt x="272" y="1773"/>
                  </a:lnTo>
                  <a:lnTo>
                    <a:pt x="282" y="1775"/>
                  </a:lnTo>
                  <a:lnTo>
                    <a:pt x="293" y="1773"/>
                  </a:lnTo>
                  <a:lnTo>
                    <a:pt x="293" y="1773"/>
                  </a:lnTo>
                  <a:lnTo>
                    <a:pt x="284" y="1778"/>
                  </a:lnTo>
                  <a:lnTo>
                    <a:pt x="280" y="1787"/>
                  </a:lnTo>
                  <a:lnTo>
                    <a:pt x="278" y="1798"/>
                  </a:lnTo>
                  <a:lnTo>
                    <a:pt x="280" y="1808"/>
                  </a:lnTo>
                  <a:lnTo>
                    <a:pt x="284" y="1819"/>
                  </a:lnTo>
                  <a:lnTo>
                    <a:pt x="284" y="1819"/>
                  </a:lnTo>
                  <a:lnTo>
                    <a:pt x="291" y="1826"/>
                  </a:lnTo>
                  <a:lnTo>
                    <a:pt x="298" y="1831"/>
                  </a:lnTo>
                  <a:lnTo>
                    <a:pt x="308" y="1833"/>
                  </a:lnTo>
                  <a:lnTo>
                    <a:pt x="316" y="1833"/>
                  </a:lnTo>
                  <a:lnTo>
                    <a:pt x="324" y="1831"/>
                  </a:lnTo>
                  <a:lnTo>
                    <a:pt x="324" y="1831"/>
                  </a:lnTo>
                  <a:lnTo>
                    <a:pt x="321" y="1840"/>
                  </a:lnTo>
                  <a:lnTo>
                    <a:pt x="316" y="1849"/>
                  </a:lnTo>
                  <a:lnTo>
                    <a:pt x="314" y="1856"/>
                  </a:lnTo>
                  <a:lnTo>
                    <a:pt x="316" y="1865"/>
                  </a:lnTo>
                  <a:lnTo>
                    <a:pt x="321" y="1874"/>
                  </a:lnTo>
                  <a:lnTo>
                    <a:pt x="321" y="1874"/>
                  </a:lnTo>
                  <a:lnTo>
                    <a:pt x="326" y="1882"/>
                  </a:lnTo>
                  <a:lnTo>
                    <a:pt x="337" y="1888"/>
                  </a:lnTo>
                  <a:lnTo>
                    <a:pt x="346" y="1891"/>
                  </a:lnTo>
                  <a:lnTo>
                    <a:pt x="358" y="1888"/>
                  </a:lnTo>
                  <a:lnTo>
                    <a:pt x="369" y="1884"/>
                  </a:lnTo>
                  <a:lnTo>
                    <a:pt x="2430" y="550"/>
                  </a:lnTo>
                  <a:lnTo>
                    <a:pt x="2430" y="550"/>
                  </a:lnTo>
                  <a:lnTo>
                    <a:pt x="2439" y="543"/>
                  </a:lnTo>
                  <a:lnTo>
                    <a:pt x="2443" y="534"/>
                  </a:lnTo>
                  <a:lnTo>
                    <a:pt x="2448" y="524"/>
                  </a:lnTo>
                  <a:lnTo>
                    <a:pt x="2445" y="513"/>
                  </a:lnTo>
                  <a:lnTo>
                    <a:pt x="2441" y="503"/>
                  </a:lnTo>
                  <a:lnTo>
                    <a:pt x="2441" y="50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86" name="Freeform 54"/>
            <p:cNvSpPr>
              <a:spLocks/>
            </p:cNvSpPr>
            <p:nvPr/>
          </p:nvSpPr>
          <p:spPr bwMode="auto">
            <a:xfrm>
              <a:off x="1570" y="1336"/>
              <a:ext cx="2267" cy="1700"/>
            </a:xfrm>
            <a:custGeom>
              <a:avLst/>
              <a:gdLst/>
              <a:ahLst/>
              <a:cxnLst>
                <a:cxn ang="0">
                  <a:pos x="2029" y="0"/>
                </a:cxn>
                <a:cxn ang="0">
                  <a:pos x="0" y="1300"/>
                </a:cxn>
                <a:cxn ang="0">
                  <a:pos x="236" y="1699"/>
                </a:cxn>
                <a:cxn ang="0">
                  <a:pos x="2266" y="381"/>
                </a:cxn>
                <a:cxn ang="0">
                  <a:pos x="2029" y="0"/>
                </a:cxn>
                <a:cxn ang="0">
                  <a:pos x="2029" y="0"/>
                </a:cxn>
              </a:cxnLst>
              <a:rect l="0" t="0" r="r" b="b"/>
              <a:pathLst>
                <a:path w="2267" h="1700">
                  <a:moveTo>
                    <a:pt x="2029" y="0"/>
                  </a:moveTo>
                  <a:lnTo>
                    <a:pt x="0" y="1300"/>
                  </a:lnTo>
                  <a:lnTo>
                    <a:pt x="236" y="1699"/>
                  </a:lnTo>
                  <a:lnTo>
                    <a:pt x="2266" y="381"/>
                  </a:lnTo>
                  <a:lnTo>
                    <a:pt x="2029" y="0"/>
                  </a:lnTo>
                  <a:lnTo>
                    <a:pt x="2029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87" name="Freeform 55"/>
            <p:cNvSpPr>
              <a:spLocks/>
            </p:cNvSpPr>
            <p:nvPr/>
          </p:nvSpPr>
          <p:spPr bwMode="auto">
            <a:xfrm>
              <a:off x="1575" y="1345"/>
              <a:ext cx="2251" cy="1678"/>
            </a:xfrm>
            <a:custGeom>
              <a:avLst/>
              <a:gdLst/>
              <a:ahLst/>
              <a:cxnLst>
                <a:cxn ang="0">
                  <a:pos x="2022" y="0"/>
                </a:cxn>
                <a:cxn ang="0">
                  <a:pos x="0" y="1296"/>
                </a:cxn>
                <a:cxn ang="0">
                  <a:pos x="227" y="1677"/>
                </a:cxn>
                <a:cxn ang="0">
                  <a:pos x="2250" y="363"/>
                </a:cxn>
                <a:cxn ang="0">
                  <a:pos x="2022" y="0"/>
                </a:cxn>
                <a:cxn ang="0">
                  <a:pos x="2022" y="0"/>
                </a:cxn>
              </a:cxnLst>
              <a:rect l="0" t="0" r="r" b="b"/>
              <a:pathLst>
                <a:path w="2251" h="1678">
                  <a:moveTo>
                    <a:pt x="2022" y="0"/>
                  </a:moveTo>
                  <a:lnTo>
                    <a:pt x="0" y="1296"/>
                  </a:lnTo>
                  <a:lnTo>
                    <a:pt x="227" y="1677"/>
                  </a:lnTo>
                  <a:lnTo>
                    <a:pt x="2250" y="363"/>
                  </a:lnTo>
                  <a:lnTo>
                    <a:pt x="2022" y="0"/>
                  </a:lnTo>
                  <a:lnTo>
                    <a:pt x="2022" y="0"/>
                  </a:lnTo>
                </a:path>
              </a:pathLst>
            </a:custGeom>
            <a:solidFill>
              <a:srgbClr val="FFDA16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88" name="Freeform 56"/>
            <p:cNvSpPr>
              <a:spLocks/>
            </p:cNvSpPr>
            <p:nvPr/>
          </p:nvSpPr>
          <p:spPr bwMode="auto">
            <a:xfrm>
              <a:off x="1579" y="1354"/>
              <a:ext cx="2238" cy="1657"/>
            </a:xfrm>
            <a:custGeom>
              <a:avLst/>
              <a:gdLst/>
              <a:ahLst/>
              <a:cxnLst>
                <a:cxn ang="0">
                  <a:pos x="2019" y="0"/>
                </a:cxn>
                <a:cxn ang="0">
                  <a:pos x="0" y="1292"/>
                </a:cxn>
                <a:cxn ang="0">
                  <a:pos x="218" y="1656"/>
                </a:cxn>
                <a:cxn ang="0">
                  <a:pos x="2237" y="347"/>
                </a:cxn>
                <a:cxn ang="0">
                  <a:pos x="2019" y="0"/>
                </a:cxn>
                <a:cxn ang="0">
                  <a:pos x="2019" y="0"/>
                </a:cxn>
              </a:cxnLst>
              <a:rect l="0" t="0" r="r" b="b"/>
              <a:pathLst>
                <a:path w="2238" h="1657">
                  <a:moveTo>
                    <a:pt x="2019" y="0"/>
                  </a:moveTo>
                  <a:lnTo>
                    <a:pt x="0" y="1292"/>
                  </a:lnTo>
                  <a:lnTo>
                    <a:pt x="218" y="1656"/>
                  </a:lnTo>
                  <a:lnTo>
                    <a:pt x="2237" y="347"/>
                  </a:lnTo>
                  <a:lnTo>
                    <a:pt x="2019" y="0"/>
                  </a:lnTo>
                  <a:lnTo>
                    <a:pt x="2019" y="0"/>
                  </a:lnTo>
                </a:path>
              </a:pathLst>
            </a:custGeom>
            <a:solidFill>
              <a:srgbClr val="FFDB1D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89" name="Freeform 57"/>
            <p:cNvSpPr>
              <a:spLocks/>
            </p:cNvSpPr>
            <p:nvPr/>
          </p:nvSpPr>
          <p:spPr bwMode="auto">
            <a:xfrm>
              <a:off x="1584" y="1360"/>
              <a:ext cx="2222" cy="1639"/>
            </a:xfrm>
            <a:custGeom>
              <a:avLst/>
              <a:gdLst/>
              <a:ahLst/>
              <a:cxnLst>
                <a:cxn ang="0">
                  <a:pos x="2014" y="0"/>
                </a:cxn>
                <a:cxn ang="0">
                  <a:pos x="0" y="1291"/>
                </a:cxn>
                <a:cxn ang="0">
                  <a:pos x="210" y="1638"/>
                </a:cxn>
                <a:cxn ang="0">
                  <a:pos x="2221" y="333"/>
                </a:cxn>
                <a:cxn ang="0">
                  <a:pos x="2014" y="0"/>
                </a:cxn>
                <a:cxn ang="0">
                  <a:pos x="2014" y="0"/>
                </a:cxn>
              </a:cxnLst>
              <a:rect l="0" t="0" r="r" b="b"/>
              <a:pathLst>
                <a:path w="2222" h="1639">
                  <a:moveTo>
                    <a:pt x="2014" y="0"/>
                  </a:moveTo>
                  <a:lnTo>
                    <a:pt x="0" y="1291"/>
                  </a:lnTo>
                  <a:lnTo>
                    <a:pt x="210" y="1638"/>
                  </a:lnTo>
                  <a:lnTo>
                    <a:pt x="2221" y="333"/>
                  </a:lnTo>
                  <a:lnTo>
                    <a:pt x="2014" y="0"/>
                  </a:lnTo>
                  <a:lnTo>
                    <a:pt x="2014" y="0"/>
                  </a:lnTo>
                </a:path>
              </a:pathLst>
            </a:custGeom>
            <a:solidFill>
              <a:srgbClr val="FFDD24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90" name="Freeform 58"/>
            <p:cNvSpPr>
              <a:spLocks/>
            </p:cNvSpPr>
            <p:nvPr/>
          </p:nvSpPr>
          <p:spPr bwMode="auto">
            <a:xfrm>
              <a:off x="1586" y="1367"/>
              <a:ext cx="2209" cy="1619"/>
            </a:xfrm>
            <a:custGeom>
              <a:avLst/>
              <a:gdLst/>
              <a:ahLst/>
              <a:cxnLst>
                <a:cxn ang="0">
                  <a:pos x="2012" y="0"/>
                </a:cxn>
                <a:cxn ang="0">
                  <a:pos x="0" y="1287"/>
                </a:cxn>
                <a:cxn ang="0">
                  <a:pos x="202" y="1618"/>
                </a:cxn>
                <a:cxn ang="0">
                  <a:pos x="2208" y="315"/>
                </a:cxn>
                <a:cxn ang="0">
                  <a:pos x="2012" y="0"/>
                </a:cxn>
                <a:cxn ang="0">
                  <a:pos x="2012" y="0"/>
                </a:cxn>
              </a:cxnLst>
              <a:rect l="0" t="0" r="r" b="b"/>
              <a:pathLst>
                <a:path w="2209" h="1619">
                  <a:moveTo>
                    <a:pt x="2012" y="0"/>
                  </a:moveTo>
                  <a:lnTo>
                    <a:pt x="0" y="1287"/>
                  </a:lnTo>
                  <a:lnTo>
                    <a:pt x="202" y="1618"/>
                  </a:lnTo>
                  <a:lnTo>
                    <a:pt x="2208" y="315"/>
                  </a:lnTo>
                  <a:lnTo>
                    <a:pt x="2012" y="0"/>
                  </a:lnTo>
                  <a:lnTo>
                    <a:pt x="2012" y="0"/>
                  </a:lnTo>
                </a:path>
              </a:pathLst>
            </a:custGeom>
            <a:solidFill>
              <a:srgbClr val="FFDE2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91" name="Freeform 59"/>
            <p:cNvSpPr>
              <a:spLocks/>
            </p:cNvSpPr>
            <p:nvPr/>
          </p:nvSpPr>
          <p:spPr bwMode="auto">
            <a:xfrm>
              <a:off x="1595" y="1378"/>
              <a:ext cx="2191" cy="1597"/>
            </a:xfrm>
            <a:custGeom>
              <a:avLst/>
              <a:gdLst/>
              <a:ahLst/>
              <a:cxnLst>
                <a:cxn ang="0">
                  <a:pos x="2001" y="0"/>
                </a:cxn>
                <a:cxn ang="0">
                  <a:pos x="0" y="1281"/>
                </a:cxn>
                <a:cxn ang="0">
                  <a:pos x="190" y="1596"/>
                </a:cxn>
                <a:cxn ang="0">
                  <a:pos x="2190" y="299"/>
                </a:cxn>
                <a:cxn ang="0">
                  <a:pos x="2001" y="0"/>
                </a:cxn>
                <a:cxn ang="0">
                  <a:pos x="2001" y="0"/>
                </a:cxn>
              </a:cxnLst>
              <a:rect l="0" t="0" r="r" b="b"/>
              <a:pathLst>
                <a:path w="2191" h="1597">
                  <a:moveTo>
                    <a:pt x="2001" y="0"/>
                  </a:moveTo>
                  <a:lnTo>
                    <a:pt x="0" y="1281"/>
                  </a:lnTo>
                  <a:lnTo>
                    <a:pt x="190" y="1596"/>
                  </a:lnTo>
                  <a:lnTo>
                    <a:pt x="2190" y="299"/>
                  </a:lnTo>
                  <a:lnTo>
                    <a:pt x="2001" y="0"/>
                  </a:lnTo>
                  <a:lnTo>
                    <a:pt x="2001" y="0"/>
                  </a:lnTo>
                </a:path>
              </a:pathLst>
            </a:custGeom>
            <a:solidFill>
              <a:srgbClr val="FFE033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92" name="Freeform 60"/>
            <p:cNvSpPr>
              <a:spLocks/>
            </p:cNvSpPr>
            <p:nvPr/>
          </p:nvSpPr>
          <p:spPr bwMode="auto">
            <a:xfrm>
              <a:off x="1598" y="1385"/>
              <a:ext cx="2176" cy="1575"/>
            </a:xfrm>
            <a:custGeom>
              <a:avLst/>
              <a:gdLst/>
              <a:ahLst/>
              <a:cxnLst>
                <a:cxn ang="0">
                  <a:pos x="1997" y="0"/>
                </a:cxn>
                <a:cxn ang="0">
                  <a:pos x="0" y="1277"/>
                </a:cxn>
                <a:cxn ang="0">
                  <a:pos x="181" y="1574"/>
                </a:cxn>
                <a:cxn ang="0">
                  <a:pos x="2175" y="282"/>
                </a:cxn>
                <a:cxn ang="0">
                  <a:pos x="1997" y="0"/>
                </a:cxn>
                <a:cxn ang="0">
                  <a:pos x="1997" y="0"/>
                </a:cxn>
              </a:cxnLst>
              <a:rect l="0" t="0" r="r" b="b"/>
              <a:pathLst>
                <a:path w="2176" h="1575">
                  <a:moveTo>
                    <a:pt x="1997" y="0"/>
                  </a:moveTo>
                  <a:lnTo>
                    <a:pt x="0" y="1277"/>
                  </a:lnTo>
                  <a:lnTo>
                    <a:pt x="181" y="1574"/>
                  </a:lnTo>
                  <a:lnTo>
                    <a:pt x="2175" y="282"/>
                  </a:lnTo>
                  <a:lnTo>
                    <a:pt x="1997" y="0"/>
                  </a:lnTo>
                  <a:lnTo>
                    <a:pt x="1997" y="0"/>
                  </a:lnTo>
                </a:path>
              </a:pathLst>
            </a:custGeom>
            <a:solidFill>
              <a:srgbClr val="FFE13A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93" name="Freeform 61"/>
            <p:cNvSpPr>
              <a:spLocks/>
            </p:cNvSpPr>
            <p:nvPr/>
          </p:nvSpPr>
          <p:spPr bwMode="auto">
            <a:xfrm>
              <a:off x="1601" y="1392"/>
              <a:ext cx="2163" cy="1557"/>
            </a:xfrm>
            <a:custGeom>
              <a:avLst/>
              <a:gdLst/>
              <a:ahLst/>
              <a:cxnLst>
                <a:cxn ang="0">
                  <a:pos x="1994" y="0"/>
                </a:cxn>
                <a:cxn ang="0">
                  <a:pos x="0" y="1275"/>
                </a:cxn>
                <a:cxn ang="0">
                  <a:pos x="172" y="1556"/>
                </a:cxn>
                <a:cxn ang="0">
                  <a:pos x="2162" y="269"/>
                </a:cxn>
                <a:cxn ang="0">
                  <a:pos x="1994" y="0"/>
                </a:cxn>
                <a:cxn ang="0">
                  <a:pos x="1994" y="0"/>
                </a:cxn>
              </a:cxnLst>
              <a:rect l="0" t="0" r="r" b="b"/>
              <a:pathLst>
                <a:path w="2163" h="1557">
                  <a:moveTo>
                    <a:pt x="1994" y="0"/>
                  </a:moveTo>
                  <a:lnTo>
                    <a:pt x="0" y="1275"/>
                  </a:lnTo>
                  <a:lnTo>
                    <a:pt x="172" y="1556"/>
                  </a:lnTo>
                  <a:lnTo>
                    <a:pt x="2162" y="269"/>
                  </a:lnTo>
                  <a:lnTo>
                    <a:pt x="1994" y="0"/>
                  </a:lnTo>
                  <a:lnTo>
                    <a:pt x="1994" y="0"/>
                  </a:lnTo>
                </a:path>
              </a:pathLst>
            </a:custGeom>
            <a:solidFill>
              <a:srgbClr val="FFE24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94" name="Freeform 62"/>
            <p:cNvSpPr>
              <a:spLocks/>
            </p:cNvSpPr>
            <p:nvPr/>
          </p:nvSpPr>
          <p:spPr bwMode="auto">
            <a:xfrm>
              <a:off x="1608" y="1401"/>
              <a:ext cx="2145" cy="1535"/>
            </a:xfrm>
            <a:custGeom>
              <a:avLst/>
              <a:gdLst/>
              <a:ahLst/>
              <a:cxnLst>
                <a:cxn ang="0">
                  <a:pos x="1987" y="0"/>
                </a:cxn>
                <a:cxn ang="0">
                  <a:pos x="0" y="1271"/>
                </a:cxn>
                <a:cxn ang="0">
                  <a:pos x="161" y="1534"/>
                </a:cxn>
                <a:cxn ang="0">
                  <a:pos x="2144" y="251"/>
                </a:cxn>
                <a:cxn ang="0">
                  <a:pos x="1987" y="0"/>
                </a:cxn>
                <a:cxn ang="0">
                  <a:pos x="1987" y="0"/>
                </a:cxn>
              </a:cxnLst>
              <a:rect l="0" t="0" r="r" b="b"/>
              <a:pathLst>
                <a:path w="2145" h="1535">
                  <a:moveTo>
                    <a:pt x="1987" y="0"/>
                  </a:moveTo>
                  <a:lnTo>
                    <a:pt x="0" y="1271"/>
                  </a:lnTo>
                  <a:lnTo>
                    <a:pt x="161" y="1534"/>
                  </a:lnTo>
                  <a:lnTo>
                    <a:pt x="2144" y="251"/>
                  </a:lnTo>
                  <a:lnTo>
                    <a:pt x="1987" y="0"/>
                  </a:lnTo>
                  <a:lnTo>
                    <a:pt x="1987" y="0"/>
                  </a:lnTo>
                </a:path>
              </a:pathLst>
            </a:custGeom>
            <a:solidFill>
              <a:srgbClr val="FFE44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95" name="Freeform 63"/>
            <p:cNvSpPr>
              <a:spLocks/>
            </p:cNvSpPr>
            <p:nvPr/>
          </p:nvSpPr>
          <p:spPr bwMode="auto">
            <a:xfrm>
              <a:off x="1612" y="1408"/>
              <a:ext cx="2130" cy="1516"/>
            </a:xfrm>
            <a:custGeom>
              <a:avLst/>
              <a:gdLst/>
              <a:ahLst/>
              <a:cxnLst>
                <a:cxn ang="0">
                  <a:pos x="1981" y="0"/>
                </a:cxn>
                <a:cxn ang="0">
                  <a:pos x="0" y="1265"/>
                </a:cxn>
                <a:cxn ang="0">
                  <a:pos x="154" y="1515"/>
                </a:cxn>
                <a:cxn ang="0">
                  <a:pos x="2129" y="236"/>
                </a:cxn>
                <a:cxn ang="0">
                  <a:pos x="1981" y="0"/>
                </a:cxn>
                <a:cxn ang="0">
                  <a:pos x="1981" y="0"/>
                </a:cxn>
              </a:cxnLst>
              <a:rect l="0" t="0" r="r" b="b"/>
              <a:pathLst>
                <a:path w="2130" h="1516">
                  <a:moveTo>
                    <a:pt x="1981" y="0"/>
                  </a:moveTo>
                  <a:lnTo>
                    <a:pt x="0" y="1265"/>
                  </a:lnTo>
                  <a:lnTo>
                    <a:pt x="154" y="1515"/>
                  </a:lnTo>
                  <a:lnTo>
                    <a:pt x="2129" y="236"/>
                  </a:lnTo>
                  <a:lnTo>
                    <a:pt x="1981" y="0"/>
                  </a:lnTo>
                  <a:lnTo>
                    <a:pt x="1981" y="0"/>
                  </a:lnTo>
                </a:path>
              </a:pathLst>
            </a:custGeom>
            <a:solidFill>
              <a:srgbClr val="FFE55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96" name="Freeform 64"/>
            <p:cNvSpPr>
              <a:spLocks/>
            </p:cNvSpPr>
            <p:nvPr/>
          </p:nvSpPr>
          <p:spPr bwMode="auto">
            <a:xfrm>
              <a:off x="1619" y="1416"/>
              <a:ext cx="2113" cy="1496"/>
            </a:xfrm>
            <a:custGeom>
              <a:avLst/>
              <a:gdLst/>
              <a:ahLst/>
              <a:cxnLst>
                <a:cxn ang="0">
                  <a:pos x="1974" y="0"/>
                </a:cxn>
                <a:cxn ang="0">
                  <a:pos x="0" y="1261"/>
                </a:cxn>
                <a:cxn ang="0">
                  <a:pos x="143" y="1495"/>
                </a:cxn>
                <a:cxn ang="0">
                  <a:pos x="2112" y="218"/>
                </a:cxn>
                <a:cxn ang="0">
                  <a:pos x="1974" y="0"/>
                </a:cxn>
                <a:cxn ang="0">
                  <a:pos x="1974" y="0"/>
                </a:cxn>
              </a:cxnLst>
              <a:rect l="0" t="0" r="r" b="b"/>
              <a:pathLst>
                <a:path w="2113" h="1496">
                  <a:moveTo>
                    <a:pt x="1974" y="0"/>
                  </a:moveTo>
                  <a:lnTo>
                    <a:pt x="0" y="1261"/>
                  </a:lnTo>
                  <a:lnTo>
                    <a:pt x="143" y="1495"/>
                  </a:lnTo>
                  <a:lnTo>
                    <a:pt x="2112" y="218"/>
                  </a:lnTo>
                  <a:lnTo>
                    <a:pt x="1974" y="0"/>
                  </a:lnTo>
                  <a:lnTo>
                    <a:pt x="1974" y="0"/>
                  </a:lnTo>
                </a:path>
              </a:pathLst>
            </a:custGeom>
            <a:solidFill>
              <a:srgbClr val="FFE757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97" name="Freeform 65"/>
            <p:cNvSpPr>
              <a:spLocks/>
            </p:cNvSpPr>
            <p:nvPr/>
          </p:nvSpPr>
          <p:spPr bwMode="auto">
            <a:xfrm>
              <a:off x="1622" y="1425"/>
              <a:ext cx="2098" cy="1475"/>
            </a:xfrm>
            <a:custGeom>
              <a:avLst/>
              <a:gdLst/>
              <a:ahLst/>
              <a:cxnLst>
                <a:cxn ang="0">
                  <a:pos x="1970" y="0"/>
                </a:cxn>
                <a:cxn ang="0">
                  <a:pos x="0" y="1256"/>
                </a:cxn>
                <a:cxn ang="0">
                  <a:pos x="135" y="1474"/>
                </a:cxn>
                <a:cxn ang="0">
                  <a:pos x="2097" y="202"/>
                </a:cxn>
                <a:cxn ang="0">
                  <a:pos x="1970" y="0"/>
                </a:cxn>
                <a:cxn ang="0">
                  <a:pos x="1970" y="0"/>
                </a:cxn>
              </a:cxnLst>
              <a:rect l="0" t="0" r="r" b="b"/>
              <a:pathLst>
                <a:path w="2098" h="1475">
                  <a:moveTo>
                    <a:pt x="1970" y="0"/>
                  </a:moveTo>
                  <a:lnTo>
                    <a:pt x="0" y="1256"/>
                  </a:lnTo>
                  <a:lnTo>
                    <a:pt x="135" y="1474"/>
                  </a:lnTo>
                  <a:lnTo>
                    <a:pt x="2097" y="202"/>
                  </a:lnTo>
                  <a:lnTo>
                    <a:pt x="1970" y="0"/>
                  </a:lnTo>
                  <a:lnTo>
                    <a:pt x="1970" y="0"/>
                  </a:lnTo>
                </a:path>
              </a:pathLst>
            </a:custGeom>
            <a:solidFill>
              <a:srgbClr val="FFE85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98" name="Freeform 66"/>
            <p:cNvSpPr>
              <a:spLocks/>
            </p:cNvSpPr>
            <p:nvPr/>
          </p:nvSpPr>
          <p:spPr bwMode="auto">
            <a:xfrm>
              <a:off x="1629" y="1433"/>
              <a:ext cx="2083" cy="1454"/>
            </a:xfrm>
            <a:custGeom>
              <a:avLst/>
              <a:gdLst/>
              <a:ahLst/>
              <a:cxnLst>
                <a:cxn ang="0">
                  <a:pos x="1965" y="0"/>
                </a:cxn>
                <a:cxn ang="0">
                  <a:pos x="0" y="1252"/>
                </a:cxn>
                <a:cxn ang="0">
                  <a:pos x="126" y="1453"/>
                </a:cxn>
                <a:cxn ang="0">
                  <a:pos x="2082" y="185"/>
                </a:cxn>
                <a:cxn ang="0">
                  <a:pos x="1965" y="0"/>
                </a:cxn>
                <a:cxn ang="0">
                  <a:pos x="1965" y="0"/>
                </a:cxn>
              </a:cxnLst>
              <a:rect l="0" t="0" r="r" b="b"/>
              <a:pathLst>
                <a:path w="2083" h="1454">
                  <a:moveTo>
                    <a:pt x="1965" y="0"/>
                  </a:moveTo>
                  <a:lnTo>
                    <a:pt x="0" y="1252"/>
                  </a:lnTo>
                  <a:lnTo>
                    <a:pt x="126" y="1453"/>
                  </a:lnTo>
                  <a:lnTo>
                    <a:pt x="2082" y="185"/>
                  </a:lnTo>
                  <a:lnTo>
                    <a:pt x="1965" y="0"/>
                  </a:lnTo>
                  <a:lnTo>
                    <a:pt x="1965" y="0"/>
                  </a:lnTo>
                </a:path>
              </a:pathLst>
            </a:custGeom>
            <a:solidFill>
              <a:srgbClr val="FFEA65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099" name="Freeform 67"/>
            <p:cNvSpPr>
              <a:spLocks/>
            </p:cNvSpPr>
            <p:nvPr/>
          </p:nvSpPr>
          <p:spPr bwMode="auto">
            <a:xfrm>
              <a:off x="1632" y="1440"/>
              <a:ext cx="2068" cy="1435"/>
            </a:xfrm>
            <a:custGeom>
              <a:avLst/>
              <a:gdLst/>
              <a:ahLst/>
              <a:cxnLst>
                <a:cxn ang="0">
                  <a:pos x="1961" y="0"/>
                </a:cxn>
                <a:cxn ang="0">
                  <a:pos x="0" y="1250"/>
                </a:cxn>
                <a:cxn ang="0">
                  <a:pos x="115" y="1434"/>
                </a:cxn>
                <a:cxn ang="0">
                  <a:pos x="2067" y="172"/>
                </a:cxn>
                <a:cxn ang="0">
                  <a:pos x="1961" y="0"/>
                </a:cxn>
                <a:cxn ang="0">
                  <a:pos x="1961" y="0"/>
                </a:cxn>
              </a:cxnLst>
              <a:rect l="0" t="0" r="r" b="b"/>
              <a:pathLst>
                <a:path w="2068" h="1435">
                  <a:moveTo>
                    <a:pt x="1961" y="0"/>
                  </a:moveTo>
                  <a:lnTo>
                    <a:pt x="0" y="1250"/>
                  </a:lnTo>
                  <a:lnTo>
                    <a:pt x="115" y="1434"/>
                  </a:lnTo>
                  <a:lnTo>
                    <a:pt x="2067" y="172"/>
                  </a:lnTo>
                  <a:lnTo>
                    <a:pt x="1961" y="0"/>
                  </a:lnTo>
                  <a:lnTo>
                    <a:pt x="1961" y="0"/>
                  </a:lnTo>
                </a:path>
              </a:pathLst>
            </a:custGeom>
            <a:solidFill>
              <a:srgbClr val="FFEB6D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00" name="Freeform 68"/>
            <p:cNvSpPr>
              <a:spLocks/>
            </p:cNvSpPr>
            <p:nvPr/>
          </p:nvSpPr>
          <p:spPr bwMode="auto">
            <a:xfrm>
              <a:off x="1638" y="1447"/>
              <a:ext cx="2052" cy="1415"/>
            </a:xfrm>
            <a:custGeom>
              <a:avLst/>
              <a:gdLst/>
              <a:ahLst/>
              <a:cxnLst>
                <a:cxn ang="0">
                  <a:pos x="1955" y="0"/>
                </a:cxn>
                <a:cxn ang="0">
                  <a:pos x="0" y="1247"/>
                </a:cxn>
                <a:cxn ang="0">
                  <a:pos x="105" y="1414"/>
                </a:cxn>
                <a:cxn ang="0">
                  <a:pos x="2051" y="155"/>
                </a:cxn>
                <a:cxn ang="0">
                  <a:pos x="1955" y="0"/>
                </a:cxn>
                <a:cxn ang="0">
                  <a:pos x="1955" y="0"/>
                </a:cxn>
              </a:cxnLst>
              <a:rect l="0" t="0" r="r" b="b"/>
              <a:pathLst>
                <a:path w="2052" h="1415">
                  <a:moveTo>
                    <a:pt x="1955" y="0"/>
                  </a:moveTo>
                  <a:lnTo>
                    <a:pt x="0" y="1247"/>
                  </a:lnTo>
                  <a:lnTo>
                    <a:pt x="105" y="1414"/>
                  </a:lnTo>
                  <a:lnTo>
                    <a:pt x="2051" y="155"/>
                  </a:lnTo>
                  <a:lnTo>
                    <a:pt x="1955" y="0"/>
                  </a:lnTo>
                  <a:lnTo>
                    <a:pt x="1955" y="0"/>
                  </a:lnTo>
                </a:path>
              </a:pathLst>
            </a:custGeom>
            <a:solidFill>
              <a:srgbClr val="FFED74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01" name="Freeform 69"/>
            <p:cNvSpPr>
              <a:spLocks/>
            </p:cNvSpPr>
            <p:nvPr/>
          </p:nvSpPr>
          <p:spPr bwMode="auto">
            <a:xfrm>
              <a:off x="1643" y="1457"/>
              <a:ext cx="2037" cy="1392"/>
            </a:xfrm>
            <a:custGeom>
              <a:avLst/>
              <a:gdLst/>
              <a:ahLst/>
              <a:cxnLst>
                <a:cxn ang="0">
                  <a:pos x="1949" y="0"/>
                </a:cxn>
                <a:cxn ang="0">
                  <a:pos x="0" y="1241"/>
                </a:cxn>
                <a:cxn ang="0">
                  <a:pos x="96" y="1391"/>
                </a:cxn>
                <a:cxn ang="0">
                  <a:pos x="2036" y="138"/>
                </a:cxn>
                <a:cxn ang="0">
                  <a:pos x="1949" y="0"/>
                </a:cxn>
                <a:cxn ang="0">
                  <a:pos x="1949" y="0"/>
                </a:cxn>
              </a:cxnLst>
              <a:rect l="0" t="0" r="r" b="b"/>
              <a:pathLst>
                <a:path w="2037" h="1392">
                  <a:moveTo>
                    <a:pt x="1949" y="0"/>
                  </a:moveTo>
                  <a:lnTo>
                    <a:pt x="0" y="1241"/>
                  </a:lnTo>
                  <a:lnTo>
                    <a:pt x="96" y="1391"/>
                  </a:lnTo>
                  <a:lnTo>
                    <a:pt x="2036" y="138"/>
                  </a:lnTo>
                  <a:lnTo>
                    <a:pt x="1949" y="0"/>
                  </a:lnTo>
                  <a:lnTo>
                    <a:pt x="1949" y="0"/>
                  </a:lnTo>
                </a:path>
              </a:pathLst>
            </a:custGeom>
            <a:solidFill>
              <a:srgbClr val="FFEE7B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02" name="Freeform 70"/>
            <p:cNvSpPr>
              <a:spLocks/>
            </p:cNvSpPr>
            <p:nvPr/>
          </p:nvSpPr>
          <p:spPr bwMode="auto">
            <a:xfrm>
              <a:off x="1646" y="1465"/>
              <a:ext cx="2022" cy="1371"/>
            </a:xfrm>
            <a:custGeom>
              <a:avLst/>
              <a:gdLst/>
              <a:ahLst/>
              <a:cxnLst>
                <a:cxn ang="0">
                  <a:pos x="1945" y="0"/>
                </a:cxn>
                <a:cxn ang="0">
                  <a:pos x="0" y="1238"/>
                </a:cxn>
                <a:cxn ang="0">
                  <a:pos x="88" y="1370"/>
                </a:cxn>
                <a:cxn ang="0">
                  <a:pos x="2021" y="122"/>
                </a:cxn>
                <a:cxn ang="0">
                  <a:pos x="1945" y="0"/>
                </a:cxn>
                <a:cxn ang="0">
                  <a:pos x="1945" y="0"/>
                </a:cxn>
              </a:cxnLst>
              <a:rect l="0" t="0" r="r" b="b"/>
              <a:pathLst>
                <a:path w="2022" h="1371">
                  <a:moveTo>
                    <a:pt x="1945" y="0"/>
                  </a:moveTo>
                  <a:lnTo>
                    <a:pt x="0" y="1238"/>
                  </a:lnTo>
                  <a:lnTo>
                    <a:pt x="88" y="1370"/>
                  </a:lnTo>
                  <a:lnTo>
                    <a:pt x="2021" y="122"/>
                  </a:lnTo>
                  <a:lnTo>
                    <a:pt x="1945" y="0"/>
                  </a:lnTo>
                  <a:lnTo>
                    <a:pt x="1945" y="0"/>
                  </a:lnTo>
                </a:path>
              </a:pathLst>
            </a:custGeom>
            <a:solidFill>
              <a:srgbClr val="FFF08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03" name="Freeform 71"/>
            <p:cNvSpPr>
              <a:spLocks/>
            </p:cNvSpPr>
            <p:nvPr/>
          </p:nvSpPr>
          <p:spPr bwMode="auto">
            <a:xfrm>
              <a:off x="1653" y="1474"/>
              <a:ext cx="2005" cy="1350"/>
            </a:xfrm>
            <a:custGeom>
              <a:avLst/>
              <a:gdLst/>
              <a:ahLst/>
              <a:cxnLst>
                <a:cxn ang="0">
                  <a:pos x="1938" y="0"/>
                </a:cxn>
                <a:cxn ang="0">
                  <a:pos x="0" y="1232"/>
                </a:cxn>
                <a:cxn ang="0">
                  <a:pos x="78" y="1349"/>
                </a:cxn>
                <a:cxn ang="0">
                  <a:pos x="2004" y="106"/>
                </a:cxn>
                <a:cxn ang="0">
                  <a:pos x="1938" y="0"/>
                </a:cxn>
                <a:cxn ang="0">
                  <a:pos x="1938" y="0"/>
                </a:cxn>
              </a:cxnLst>
              <a:rect l="0" t="0" r="r" b="b"/>
              <a:pathLst>
                <a:path w="2005" h="1350">
                  <a:moveTo>
                    <a:pt x="1938" y="0"/>
                  </a:moveTo>
                  <a:lnTo>
                    <a:pt x="0" y="1232"/>
                  </a:lnTo>
                  <a:lnTo>
                    <a:pt x="78" y="1349"/>
                  </a:lnTo>
                  <a:lnTo>
                    <a:pt x="2004" y="106"/>
                  </a:lnTo>
                  <a:lnTo>
                    <a:pt x="1938" y="0"/>
                  </a:lnTo>
                  <a:lnTo>
                    <a:pt x="1938" y="0"/>
                  </a:lnTo>
                </a:path>
              </a:pathLst>
            </a:custGeom>
            <a:solidFill>
              <a:srgbClr val="FFF18A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04" name="Freeform 72"/>
            <p:cNvSpPr>
              <a:spLocks/>
            </p:cNvSpPr>
            <p:nvPr/>
          </p:nvSpPr>
          <p:spPr bwMode="auto">
            <a:xfrm>
              <a:off x="1656" y="1481"/>
              <a:ext cx="1990" cy="1330"/>
            </a:xfrm>
            <a:custGeom>
              <a:avLst/>
              <a:gdLst/>
              <a:ahLst/>
              <a:cxnLst>
                <a:cxn ang="0">
                  <a:pos x="1933" y="0"/>
                </a:cxn>
                <a:cxn ang="0">
                  <a:pos x="0" y="1229"/>
                </a:cxn>
                <a:cxn ang="0">
                  <a:pos x="69" y="1329"/>
                </a:cxn>
                <a:cxn ang="0">
                  <a:pos x="1989" y="91"/>
                </a:cxn>
                <a:cxn ang="0">
                  <a:pos x="1933" y="0"/>
                </a:cxn>
                <a:cxn ang="0">
                  <a:pos x="1933" y="0"/>
                </a:cxn>
              </a:cxnLst>
              <a:rect l="0" t="0" r="r" b="b"/>
              <a:pathLst>
                <a:path w="1990" h="1330">
                  <a:moveTo>
                    <a:pt x="1933" y="0"/>
                  </a:moveTo>
                  <a:lnTo>
                    <a:pt x="0" y="1229"/>
                  </a:lnTo>
                  <a:lnTo>
                    <a:pt x="69" y="1329"/>
                  </a:lnTo>
                  <a:lnTo>
                    <a:pt x="1989" y="91"/>
                  </a:lnTo>
                  <a:lnTo>
                    <a:pt x="1933" y="0"/>
                  </a:lnTo>
                  <a:lnTo>
                    <a:pt x="1933" y="0"/>
                  </a:lnTo>
                </a:path>
              </a:pathLst>
            </a:custGeom>
            <a:solidFill>
              <a:srgbClr val="FFF29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05" name="Freeform 73"/>
            <p:cNvSpPr>
              <a:spLocks/>
            </p:cNvSpPr>
            <p:nvPr/>
          </p:nvSpPr>
          <p:spPr bwMode="auto">
            <a:xfrm>
              <a:off x="1660" y="1489"/>
              <a:ext cx="1976" cy="1311"/>
            </a:xfrm>
            <a:custGeom>
              <a:avLst/>
              <a:gdLst/>
              <a:ahLst/>
              <a:cxnLst>
                <a:cxn ang="0">
                  <a:pos x="1928" y="0"/>
                </a:cxn>
                <a:cxn ang="0">
                  <a:pos x="0" y="1227"/>
                </a:cxn>
                <a:cxn ang="0">
                  <a:pos x="61" y="1310"/>
                </a:cxn>
                <a:cxn ang="0">
                  <a:pos x="1975" y="75"/>
                </a:cxn>
                <a:cxn ang="0">
                  <a:pos x="1928" y="0"/>
                </a:cxn>
                <a:cxn ang="0">
                  <a:pos x="1928" y="0"/>
                </a:cxn>
              </a:cxnLst>
              <a:rect l="0" t="0" r="r" b="b"/>
              <a:pathLst>
                <a:path w="1976" h="1311">
                  <a:moveTo>
                    <a:pt x="1928" y="0"/>
                  </a:moveTo>
                  <a:lnTo>
                    <a:pt x="0" y="1227"/>
                  </a:lnTo>
                  <a:lnTo>
                    <a:pt x="61" y="1310"/>
                  </a:lnTo>
                  <a:lnTo>
                    <a:pt x="1975" y="75"/>
                  </a:lnTo>
                  <a:lnTo>
                    <a:pt x="1928" y="0"/>
                  </a:lnTo>
                  <a:lnTo>
                    <a:pt x="1928" y="0"/>
                  </a:lnTo>
                </a:path>
              </a:pathLst>
            </a:custGeom>
            <a:solidFill>
              <a:srgbClr val="FFF49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06" name="Freeform 74"/>
            <p:cNvSpPr>
              <a:spLocks/>
            </p:cNvSpPr>
            <p:nvPr/>
          </p:nvSpPr>
          <p:spPr bwMode="auto">
            <a:xfrm>
              <a:off x="1665" y="1498"/>
              <a:ext cx="1961" cy="1289"/>
            </a:xfrm>
            <a:custGeom>
              <a:avLst/>
              <a:gdLst/>
              <a:ahLst/>
              <a:cxnLst>
                <a:cxn ang="0">
                  <a:pos x="1924" y="0"/>
                </a:cxn>
                <a:cxn ang="0">
                  <a:pos x="0" y="1223"/>
                </a:cxn>
                <a:cxn ang="0">
                  <a:pos x="52" y="1288"/>
                </a:cxn>
                <a:cxn ang="0">
                  <a:pos x="1960" y="58"/>
                </a:cxn>
                <a:cxn ang="0">
                  <a:pos x="1924" y="0"/>
                </a:cxn>
                <a:cxn ang="0">
                  <a:pos x="1924" y="0"/>
                </a:cxn>
              </a:cxnLst>
              <a:rect l="0" t="0" r="r" b="b"/>
              <a:pathLst>
                <a:path w="1961" h="1289">
                  <a:moveTo>
                    <a:pt x="1924" y="0"/>
                  </a:moveTo>
                  <a:lnTo>
                    <a:pt x="0" y="1223"/>
                  </a:lnTo>
                  <a:lnTo>
                    <a:pt x="52" y="1288"/>
                  </a:lnTo>
                  <a:lnTo>
                    <a:pt x="1960" y="58"/>
                  </a:lnTo>
                  <a:lnTo>
                    <a:pt x="1924" y="0"/>
                  </a:lnTo>
                  <a:lnTo>
                    <a:pt x="1924" y="0"/>
                  </a:lnTo>
                </a:path>
              </a:pathLst>
            </a:custGeom>
            <a:solidFill>
              <a:srgbClr val="FFF59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07" name="Freeform 75"/>
            <p:cNvSpPr>
              <a:spLocks/>
            </p:cNvSpPr>
            <p:nvPr/>
          </p:nvSpPr>
          <p:spPr bwMode="auto">
            <a:xfrm>
              <a:off x="1672" y="1506"/>
              <a:ext cx="1945" cy="1270"/>
            </a:xfrm>
            <a:custGeom>
              <a:avLst/>
              <a:gdLst/>
              <a:ahLst/>
              <a:cxnLst>
                <a:cxn ang="0">
                  <a:pos x="1917" y="0"/>
                </a:cxn>
                <a:cxn ang="0">
                  <a:pos x="0" y="1218"/>
                </a:cxn>
                <a:cxn ang="0">
                  <a:pos x="41" y="1269"/>
                </a:cxn>
                <a:cxn ang="0">
                  <a:pos x="1944" y="41"/>
                </a:cxn>
                <a:cxn ang="0">
                  <a:pos x="1917" y="0"/>
                </a:cxn>
                <a:cxn ang="0">
                  <a:pos x="1917" y="0"/>
                </a:cxn>
              </a:cxnLst>
              <a:rect l="0" t="0" r="r" b="b"/>
              <a:pathLst>
                <a:path w="1945" h="1270">
                  <a:moveTo>
                    <a:pt x="1917" y="0"/>
                  </a:moveTo>
                  <a:lnTo>
                    <a:pt x="0" y="1218"/>
                  </a:lnTo>
                  <a:lnTo>
                    <a:pt x="41" y="1269"/>
                  </a:lnTo>
                  <a:lnTo>
                    <a:pt x="1944" y="41"/>
                  </a:lnTo>
                  <a:lnTo>
                    <a:pt x="1917" y="0"/>
                  </a:lnTo>
                  <a:lnTo>
                    <a:pt x="1917" y="0"/>
                  </a:lnTo>
                </a:path>
              </a:pathLst>
            </a:custGeom>
            <a:solidFill>
              <a:srgbClr val="FFF7A7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08" name="Freeform 76"/>
            <p:cNvSpPr>
              <a:spLocks/>
            </p:cNvSpPr>
            <p:nvPr/>
          </p:nvSpPr>
          <p:spPr bwMode="auto">
            <a:xfrm>
              <a:off x="1826" y="1782"/>
              <a:ext cx="2134" cy="1403"/>
            </a:xfrm>
            <a:custGeom>
              <a:avLst/>
              <a:gdLst/>
              <a:ahLst/>
              <a:cxnLst>
                <a:cxn ang="0">
                  <a:pos x="16" y="1338"/>
                </a:cxn>
                <a:cxn ang="0">
                  <a:pos x="8" y="1347"/>
                </a:cxn>
                <a:cxn ang="0">
                  <a:pos x="2" y="1355"/>
                </a:cxn>
                <a:cxn ang="0">
                  <a:pos x="0" y="1365"/>
                </a:cxn>
                <a:cxn ang="0">
                  <a:pos x="2" y="1376"/>
                </a:cxn>
                <a:cxn ang="0">
                  <a:pos x="6" y="1385"/>
                </a:cxn>
                <a:cxn ang="0">
                  <a:pos x="6" y="1385"/>
                </a:cxn>
                <a:cxn ang="0">
                  <a:pos x="12" y="1393"/>
                </a:cxn>
                <a:cxn ang="0">
                  <a:pos x="23" y="1399"/>
                </a:cxn>
                <a:cxn ang="0">
                  <a:pos x="31" y="1402"/>
                </a:cxn>
                <a:cxn ang="0">
                  <a:pos x="44" y="1399"/>
                </a:cxn>
                <a:cxn ang="0">
                  <a:pos x="55" y="1395"/>
                </a:cxn>
                <a:cxn ang="0">
                  <a:pos x="2115" y="61"/>
                </a:cxn>
                <a:cxn ang="0">
                  <a:pos x="2115" y="61"/>
                </a:cxn>
                <a:cxn ang="0">
                  <a:pos x="2124" y="54"/>
                </a:cxn>
                <a:cxn ang="0">
                  <a:pos x="2128" y="46"/>
                </a:cxn>
                <a:cxn ang="0">
                  <a:pos x="2133" y="36"/>
                </a:cxn>
                <a:cxn ang="0">
                  <a:pos x="2130" y="25"/>
                </a:cxn>
                <a:cxn ang="0">
                  <a:pos x="2126" y="15"/>
                </a:cxn>
                <a:cxn ang="0">
                  <a:pos x="2126" y="15"/>
                </a:cxn>
                <a:cxn ang="0">
                  <a:pos x="2119" y="6"/>
                </a:cxn>
                <a:cxn ang="0">
                  <a:pos x="2109" y="2"/>
                </a:cxn>
                <a:cxn ang="0">
                  <a:pos x="2098" y="0"/>
                </a:cxn>
                <a:cxn ang="0">
                  <a:pos x="2090" y="0"/>
                </a:cxn>
                <a:cxn ang="0">
                  <a:pos x="2080" y="4"/>
                </a:cxn>
                <a:cxn ang="0">
                  <a:pos x="16" y="1338"/>
                </a:cxn>
                <a:cxn ang="0">
                  <a:pos x="16" y="1338"/>
                </a:cxn>
              </a:cxnLst>
              <a:rect l="0" t="0" r="r" b="b"/>
              <a:pathLst>
                <a:path w="2134" h="1403">
                  <a:moveTo>
                    <a:pt x="16" y="1338"/>
                  </a:moveTo>
                  <a:lnTo>
                    <a:pt x="8" y="1347"/>
                  </a:lnTo>
                  <a:lnTo>
                    <a:pt x="2" y="1355"/>
                  </a:lnTo>
                  <a:lnTo>
                    <a:pt x="0" y="1365"/>
                  </a:lnTo>
                  <a:lnTo>
                    <a:pt x="2" y="1376"/>
                  </a:lnTo>
                  <a:lnTo>
                    <a:pt x="6" y="1385"/>
                  </a:lnTo>
                  <a:lnTo>
                    <a:pt x="6" y="1385"/>
                  </a:lnTo>
                  <a:lnTo>
                    <a:pt x="12" y="1393"/>
                  </a:lnTo>
                  <a:lnTo>
                    <a:pt x="23" y="1399"/>
                  </a:lnTo>
                  <a:lnTo>
                    <a:pt x="31" y="1402"/>
                  </a:lnTo>
                  <a:lnTo>
                    <a:pt x="44" y="1399"/>
                  </a:lnTo>
                  <a:lnTo>
                    <a:pt x="55" y="1395"/>
                  </a:lnTo>
                  <a:lnTo>
                    <a:pt x="2115" y="61"/>
                  </a:lnTo>
                  <a:lnTo>
                    <a:pt x="2115" y="61"/>
                  </a:lnTo>
                  <a:lnTo>
                    <a:pt x="2124" y="54"/>
                  </a:lnTo>
                  <a:lnTo>
                    <a:pt x="2128" y="46"/>
                  </a:lnTo>
                  <a:lnTo>
                    <a:pt x="2133" y="36"/>
                  </a:lnTo>
                  <a:lnTo>
                    <a:pt x="2130" y="25"/>
                  </a:lnTo>
                  <a:lnTo>
                    <a:pt x="2126" y="15"/>
                  </a:lnTo>
                  <a:lnTo>
                    <a:pt x="2126" y="15"/>
                  </a:lnTo>
                  <a:lnTo>
                    <a:pt x="2119" y="6"/>
                  </a:lnTo>
                  <a:lnTo>
                    <a:pt x="2109" y="2"/>
                  </a:lnTo>
                  <a:lnTo>
                    <a:pt x="2098" y="0"/>
                  </a:lnTo>
                  <a:lnTo>
                    <a:pt x="2090" y="0"/>
                  </a:lnTo>
                  <a:lnTo>
                    <a:pt x="2080" y="4"/>
                  </a:lnTo>
                  <a:lnTo>
                    <a:pt x="16" y="1338"/>
                  </a:lnTo>
                  <a:lnTo>
                    <a:pt x="16" y="133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09" name="Freeform 77"/>
            <p:cNvSpPr>
              <a:spLocks/>
            </p:cNvSpPr>
            <p:nvPr/>
          </p:nvSpPr>
          <p:spPr bwMode="auto">
            <a:xfrm>
              <a:off x="1789" y="1727"/>
              <a:ext cx="2130" cy="1401"/>
            </a:xfrm>
            <a:custGeom>
              <a:avLst/>
              <a:gdLst/>
              <a:ahLst/>
              <a:cxnLst>
                <a:cxn ang="0">
                  <a:pos x="17" y="1337"/>
                </a:cxn>
                <a:cxn ang="0">
                  <a:pos x="8" y="1345"/>
                </a:cxn>
                <a:cxn ang="0">
                  <a:pos x="2" y="1353"/>
                </a:cxn>
                <a:cxn ang="0">
                  <a:pos x="0" y="1364"/>
                </a:cxn>
                <a:cxn ang="0">
                  <a:pos x="0" y="1374"/>
                </a:cxn>
                <a:cxn ang="0">
                  <a:pos x="6" y="1385"/>
                </a:cxn>
                <a:cxn ang="0">
                  <a:pos x="6" y="1385"/>
                </a:cxn>
                <a:cxn ang="0">
                  <a:pos x="13" y="1393"/>
                </a:cxn>
                <a:cxn ang="0">
                  <a:pos x="20" y="1397"/>
                </a:cxn>
                <a:cxn ang="0">
                  <a:pos x="31" y="1400"/>
                </a:cxn>
                <a:cxn ang="0">
                  <a:pos x="42" y="1400"/>
                </a:cxn>
                <a:cxn ang="0">
                  <a:pos x="52" y="1395"/>
                </a:cxn>
                <a:cxn ang="0">
                  <a:pos x="2114" y="63"/>
                </a:cxn>
                <a:cxn ang="0">
                  <a:pos x="2114" y="63"/>
                </a:cxn>
                <a:cxn ang="0">
                  <a:pos x="2123" y="54"/>
                </a:cxn>
                <a:cxn ang="0">
                  <a:pos x="2126" y="47"/>
                </a:cxn>
                <a:cxn ang="0">
                  <a:pos x="2129" y="36"/>
                </a:cxn>
                <a:cxn ang="0">
                  <a:pos x="2126" y="25"/>
                </a:cxn>
                <a:cxn ang="0">
                  <a:pos x="2123" y="15"/>
                </a:cxn>
                <a:cxn ang="0">
                  <a:pos x="2123" y="15"/>
                </a:cxn>
                <a:cxn ang="0">
                  <a:pos x="2116" y="6"/>
                </a:cxn>
                <a:cxn ang="0">
                  <a:pos x="2105" y="2"/>
                </a:cxn>
                <a:cxn ang="0">
                  <a:pos x="2098" y="0"/>
                </a:cxn>
                <a:cxn ang="0">
                  <a:pos x="2087" y="0"/>
                </a:cxn>
                <a:cxn ang="0">
                  <a:pos x="2077" y="4"/>
                </a:cxn>
                <a:cxn ang="0">
                  <a:pos x="17" y="1337"/>
                </a:cxn>
                <a:cxn ang="0">
                  <a:pos x="17" y="1337"/>
                </a:cxn>
              </a:cxnLst>
              <a:rect l="0" t="0" r="r" b="b"/>
              <a:pathLst>
                <a:path w="2130" h="1401">
                  <a:moveTo>
                    <a:pt x="17" y="1337"/>
                  </a:moveTo>
                  <a:lnTo>
                    <a:pt x="8" y="1345"/>
                  </a:lnTo>
                  <a:lnTo>
                    <a:pt x="2" y="1353"/>
                  </a:lnTo>
                  <a:lnTo>
                    <a:pt x="0" y="1364"/>
                  </a:lnTo>
                  <a:lnTo>
                    <a:pt x="0" y="1374"/>
                  </a:lnTo>
                  <a:lnTo>
                    <a:pt x="6" y="1385"/>
                  </a:lnTo>
                  <a:lnTo>
                    <a:pt x="6" y="1385"/>
                  </a:lnTo>
                  <a:lnTo>
                    <a:pt x="13" y="1393"/>
                  </a:lnTo>
                  <a:lnTo>
                    <a:pt x="20" y="1397"/>
                  </a:lnTo>
                  <a:lnTo>
                    <a:pt x="31" y="1400"/>
                  </a:lnTo>
                  <a:lnTo>
                    <a:pt x="42" y="1400"/>
                  </a:lnTo>
                  <a:lnTo>
                    <a:pt x="52" y="1395"/>
                  </a:lnTo>
                  <a:lnTo>
                    <a:pt x="2114" y="63"/>
                  </a:lnTo>
                  <a:lnTo>
                    <a:pt x="2114" y="63"/>
                  </a:lnTo>
                  <a:lnTo>
                    <a:pt x="2123" y="54"/>
                  </a:lnTo>
                  <a:lnTo>
                    <a:pt x="2126" y="47"/>
                  </a:lnTo>
                  <a:lnTo>
                    <a:pt x="2129" y="36"/>
                  </a:lnTo>
                  <a:lnTo>
                    <a:pt x="2126" y="25"/>
                  </a:lnTo>
                  <a:lnTo>
                    <a:pt x="2123" y="15"/>
                  </a:lnTo>
                  <a:lnTo>
                    <a:pt x="2123" y="15"/>
                  </a:lnTo>
                  <a:lnTo>
                    <a:pt x="2116" y="6"/>
                  </a:lnTo>
                  <a:lnTo>
                    <a:pt x="2105" y="2"/>
                  </a:lnTo>
                  <a:lnTo>
                    <a:pt x="2098" y="0"/>
                  </a:lnTo>
                  <a:lnTo>
                    <a:pt x="2087" y="0"/>
                  </a:lnTo>
                  <a:lnTo>
                    <a:pt x="2077" y="4"/>
                  </a:lnTo>
                  <a:lnTo>
                    <a:pt x="17" y="1337"/>
                  </a:lnTo>
                  <a:lnTo>
                    <a:pt x="17" y="133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10" name="Freeform 78"/>
            <p:cNvSpPr>
              <a:spLocks/>
            </p:cNvSpPr>
            <p:nvPr/>
          </p:nvSpPr>
          <p:spPr bwMode="auto">
            <a:xfrm>
              <a:off x="1751" y="1662"/>
              <a:ext cx="2129" cy="1407"/>
            </a:xfrm>
            <a:custGeom>
              <a:avLst/>
              <a:gdLst/>
              <a:ahLst/>
              <a:cxnLst>
                <a:cxn ang="0">
                  <a:pos x="18" y="1327"/>
                </a:cxn>
                <a:cxn ang="0">
                  <a:pos x="8" y="1335"/>
                </a:cxn>
                <a:cxn ang="0">
                  <a:pos x="2" y="1348"/>
                </a:cxn>
                <a:cxn ang="0">
                  <a:pos x="0" y="1360"/>
                </a:cxn>
                <a:cxn ang="0">
                  <a:pos x="2" y="1374"/>
                </a:cxn>
                <a:cxn ang="0">
                  <a:pos x="6" y="1386"/>
                </a:cxn>
                <a:cxn ang="0">
                  <a:pos x="6" y="1386"/>
                </a:cxn>
                <a:cxn ang="0">
                  <a:pos x="14" y="1397"/>
                </a:cxn>
                <a:cxn ang="0">
                  <a:pos x="27" y="1401"/>
                </a:cxn>
                <a:cxn ang="0">
                  <a:pos x="39" y="1406"/>
                </a:cxn>
                <a:cxn ang="0">
                  <a:pos x="52" y="1403"/>
                </a:cxn>
                <a:cxn ang="0">
                  <a:pos x="64" y="1397"/>
                </a:cxn>
                <a:cxn ang="0">
                  <a:pos x="2109" y="78"/>
                </a:cxn>
                <a:cxn ang="0">
                  <a:pos x="2109" y="78"/>
                </a:cxn>
                <a:cxn ang="0">
                  <a:pos x="2117" y="67"/>
                </a:cxn>
                <a:cxn ang="0">
                  <a:pos x="2123" y="57"/>
                </a:cxn>
                <a:cxn ang="0">
                  <a:pos x="2128" y="43"/>
                </a:cxn>
                <a:cxn ang="0">
                  <a:pos x="2125" y="31"/>
                </a:cxn>
                <a:cxn ang="0">
                  <a:pos x="2121" y="18"/>
                </a:cxn>
                <a:cxn ang="0">
                  <a:pos x="2121" y="18"/>
                </a:cxn>
                <a:cxn ang="0">
                  <a:pos x="2111" y="8"/>
                </a:cxn>
                <a:cxn ang="0">
                  <a:pos x="2100" y="2"/>
                </a:cxn>
                <a:cxn ang="0">
                  <a:pos x="2088" y="0"/>
                </a:cxn>
                <a:cxn ang="0">
                  <a:pos x="2075" y="2"/>
                </a:cxn>
                <a:cxn ang="0">
                  <a:pos x="2063" y="6"/>
                </a:cxn>
                <a:cxn ang="0">
                  <a:pos x="18" y="1327"/>
                </a:cxn>
                <a:cxn ang="0">
                  <a:pos x="18" y="1327"/>
                </a:cxn>
              </a:cxnLst>
              <a:rect l="0" t="0" r="r" b="b"/>
              <a:pathLst>
                <a:path w="2129" h="1407">
                  <a:moveTo>
                    <a:pt x="18" y="1327"/>
                  </a:moveTo>
                  <a:lnTo>
                    <a:pt x="8" y="1335"/>
                  </a:lnTo>
                  <a:lnTo>
                    <a:pt x="2" y="1348"/>
                  </a:lnTo>
                  <a:lnTo>
                    <a:pt x="0" y="1360"/>
                  </a:lnTo>
                  <a:lnTo>
                    <a:pt x="2" y="1374"/>
                  </a:lnTo>
                  <a:lnTo>
                    <a:pt x="6" y="1386"/>
                  </a:lnTo>
                  <a:lnTo>
                    <a:pt x="6" y="1386"/>
                  </a:lnTo>
                  <a:lnTo>
                    <a:pt x="14" y="1397"/>
                  </a:lnTo>
                  <a:lnTo>
                    <a:pt x="27" y="1401"/>
                  </a:lnTo>
                  <a:lnTo>
                    <a:pt x="39" y="1406"/>
                  </a:lnTo>
                  <a:lnTo>
                    <a:pt x="52" y="1403"/>
                  </a:lnTo>
                  <a:lnTo>
                    <a:pt x="64" y="1397"/>
                  </a:lnTo>
                  <a:lnTo>
                    <a:pt x="2109" y="78"/>
                  </a:lnTo>
                  <a:lnTo>
                    <a:pt x="2109" y="78"/>
                  </a:lnTo>
                  <a:lnTo>
                    <a:pt x="2117" y="67"/>
                  </a:lnTo>
                  <a:lnTo>
                    <a:pt x="2123" y="57"/>
                  </a:lnTo>
                  <a:lnTo>
                    <a:pt x="2128" y="43"/>
                  </a:lnTo>
                  <a:lnTo>
                    <a:pt x="2125" y="31"/>
                  </a:lnTo>
                  <a:lnTo>
                    <a:pt x="2121" y="18"/>
                  </a:lnTo>
                  <a:lnTo>
                    <a:pt x="2121" y="18"/>
                  </a:lnTo>
                  <a:lnTo>
                    <a:pt x="2111" y="8"/>
                  </a:lnTo>
                  <a:lnTo>
                    <a:pt x="2100" y="2"/>
                  </a:lnTo>
                  <a:lnTo>
                    <a:pt x="2088" y="0"/>
                  </a:lnTo>
                  <a:lnTo>
                    <a:pt x="2075" y="2"/>
                  </a:lnTo>
                  <a:lnTo>
                    <a:pt x="2063" y="6"/>
                  </a:lnTo>
                  <a:lnTo>
                    <a:pt x="18" y="1327"/>
                  </a:lnTo>
                  <a:lnTo>
                    <a:pt x="18" y="132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11" name="Freeform 79"/>
            <p:cNvSpPr>
              <a:spLocks/>
            </p:cNvSpPr>
            <p:nvPr/>
          </p:nvSpPr>
          <p:spPr bwMode="auto">
            <a:xfrm>
              <a:off x="1695" y="1577"/>
              <a:ext cx="2136" cy="1418"/>
            </a:xfrm>
            <a:custGeom>
              <a:avLst/>
              <a:gdLst/>
              <a:ahLst/>
              <a:cxnLst>
                <a:cxn ang="0">
                  <a:pos x="82" y="1408"/>
                </a:cxn>
                <a:cxn ang="0">
                  <a:pos x="73" y="1410"/>
                </a:cxn>
                <a:cxn ang="0">
                  <a:pos x="64" y="1414"/>
                </a:cxn>
                <a:cxn ang="0">
                  <a:pos x="57" y="1414"/>
                </a:cxn>
                <a:cxn ang="0">
                  <a:pos x="50" y="1417"/>
                </a:cxn>
                <a:cxn ang="0">
                  <a:pos x="41" y="1414"/>
                </a:cxn>
                <a:cxn ang="0">
                  <a:pos x="34" y="1412"/>
                </a:cxn>
                <a:cxn ang="0">
                  <a:pos x="25" y="1408"/>
                </a:cxn>
                <a:cxn ang="0">
                  <a:pos x="18" y="1403"/>
                </a:cxn>
                <a:cxn ang="0">
                  <a:pos x="13" y="1397"/>
                </a:cxn>
                <a:cxn ang="0">
                  <a:pos x="8" y="1391"/>
                </a:cxn>
                <a:cxn ang="0">
                  <a:pos x="8" y="1391"/>
                </a:cxn>
                <a:cxn ang="0">
                  <a:pos x="4" y="1382"/>
                </a:cxn>
                <a:cxn ang="0">
                  <a:pos x="2" y="1376"/>
                </a:cxn>
                <a:cxn ang="0">
                  <a:pos x="0" y="1368"/>
                </a:cxn>
                <a:cxn ang="0">
                  <a:pos x="0" y="1359"/>
                </a:cxn>
                <a:cxn ang="0">
                  <a:pos x="0" y="1350"/>
                </a:cxn>
                <a:cxn ang="0">
                  <a:pos x="4" y="1345"/>
                </a:cxn>
                <a:cxn ang="0">
                  <a:pos x="6" y="1336"/>
                </a:cxn>
                <a:cxn ang="0">
                  <a:pos x="13" y="1330"/>
                </a:cxn>
                <a:cxn ang="0">
                  <a:pos x="16" y="1323"/>
                </a:cxn>
                <a:cxn ang="0">
                  <a:pos x="25" y="1320"/>
                </a:cxn>
                <a:cxn ang="0">
                  <a:pos x="2052" y="7"/>
                </a:cxn>
                <a:cxn ang="0">
                  <a:pos x="2052" y="7"/>
                </a:cxn>
                <a:cxn ang="0">
                  <a:pos x="2061" y="3"/>
                </a:cxn>
                <a:cxn ang="0">
                  <a:pos x="2067" y="0"/>
                </a:cxn>
                <a:cxn ang="0">
                  <a:pos x="2075" y="0"/>
                </a:cxn>
                <a:cxn ang="0">
                  <a:pos x="2084" y="0"/>
                </a:cxn>
                <a:cxn ang="0">
                  <a:pos x="2093" y="0"/>
                </a:cxn>
                <a:cxn ang="0">
                  <a:pos x="2100" y="2"/>
                </a:cxn>
                <a:cxn ang="0">
                  <a:pos x="2107" y="5"/>
                </a:cxn>
                <a:cxn ang="0">
                  <a:pos x="2114" y="9"/>
                </a:cxn>
                <a:cxn ang="0">
                  <a:pos x="2120" y="16"/>
                </a:cxn>
                <a:cxn ang="0">
                  <a:pos x="2126" y="23"/>
                </a:cxn>
                <a:cxn ang="0">
                  <a:pos x="2126" y="23"/>
                </a:cxn>
                <a:cxn ang="0">
                  <a:pos x="2130" y="28"/>
                </a:cxn>
                <a:cxn ang="0">
                  <a:pos x="2132" y="37"/>
                </a:cxn>
                <a:cxn ang="0">
                  <a:pos x="2135" y="46"/>
                </a:cxn>
                <a:cxn ang="0">
                  <a:pos x="2135" y="53"/>
                </a:cxn>
                <a:cxn ang="0">
                  <a:pos x="2132" y="62"/>
                </a:cxn>
                <a:cxn ang="0">
                  <a:pos x="2130" y="69"/>
                </a:cxn>
                <a:cxn ang="0">
                  <a:pos x="2126" y="77"/>
                </a:cxn>
                <a:cxn ang="0">
                  <a:pos x="2121" y="83"/>
                </a:cxn>
                <a:cxn ang="0">
                  <a:pos x="2118" y="90"/>
                </a:cxn>
                <a:cxn ang="0">
                  <a:pos x="2109" y="94"/>
                </a:cxn>
                <a:cxn ang="0">
                  <a:pos x="82" y="1408"/>
                </a:cxn>
                <a:cxn ang="0">
                  <a:pos x="82" y="1408"/>
                </a:cxn>
              </a:cxnLst>
              <a:rect l="0" t="0" r="r" b="b"/>
              <a:pathLst>
                <a:path w="2136" h="1418">
                  <a:moveTo>
                    <a:pt x="82" y="1408"/>
                  </a:moveTo>
                  <a:lnTo>
                    <a:pt x="73" y="1410"/>
                  </a:lnTo>
                  <a:lnTo>
                    <a:pt x="64" y="1414"/>
                  </a:lnTo>
                  <a:lnTo>
                    <a:pt x="57" y="1414"/>
                  </a:lnTo>
                  <a:lnTo>
                    <a:pt x="50" y="1417"/>
                  </a:lnTo>
                  <a:lnTo>
                    <a:pt x="41" y="1414"/>
                  </a:lnTo>
                  <a:lnTo>
                    <a:pt x="34" y="1412"/>
                  </a:lnTo>
                  <a:lnTo>
                    <a:pt x="25" y="1408"/>
                  </a:lnTo>
                  <a:lnTo>
                    <a:pt x="18" y="1403"/>
                  </a:lnTo>
                  <a:lnTo>
                    <a:pt x="13" y="1397"/>
                  </a:lnTo>
                  <a:lnTo>
                    <a:pt x="8" y="1391"/>
                  </a:lnTo>
                  <a:lnTo>
                    <a:pt x="8" y="1391"/>
                  </a:lnTo>
                  <a:lnTo>
                    <a:pt x="4" y="1382"/>
                  </a:lnTo>
                  <a:lnTo>
                    <a:pt x="2" y="1376"/>
                  </a:lnTo>
                  <a:lnTo>
                    <a:pt x="0" y="1368"/>
                  </a:lnTo>
                  <a:lnTo>
                    <a:pt x="0" y="1359"/>
                  </a:lnTo>
                  <a:lnTo>
                    <a:pt x="0" y="1350"/>
                  </a:lnTo>
                  <a:lnTo>
                    <a:pt x="4" y="1345"/>
                  </a:lnTo>
                  <a:lnTo>
                    <a:pt x="6" y="1336"/>
                  </a:lnTo>
                  <a:lnTo>
                    <a:pt x="13" y="1330"/>
                  </a:lnTo>
                  <a:lnTo>
                    <a:pt x="16" y="1323"/>
                  </a:lnTo>
                  <a:lnTo>
                    <a:pt x="25" y="1320"/>
                  </a:lnTo>
                  <a:lnTo>
                    <a:pt x="2052" y="7"/>
                  </a:lnTo>
                  <a:lnTo>
                    <a:pt x="2052" y="7"/>
                  </a:lnTo>
                  <a:lnTo>
                    <a:pt x="2061" y="3"/>
                  </a:lnTo>
                  <a:lnTo>
                    <a:pt x="2067" y="0"/>
                  </a:lnTo>
                  <a:lnTo>
                    <a:pt x="2075" y="0"/>
                  </a:lnTo>
                  <a:lnTo>
                    <a:pt x="2084" y="0"/>
                  </a:lnTo>
                  <a:lnTo>
                    <a:pt x="2093" y="0"/>
                  </a:lnTo>
                  <a:lnTo>
                    <a:pt x="2100" y="2"/>
                  </a:lnTo>
                  <a:lnTo>
                    <a:pt x="2107" y="5"/>
                  </a:lnTo>
                  <a:lnTo>
                    <a:pt x="2114" y="9"/>
                  </a:lnTo>
                  <a:lnTo>
                    <a:pt x="2120" y="16"/>
                  </a:lnTo>
                  <a:lnTo>
                    <a:pt x="2126" y="23"/>
                  </a:lnTo>
                  <a:lnTo>
                    <a:pt x="2126" y="23"/>
                  </a:lnTo>
                  <a:lnTo>
                    <a:pt x="2130" y="28"/>
                  </a:lnTo>
                  <a:lnTo>
                    <a:pt x="2132" y="37"/>
                  </a:lnTo>
                  <a:lnTo>
                    <a:pt x="2135" y="46"/>
                  </a:lnTo>
                  <a:lnTo>
                    <a:pt x="2135" y="53"/>
                  </a:lnTo>
                  <a:lnTo>
                    <a:pt x="2132" y="62"/>
                  </a:lnTo>
                  <a:lnTo>
                    <a:pt x="2130" y="69"/>
                  </a:lnTo>
                  <a:lnTo>
                    <a:pt x="2126" y="77"/>
                  </a:lnTo>
                  <a:lnTo>
                    <a:pt x="2121" y="83"/>
                  </a:lnTo>
                  <a:lnTo>
                    <a:pt x="2118" y="90"/>
                  </a:lnTo>
                  <a:lnTo>
                    <a:pt x="2109" y="94"/>
                  </a:lnTo>
                  <a:lnTo>
                    <a:pt x="82" y="1408"/>
                  </a:lnTo>
                  <a:lnTo>
                    <a:pt x="82" y="140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12" name="Freeform 80"/>
            <p:cNvSpPr>
              <a:spLocks/>
            </p:cNvSpPr>
            <p:nvPr/>
          </p:nvSpPr>
          <p:spPr bwMode="auto">
            <a:xfrm>
              <a:off x="1511" y="1293"/>
              <a:ext cx="2132" cy="1403"/>
            </a:xfrm>
            <a:custGeom>
              <a:avLst/>
              <a:gdLst/>
              <a:ahLst/>
              <a:cxnLst>
                <a:cxn ang="0">
                  <a:pos x="52" y="1397"/>
                </a:cxn>
                <a:cxn ang="0">
                  <a:pos x="42" y="1402"/>
                </a:cxn>
                <a:cxn ang="0">
                  <a:pos x="31" y="1402"/>
                </a:cxn>
                <a:cxn ang="0">
                  <a:pos x="22" y="1399"/>
                </a:cxn>
                <a:cxn ang="0">
                  <a:pos x="13" y="1395"/>
                </a:cxn>
                <a:cxn ang="0">
                  <a:pos x="4" y="1386"/>
                </a:cxn>
                <a:cxn ang="0">
                  <a:pos x="4" y="1386"/>
                </a:cxn>
                <a:cxn ang="0">
                  <a:pos x="0" y="1376"/>
                </a:cxn>
                <a:cxn ang="0">
                  <a:pos x="0" y="1365"/>
                </a:cxn>
                <a:cxn ang="0">
                  <a:pos x="2" y="1355"/>
                </a:cxn>
                <a:cxn ang="0">
                  <a:pos x="6" y="1347"/>
                </a:cxn>
                <a:cxn ang="0">
                  <a:pos x="15" y="1338"/>
                </a:cxn>
                <a:cxn ang="0">
                  <a:pos x="2079" y="6"/>
                </a:cxn>
                <a:cxn ang="0">
                  <a:pos x="2079" y="6"/>
                </a:cxn>
                <a:cxn ang="0">
                  <a:pos x="2089" y="0"/>
                </a:cxn>
                <a:cxn ang="0">
                  <a:pos x="2100" y="0"/>
                </a:cxn>
                <a:cxn ang="0">
                  <a:pos x="2110" y="2"/>
                </a:cxn>
                <a:cxn ang="0">
                  <a:pos x="2118" y="8"/>
                </a:cxn>
                <a:cxn ang="0">
                  <a:pos x="2127" y="17"/>
                </a:cxn>
                <a:cxn ang="0">
                  <a:pos x="2127" y="17"/>
                </a:cxn>
                <a:cxn ang="0">
                  <a:pos x="2131" y="25"/>
                </a:cxn>
                <a:cxn ang="0">
                  <a:pos x="2131" y="36"/>
                </a:cxn>
                <a:cxn ang="0">
                  <a:pos x="2128" y="46"/>
                </a:cxn>
                <a:cxn ang="0">
                  <a:pos x="2123" y="57"/>
                </a:cxn>
                <a:cxn ang="0">
                  <a:pos x="2116" y="63"/>
                </a:cxn>
                <a:cxn ang="0">
                  <a:pos x="52" y="1397"/>
                </a:cxn>
                <a:cxn ang="0">
                  <a:pos x="52" y="1397"/>
                </a:cxn>
              </a:cxnLst>
              <a:rect l="0" t="0" r="r" b="b"/>
              <a:pathLst>
                <a:path w="2132" h="1403">
                  <a:moveTo>
                    <a:pt x="52" y="1397"/>
                  </a:moveTo>
                  <a:lnTo>
                    <a:pt x="42" y="1402"/>
                  </a:lnTo>
                  <a:lnTo>
                    <a:pt x="31" y="1402"/>
                  </a:lnTo>
                  <a:lnTo>
                    <a:pt x="22" y="1399"/>
                  </a:lnTo>
                  <a:lnTo>
                    <a:pt x="13" y="1395"/>
                  </a:lnTo>
                  <a:lnTo>
                    <a:pt x="4" y="1386"/>
                  </a:lnTo>
                  <a:lnTo>
                    <a:pt x="4" y="1386"/>
                  </a:lnTo>
                  <a:lnTo>
                    <a:pt x="0" y="1376"/>
                  </a:lnTo>
                  <a:lnTo>
                    <a:pt x="0" y="1365"/>
                  </a:lnTo>
                  <a:lnTo>
                    <a:pt x="2" y="1355"/>
                  </a:lnTo>
                  <a:lnTo>
                    <a:pt x="6" y="1347"/>
                  </a:lnTo>
                  <a:lnTo>
                    <a:pt x="15" y="1338"/>
                  </a:lnTo>
                  <a:lnTo>
                    <a:pt x="2079" y="6"/>
                  </a:lnTo>
                  <a:lnTo>
                    <a:pt x="2079" y="6"/>
                  </a:lnTo>
                  <a:lnTo>
                    <a:pt x="2089" y="0"/>
                  </a:lnTo>
                  <a:lnTo>
                    <a:pt x="2100" y="0"/>
                  </a:lnTo>
                  <a:lnTo>
                    <a:pt x="2110" y="2"/>
                  </a:lnTo>
                  <a:lnTo>
                    <a:pt x="2118" y="8"/>
                  </a:lnTo>
                  <a:lnTo>
                    <a:pt x="2127" y="17"/>
                  </a:lnTo>
                  <a:lnTo>
                    <a:pt x="2127" y="17"/>
                  </a:lnTo>
                  <a:lnTo>
                    <a:pt x="2131" y="25"/>
                  </a:lnTo>
                  <a:lnTo>
                    <a:pt x="2131" y="36"/>
                  </a:lnTo>
                  <a:lnTo>
                    <a:pt x="2128" y="46"/>
                  </a:lnTo>
                  <a:lnTo>
                    <a:pt x="2123" y="57"/>
                  </a:lnTo>
                  <a:lnTo>
                    <a:pt x="2116" y="63"/>
                  </a:lnTo>
                  <a:lnTo>
                    <a:pt x="52" y="1397"/>
                  </a:lnTo>
                  <a:lnTo>
                    <a:pt x="52" y="139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13" name="Freeform 81"/>
            <p:cNvSpPr>
              <a:spLocks/>
            </p:cNvSpPr>
            <p:nvPr/>
          </p:nvSpPr>
          <p:spPr bwMode="auto">
            <a:xfrm>
              <a:off x="1547" y="1353"/>
              <a:ext cx="2130" cy="1401"/>
            </a:xfrm>
            <a:custGeom>
              <a:avLst/>
              <a:gdLst/>
              <a:ahLst/>
              <a:cxnLst>
                <a:cxn ang="0">
                  <a:pos x="52" y="1393"/>
                </a:cxn>
                <a:cxn ang="0">
                  <a:pos x="41" y="1397"/>
                </a:cxn>
                <a:cxn ang="0">
                  <a:pos x="31" y="1400"/>
                </a:cxn>
                <a:cxn ang="0">
                  <a:pos x="20" y="1397"/>
                </a:cxn>
                <a:cxn ang="0">
                  <a:pos x="12" y="1393"/>
                </a:cxn>
                <a:cxn ang="0">
                  <a:pos x="6" y="1384"/>
                </a:cxn>
                <a:cxn ang="0">
                  <a:pos x="6" y="1384"/>
                </a:cxn>
                <a:cxn ang="0">
                  <a:pos x="2" y="1374"/>
                </a:cxn>
                <a:cxn ang="0">
                  <a:pos x="0" y="1363"/>
                </a:cxn>
                <a:cxn ang="0">
                  <a:pos x="2" y="1352"/>
                </a:cxn>
                <a:cxn ang="0">
                  <a:pos x="6" y="1345"/>
                </a:cxn>
                <a:cxn ang="0">
                  <a:pos x="14" y="1336"/>
                </a:cxn>
                <a:cxn ang="0">
                  <a:pos x="2076" y="4"/>
                </a:cxn>
                <a:cxn ang="0">
                  <a:pos x="2076" y="4"/>
                </a:cxn>
                <a:cxn ang="0">
                  <a:pos x="2087" y="0"/>
                </a:cxn>
                <a:cxn ang="0">
                  <a:pos x="2094" y="0"/>
                </a:cxn>
                <a:cxn ang="0">
                  <a:pos x="2105" y="2"/>
                </a:cxn>
                <a:cxn ang="0">
                  <a:pos x="2116" y="6"/>
                </a:cxn>
                <a:cxn ang="0">
                  <a:pos x="2122" y="14"/>
                </a:cxn>
                <a:cxn ang="0">
                  <a:pos x="2122" y="14"/>
                </a:cxn>
                <a:cxn ang="0">
                  <a:pos x="2126" y="25"/>
                </a:cxn>
                <a:cxn ang="0">
                  <a:pos x="2129" y="35"/>
                </a:cxn>
                <a:cxn ang="0">
                  <a:pos x="2126" y="46"/>
                </a:cxn>
                <a:cxn ang="0">
                  <a:pos x="2120" y="54"/>
                </a:cxn>
                <a:cxn ang="0">
                  <a:pos x="2112" y="60"/>
                </a:cxn>
                <a:cxn ang="0">
                  <a:pos x="52" y="1393"/>
                </a:cxn>
                <a:cxn ang="0">
                  <a:pos x="52" y="1393"/>
                </a:cxn>
              </a:cxnLst>
              <a:rect l="0" t="0" r="r" b="b"/>
              <a:pathLst>
                <a:path w="2130" h="1401">
                  <a:moveTo>
                    <a:pt x="52" y="1393"/>
                  </a:moveTo>
                  <a:lnTo>
                    <a:pt x="41" y="1397"/>
                  </a:lnTo>
                  <a:lnTo>
                    <a:pt x="31" y="1400"/>
                  </a:lnTo>
                  <a:lnTo>
                    <a:pt x="20" y="1397"/>
                  </a:lnTo>
                  <a:lnTo>
                    <a:pt x="12" y="1393"/>
                  </a:lnTo>
                  <a:lnTo>
                    <a:pt x="6" y="1384"/>
                  </a:lnTo>
                  <a:lnTo>
                    <a:pt x="6" y="1384"/>
                  </a:lnTo>
                  <a:lnTo>
                    <a:pt x="2" y="1374"/>
                  </a:lnTo>
                  <a:lnTo>
                    <a:pt x="0" y="1363"/>
                  </a:lnTo>
                  <a:lnTo>
                    <a:pt x="2" y="1352"/>
                  </a:lnTo>
                  <a:lnTo>
                    <a:pt x="6" y="1345"/>
                  </a:lnTo>
                  <a:lnTo>
                    <a:pt x="14" y="1336"/>
                  </a:lnTo>
                  <a:lnTo>
                    <a:pt x="2076" y="4"/>
                  </a:lnTo>
                  <a:lnTo>
                    <a:pt x="2076" y="4"/>
                  </a:lnTo>
                  <a:lnTo>
                    <a:pt x="2087" y="0"/>
                  </a:lnTo>
                  <a:lnTo>
                    <a:pt x="2094" y="0"/>
                  </a:lnTo>
                  <a:lnTo>
                    <a:pt x="2105" y="2"/>
                  </a:lnTo>
                  <a:lnTo>
                    <a:pt x="2116" y="6"/>
                  </a:lnTo>
                  <a:lnTo>
                    <a:pt x="2122" y="14"/>
                  </a:lnTo>
                  <a:lnTo>
                    <a:pt x="2122" y="14"/>
                  </a:lnTo>
                  <a:lnTo>
                    <a:pt x="2126" y="25"/>
                  </a:lnTo>
                  <a:lnTo>
                    <a:pt x="2129" y="35"/>
                  </a:lnTo>
                  <a:lnTo>
                    <a:pt x="2126" y="46"/>
                  </a:lnTo>
                  <a:lnTo>
                    <a:pt x="2120" y="54"/>
                  </a:lnTo>
                  <a:lnTo>
                    <a:pt x="2112" y="60"/>
                  </a:lnTo>
                  <a:lnTo>
                    <a:pt x="52" y="1393"/>
                  </a:lnTo>
                  <a:lnTo>
                    <a:pt x="52" y="139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14" name="Freeform 82"/>
            <p:cNvSpPr>
              <a:spLocks/>
            </p:cNvSpPr>
            <p:nvPr/>
          </p:nvSpPr>
          <p:spPr bwMode="auto">
            <a:xfrm>
              <a:off x="1588" y="1410"/>
              <a:ext cx="2129" cy="1408"/>
            </a:xfrm>
            <a:custGeom>
              <a:avLst/>
              <a:gdLst/>
              <a:ahLst/>
              <a:cxnLst>
                <a:cxn ang="0">
                  <a:pos x="65" y="1400"/>
                </a:cxn>
                <a:cxn ang="0">
                  <a:pos x="52" y="1404"/>
                </a:cxn>
                <a:cxn ang="0">
                  <a:pos x="40" y="1407"/>
                </a:cxn>
                <a:cxn ang="0">
                  <a:pos x="27" y="1404"/>
                </a:cxn>
                <a:cxn ang="0">
                  <a:pos x="17" y="1398"/>
                </a:cxn>
                <a:cxn ang="0">
                  <a:pos x="6" y="1388"/>
                </a:cxn>
                <a:cxn ang="0">
                  <a:pos x="6" y="1388"/>
                </a:cxn>
                <a:cxn ang="0">
                  <a:pos x="2" y="1375"/>
                </a:cxn>
                <a:cxn ang="0">
                  <a:pos x="0" y="1362"/>
                </a:cxn>
                <a:cxn ang="0">
                  <a:pos x="2" y="1349"/>
                </a:cxn>
                <a:cxn ang="0">
                  <a:pos x="10" y="1339"/>
                </a:cxn>
                <a:cxn ang="0">
                  <a:pos x="19" y="1328"/>
                </a:cxn>
                <a:cxn ang="0">
                  <a:pos x="2063" y="6"/>
                </a:cxn>
                <a:cxn ang="0">
                  <a:pos x="2063" y="6"/>
                </a:cxn>
                <a:cxn ang="0">
                  <a:pos x="2076" y="2"/>
                </a:cxn>
                <a:cxn ang="0">
                  <a:pos x="2088" y="0"/>
                </a:cxn>
                <a:cxn ang="0">
                  <a:pos x="2101" y="2"/>
                </a:cxn>
                <a:cxn ang="0">
                  <a:pos x="2113" y="8"/>
                </a:cxn>
                <a:cxn ang="0">
                  <a:pos x="2122" y="19"/>
                </a:cxn>
                <a:cxn ang="0">
                  <a:pos x="2122" y="19"/>
                </a:cxn>
                <a:cxn ang="0">
                  <a:pos x="2126" y="31"/>
                </a:cxn>
                <a:cxn ang="0">
                  <a:pos x="2128" y="45"/>
                </a:cxn>
                <a:cxn ang="0">
                  <a:pos x="2126" y="57"/>
                </a:cxn>
                <a:cxn ang="0">
                  <a:pos x="2118" y="68"/>
                </a:cxn>
                <a:cxn ang="0">
                  <a:pos x="2109" y="78"/>
                </a:cxn>
                <a:cxn ang="0">
                  <a:pos x="65" y="1400"/>
                </a:cxn>
                <a:cxn ang="0">
                  <a:pos x="65" y="1400"/>
                </a:cxn>
              </a:cxnLst>
              <a:rect l="0" t="0" r="r" b="b"/>
              <a:pathLst>
                <a:path w="2129" h="1408">
                  <a:moveTo>
                    <a:pt x="65" y="1400"/>
                  </a:moveTo>
                  <a:lnTo>
                    <a:pt x="52" y="1404"/>
                  </a:lnTo>
                  <a:lnTo>
                    <a:pt x="40" y="1407"/>
                  </a:lnTo>
                  <a:lnTo>
                    <a:pt x="27" y="1404"/>
                  </a:lnTo>
                  <a:lnTo>
                    <a:pt x="17" y="1398"/>
                  </a:lnTo>
                  <a:lnTo>
                    <a:pt x="6" y="1388"/>
                  </a:lnTo>
                  <a:lnTo>
                    <a:pt x="6" y="1388"/>
                  </a:lnTo>
                  <a:lnTo>
                    <a:pt x="2" y="1375"/>
                  </a:lnTo>
                  <a:lnTo>
                    <a:pt x="0" y="1362"/>
                  </a:lnTo>
                  <a:lnTo>
                    <a:pt x="2" y="1349"/>
                  </a:lnTo>
                  <a:lnTo>
                    <a:pt x="10" y="1339"/>
                  </a:lnTo>
                  <a:lnTo>
                    <a:pt x="19" y="1328"/>
                  </a:lnTo>
                  <a:lnTo>
                    <a:pt x="2063" y="6"/>
                  </a:lnTo>
                  <a:lnTo>
                    <a:pt x="2063" y="6"/>
                  </a:lnTo>
                  <a:lnTo>
                    <a:pt x="2076" y="2"/>
                  </a:lnTo>
                  <a:lnTo>
                    <a:pt x="2088" y="0"/>
                  </a:lnTo>
                  <a:lnTo>
                    <a:pt x="2101" y="2"/>
                  </a:lnTo>
                  <a:lnTo>
                    <a:pt x="2113" y="8"/>
                  </a:lnTo>
                  <a:lnTo>
                    <a:pt x="2122" y="19"/>
                  </a:lnTo>
                  <a:lnTo>
                    <a:pt x="2122" y="19"/>
                  </a:lnTo>
                  <a:lnTo>
                    <a:pt x="2126" y="31"/>
                  </a:lnTo>
                  <a:lnTo>
                    <a:pt x="2128" y="45"/>
                  </a:lnTo>
                  <a:lnTo>
                    <a:pt x="2126" y="57"/>
                  </a:lnTo>
                  <a:lnTo>
                    <a:pt x="2118" y="68"/>
                  </a:lnTo>
                  <a:lnTo>
                    <a:pt x="2109" y="78"/>
                  </a:lnTo>
                  <a:lnTo>
                    <a:pt x="65" y="1400"/>
                  </a:lnTo>
                  <a:lnTo>
                    <a:pt x="65" y="140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15" name="Freeform 83"/>
            <p:cNvSpPr>
              <a:spLocks/>
            </p:cNvSpPr>
            <p:nvPr/>
          </p:nvSpPr>
          <p:spPr bwMode="auto">
            <a:xfrm>
              <a:off x="1635" y="1484"/>
              <a:ext cx="2136" cy="1417"/>
            </a:xfrm>
            <a:custGeom>
              <a:avLst/>
              <a:gdLst/>
              <a:ahLst/>
              <a:cxnLst>
                <a:cxn ang="0">
                  <a:pos x="25" y="1321"/>
                </a:cxn>
                <a:cxn ang="0">
                  <a:pos x="17" y="1325"/>
                </a:cxn>
                <a:cxn ang="0">
                  <a:pos x="13" y="1332"/>
                </a:cxn>
                <a:cxn ang="0">
                  <a:pos x="8" y="1339"/>
                </a:cxn>
                <a:cxn ang="0">
                  <a:pos x="4" y="1346"/>
                </a:cxn>
                <a:cxn ang="0">
                  <a:pos x="2" y="1353"/>
                </a:cxn>
                <a:cxn ang="0">
                  <a:pos x="0" y="1362"/>
                </a:cxn>
                <a:cxn ang="0">
                  <a:pos x="0" y="1369"/>
                </a:cxn>
                <a:cxn ang="0">
                  <a:pos x="2" y="1378"/>
                </a:cxn>
                <a:cxn ang="0">
                  <a:pos x="4" y="1385"/>
                </a:cxn>
                <a:cxn ang="0">
                  <a:pos x="8" y="1392"/>
                </a:cxn>
                <a:cxn ang="0">
                  <a:pos x="8" y="1392"/>
                </a:cxn>
                <a:cxn ang="0">
                  <a:pos x="15" y="1399"/>
                </a:cxn>
                <a:cxn ang="0">
                  <a:pos x="21" y="1406"/>
                </a:cxn>
                <a:cxn ang="0">
                  <a:pos x="27" y="1410"/>
                </a:cxn>
                <a:cxn ang="0">
                  <a:pos x="34" y="1414"/>
                </a:cxn>
                <a:cxn ang="0">
                  <a:pos x="42" y="1416"/>
                </a:cxn>
                <a:cxn ang="0">
                  <a:pos x="50" y="1416"/>
                </a:cxn>
                <a:cxn ang="0">
                  <a:pos x="59" y="1416"/>
                </a:cxn>
                <a:cxn ang="0">
                  <a:pos x="68" y="1416"/>
                </a:cxn>
                <a:cxn ang="0">
                  <a:pos x="73" y="1412"/>
                </a:cxn>
                <a:cxn ang="0">
                  <a:pos x="82" y="1408"/>
                </a:cxn>
                <a:cxn ang="0">
                  <a:pos x="2109" y="96"/>
                </a:cxn>
                <a:cxn ang="0">
                  <a:pos x="2109" y="96"/>
                </a:cxn>
                <a:cxn ang="0">
                  <a:pos x="2118" y="93"/>
                </a:cxn>
                <a:cxn ang="0">
                  <a:pos x="2122" y="86"/>
                </a:cxn>
                <a:cxn ang="0">
                  <a:pos x="2127" y="80"/>
                </a:cxn>
                <a:cxn ang="0">
                  <a:pos x="2130" y="71"/>
                </a:cxn>
                <a:cxn ang="0">
                  <a:pos x="2132" y="65"/>
                </a:cxn>
                <a:cxn ang="0">
                  <a:pos x="2135" y="57"/>
                </a:cxn>
                <a:cxn ang="0">
                  <a:pos x="2135" y="48"/>
                </a:cxn>
                <a:cxn ang="0">
                  <a:pos x="2132" y="40"/>
                </a:cxn>
                <a:cxn ang="0">
                  <a:pos x="2130" y="31"/>
                </a:cxn>
                <a:cxn ang="0">
                  <a:pos x="2127" y="25"/>
                </a:cxn>
                <a:cxn ang="0">
                  <a:pos x="2127" y="25"/>
                </a:cxn>
                <a:cxn ang="0">
                  <a:pos x="2120" y="19"/>
                </a:cxn>
                <a:cxn ang="0">
                  <a:pos x="2114" y="13"/>
                </a:cxn>
                <a:cxn ang="0">
                  <a:pos x="2107" y="8"/>
                </a:cxn>
                <a:cxn ang="0">
                  <a:pos x="2102" y="4"/>
                </a:cxn>
                <a:cxn ang="0">
                  <a:pos x="2093" y="2"/>
                </a:cxn>
                <a:cxn ang="0">
                  <a:pos x="2084" y="0"/>
                </a:cxn>
                <a:cxn ang="0">
                  <a:pos x="2076" y="2"/>
                </a:cxn>
                <a:cxn ang="0">
                  <a:pos x="2070" y="2"/>
                </a:cxn>
                <a:cxn ang="0">
                  <a:pos x="2061" y="6"/>
                </a:cxn>
                <a:cxn ang="0">
                  <a:pos x="2053" y="8"/>
                </a:cxn>
                <a:cxn ang="0">
                  <a:pos x="25" y="1321"/>
                </a:cxn>
                <a:cxn ang="0">
                  <a:pos x="25" y="1321"/>
                </a:cxn>
              </a:cxnLst>
              <a:rect l="0" t="0" r="r" b="b"/>
              <a:pathLst>
                <a:path w="2136" h="1417">
                  <a:moveTo>
                    <a:pt x="25" y="1321"/>
                  </a:moveTo>
                  <a:lnTo>
                    <a:pt x="17" y="1325"/>
                  </a:lnTo>
                  <a:lnTo>
                    <a:pt x="13" y="1332"/>
                  </a:lnTo>
                  <a:lnTo>
                    <a:pt x="8" y="1339"/>
                  </a:lnTo>
                  <a:lnTo>
                    <a:pt x="4" y="1346"/>
                  </a:lnTo>
                  <a:lnTo>
                    <a:pt x="2" y="1353"/>
                  </a:lnTo>
                  <a:lnTo>
                    <a:pt x="0" y="1362"/>
                  </a:lnTo>
                  <a:lnTo>
                    <a:pt x="0" y="1369"/>
                  </a:lnTo>
                  <a:lnTo>
                    <a:pt x="2" y="1378"/>
                  </a:lnTo>
                  <a:lnTo>
                    <a:pt x="4" y="1385"/>
                  </a:lnTo>
                  <a:lnTo>
                    <a:pt x="8" y="1392"/>
                  </a:lnTo>
                  <a:lnTo>
                    <a:pt x="8" y="1392"/>
                  </a:lnTo>
                  <a:lnTo>
                    <a:pt x="15" y="1399"/>
                  </a:lnTo>
                  <a:lnTo>
                    <a:pt x="21" y="1406"/>
                  </a:lnTo>
                  <a:lnTo>
                    <a:pt x="27" y="1410"/>
                  </a:lnTo>
                  <a:lnTo>
                    <a:pt x="34" y="1414"/>
                  </a:lnTo>
                  <a:lnTo>
                    <a:pt x="42" y="1416"/>
                  </a:lnTo>
                  <a:lnTo>
                    <a:pt x="50" y="1416"/>
                  </a:lnTo>
                  <a:lnTo>
                    <a:pt x="59" y="1416"/>
                  </a:lnTo>
                  <a:lnTo>
                    <a:pt x="68" y="1416"/>
                  </a:lnTo>
                  <a:lnTo>
                    <a:pt x="73" y="1412"/>
                  </a:lnTo>
                  <a:lnTo>
                    <a:pt x="82" y="1408"/>
                  </a:lnTo>
                  <a:lnTo>
                    <a:pt x="2109" y="96"/>
                  </a:lnTo>
                  <a:lnTo>
                    <a:pt x="2109" y="96"/>
                  </a:lnTo>
                  <a:lnTo>
                    <a:pt x="2118" y="93"/>
                  </a:lnTo>
                  <a:lnTo>
                    <a:pt x="2122" y="86"/>
                  </a:lnTo>
                  <a:lnTo>
                    <a:pt x="2127" y="80"/>
                  </a:lnTo>
                  <a:lnTo>
                    <a:pt x="2130" y="71"/>
                  </a:lnTo>
                  <a:lnTo>
                    <a:pt x="2132" y="65"/>
                  </a:lnTo>
                  <a:lnTo>
                    <a:pt x="2135" y="57"/>
                  </a:lnTo>
                  <a:lnTo>
                    <a:pt x="2135" y="48"/>
                  </a:lnTo>
                  <a:lnTo>
                    <a:pt x="2132" y="40"/>
                  </a:lnTo>
                  <a:lnTo>
                    <a:pt x="2130" y="31"/>
                  </a:lnTo>
                  <a:lnTo>
                    <a:pt x="2127" y="25"/>
                  </a:lnTo>
                  <a:lnTo>
                    <a:pt x="2127" y="25"/>
                  </a:lnTo>
                  <a:lnTo>
                    <a:pt x="2120" y="19"/>
                  </a:lnTo>
                  <a:lnTo>
                    <a:pt x="2114" y="13"/>
                  </a:lnTo>
                  <a:lnTo>
                    <a:pt x="2107" y="8"/>
                  </a:lnTo>
                  <a:lnTo>
                    <a:pt x="2102" y="4"/>
                  </a:lnTo>
                  <a:lnTo>
                    <a:pt x="2093" y="2"/>
                  </a:lnTo>
                  <a:lnTo>
                    <a:pt x="2084" y="0"/>
                  </a:lnTo>
                  <a:lnTo>
                    <a:pt x="2076" y="2"/>
                  </a:lnTo>
                  <a:lnTo>
                    <a:pt x="2070" y="2"/>
                  </a:lnTo>
                  <a:lnTo>
                    <a:pt x="2061" y="6"/>
                  </a:lnTo>
                  <a:lnTo>
                    <a:pt x="2053" y="8"/>
                  </a:lnTo>
                  <a:lnTo>
                    <a:pt x="25" y="1321"/>
                  </a:lnTo>
                  <a:lnTo>
                    <a:pt x="25" y="132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16" name="Freeform 84"/>
            <p:cNvSpPr>
              <a:spLocks/>
            </p:cNvSpPr>
            <p:nvPr/>
          </p:nvSpPr>
          <p:spPr bwMode="auto">
            <a:xfrm>
              <a:off x="2655" y="1819"/>
              <a:ext cx="933" cy="338"/>
            </a:xfrm>
            <a:custGeom>
              <a:avLst/>
              <a:gdLst/>
              <a:ahLst/>
              <a:cxnLst>
                <a:cxn ang="0">
                  <a:pos x="932" y="263"/>
                </a:cxn>
                <a:cxn ang="0">
                  <a:pos x="813" y="337"/>
                </a:cxn>
                <a:cxn ang="0">
                  <a:pos x="0" y="75"/>
                </a:cxn>
                <a:cxn ang="0">
                  <a:pos x="122" y="0"/>
                </a:cxn>
                <a:cxn ang="0">
                  <a:pos x="932" y="263"/>
                </a:cxn>
                <a:cxn ang="0">
                  <a:pos x="932" y="263"/>
                </a:cxn>
              </a:cxnLst>
              <a:rect l="0" t="0" r="r" b="b"/>
              <a:pathLst>
                <a:path w="933" h="338">
                  <a:moveTo>
                    <a:pt x="932" y="263"/>
                  </a:moveTo>
                  <a:lnTo>
                    <a:pt x="813" y="337"/>
                  </a:lnTo>
                  <a:lnTo>
                    <a:pt x="0" y="75"/>
                  </a:lnTo>
                  <a:lnTo>
                    <a:pt x="122" y="0"/>
                  </a:lnTo>
                  <a:lnTo>
                    <a:pt x="932" y="263"/>
                  </a:lnTo>
                  <a:lnTo>
                    <a:pt x="932" y="26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17" name="Freeform 85"/>
            <p:cNvSpPr>
              <a:spLocks/>
            </p:cNvSpPr>
            <p:nvPr/>
          </p:nvSpPr>
          <p:spPr bwMode="auto">
            <a:xfrm>
              <a:off x="2655" y="1819"/>
              <a:ext cx="933" cy="338"/>
            </a:xfrm>
            <a:custGeom>
              <a:avLst/>
              <a:gdLst/>
              <a:ahLst/>
              <a:cxnLst>
                <a:cxn ang="0">
                  <a:pos x="932" y="263"/>
                </a:cxn>
                <a:cxn ang="0">
                  <a:pos x="813" y="337"/>
                </a:cxn>
                <a:cxn ang="0">
                  <a:pos x="0" y="75"/>
                </a:cxn>
                <a:cxn ang="0">
                  <a:pos x="122" y="0"/>
                </a:cxn>
                <a:cxn ang="0">
                  <a:pos x="932" y="263"/>
                </a:cxn>
                <a:cxn ang="0">
                  <a:pos x="932" y="263"/>
                </a:cxn>
              </a:cxnLst>
              <a:rect l="0" t="0" r="r" b="b"/>
              <a:pathLst>
                <a:path w="933" h="338">
                  <a:moveTo>
                    <a:pt x="932" y="263"/>
                  </a:moveTo>
                  <a:lnTo>
                    <a:pt x="813" y="337"/>
                  </a:lnTo>
                  <a:lnTo>
                    <a:pt x="0" y="75"/>
                  </a:lnTo>
                  <a:lnTo>
                    <a:pt x="122" y="0"/>
                  </a:lnTo>
                  <a:lnTo>
                    <a:pt x="932" y="263"/>
                  </a:lnTo>
                  <a:lnTo>
                    <a:pt x="932" y="26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18" name="Freeform 86"/>
            <p:cNvSpPr>
              <a:spLocks/>
            </p:cNvSpPr>
            <p:nvPr/>
          </p:nvSpPr>
          <p:spPr bwMode="auto">
            <a:xfrm>
              <a:off x="3013" y="1526"/>
              <a:ext cx="214" cy="925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95" y="75"/>
                </a:cxn>
                <a:cxn ang="0">
                  <a:pos x="0" y="924"/>
                </a:cxn>
                <a:cxn ang="0">
                  <a:pos x="120" y="845"/>
                </a:cxn>
                <a:cxn ang="0">
                  <a:pos x="213" y="0"/>
                </a:cxn>
                <a:cxn ang="0">
                  <a:pos x="213" y="0"/>
                </a:cxn>
              </a:cxnLst>
              <a:rect l="0" t="0" r="r" b="b"/>
              <a:pathLst>
                <a:path w="214" h="925">
                  <a:moveTo>
                    <a:pt x="213" y="0"/>
                  </a:moveTo>
                  <a:lnTo>
                    <a:pt x="95" y="75"/>
                  </a:lnTo>
                  <a:lnTo>
                    <a:pt x="0" y="924"/>
                  </a:lnTo>
                  <a:lnTo>
                    <a:pt x="120" y="845"/>
                  </a:lnTo>
                  <a:lnTo>
                    <a:pt x="213" y="0"/>
                  </a:lnTo>
                  <a:lnTo>
                    <a:pt x="213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19" name="Freeform 87"/>
            <p:cNvSpPr>
              <a:spLocks/>
            </p:cNvSpPr>
            <p:nvPr/>
          </p:nvSpPr>
          <p:spPr bwMode="auto">
            <a:xfrm>
              <a:off x="3013" y="1526"/>
              <a:ext cx="214" cy="925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95" y="75"/>
                </a:cxn>
                <a:cxn ang="0">
                  <a:pos x="0" y="924"/>
                </a:cxn>
                <a:cxn ang="0">
                  <a:pos x="120" y="845"/>
                </a:cxn>
                <a:cxn ang="0">
                  <a:pos x="213" y="0"/>
                </a:cxn>
                <a:cxn ang="0">
                  <a:pos x="213" y="0"/>
                </a:cxn>
              </a:cxnLst>
              <a:rect l="0" t="0" r="r" b="b"/>
              <a:pathLst>
                <a:path w="214" h="925">
                  <a:moveTo>
                    <a:pt x="213" y="0"/>
                  </a:moveTo>
                  <a:lnTo>
                    <a:pt x="95" y="75"/>
                  </a:lnTo>
                  <a:lnTo>
                    <a:pt x="0" y="924"/>
                  </a:lnTo>
                  <a:lnTo>
                    <a:pt x="120" y="845"/>
                  </a:lnTo>
                  <a:lnTo>
                    <a:pt x="213" y="0"/>
                  </a:lnTo>
                  <a:lnTo>
                    <a:pt x="213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20" name="Freeform 88"/>
            <p:cNvSpPr>
              <a:spLocks/>
            </p:cNvSpPr>
            <p:nvPr/>
          </p:nvSpPr>
          <p:spPr bwMode="auto">
            <a:xfrm>
              <a:off x="1900" y="2307"/>
              <a:ext cx="931" cy="340"/>
            </a:xfrm>
            <a:custGeom>
              <a:avLst/>
              <a:gdLst/>
              <a:ahLst/>
              <a:cxnLst>
                <a:cxn ang="0">
                  <a:pos x="930" y="263"/>
                </a:cxn>
                <a:cxn ang="0">
                  <a:pos x="812" y="339"/>
                </a:cxn>
                <a:cxn ang="0">
                  <a:pos x="0" y="78"/>
                </a:cxn>
                <a:cxn ang="0">
                  <a:pos x="119" y="0"/>
                </a:cxn>
                <a:cxn ang="0">
                  <a:pos x="930" y="263"/>
                </a:cxn>
                <a:cxn ang="0">
                  <a:pos x="930" y="263"/>
                </a:cxn>
              </a:cxnLst>
              <a:rect l="0" t="0" r="r" b="b"/>
              <a:pathLst>
                <a:path w="931" h="340">
                  <a:moveTo>
                    <a:pt x="930" y="263"/>
                  </a:moveTo>
                  <a:lnTo>
                    <a:pt x="812" y="339"/>
                  </a:lnTo>
                  <a:lnTo>
                    <a:pt x="0" y="78"/>
                  </a:lnTo>
                  <a:lnTo>
                    <a:pt x="119" y="0"/>
                  </a:lnTo>
                  <a:lnTo>
                    <a:pt x="930" y="263"/>
                  </a:lnTo>
                  <a:lnTo>
                    <a:pt x="930" y="26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21" name="Freeform 89"/>
            <p:cNvSpPr>
              <a:spLocks/>
            </p:cNvSpPr>
            <p:nvPr/>
          </p:nvSpPr>
          <p:spPr bwMode="auto">
            <a:xfrm>
              <a:off x="1900" y="2307"/>
              <a:ext cx="931" cy="340"/>
            </a:xfrm>
            <a:custGeom>
              <a:avLst/>
              <a:gdLst/>
              <a:ahLst/>
              <a:cxnLst>
                <a:cxn ang="0">
                  <a:pos x="930" y="263"/>
                </a:cxn>
                <a:cxn ang="0">
                  <a:pos x="812" y="339"/>
                </a:cxn>
                <a:cxn ang="0">
                  <a:pos x="0" y="78"/>
                </a:cxn>
                <a:cxn ang="0">
                  <a:pos x="119" y="0"/>
                </a:cxn>
                <a:cxn ang="0">
                  <a:pos x="930" y="263"/>
                </a:cxn>
                <a:cxn ang="0">
                  <a:pos x="930" y="263"/>
                </a:cxn>
              </a:cxnLst>
              <a:rect l="0" t="0" r="r" b="b"/>
              <a:pathLst>
                <a:path w="931" h="340">
                  <a:moveTo>
                    <a:pt x="930" y="263"/>
                  </a:moveTo>
                  <a:lnTo>
                    <a:pt x="812" y="339"/>
                  </a:lnTo>
                  <a:lnTo>
                    <a:pt x="0" y="78"/>
                  </a:lnTo>
                  <a:lnTo>
                    <a:pt x="119" y="0"/>
                  </a:lnTo>
                  <a:lnTo>
                    <a:pt x="930" y="263"/>
                  </a:lnTo>
                  <a:lnTo>
                    <a:pt x="930" y="26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22" name="Freeform 90"/>
            <p:cNvSpPr>
              <a:spLocks/>
            </p:cNvSpPr>
            <p:nvPr/>
          </p:nvSpPr>
          <p:spPr bwMode="auto">
            <a:xfrm>
              <a:off x="2259" y="2015"/>
              <a:ext cx="213" cy="925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94" y="77"/>
                </a:cxn>
                <a:cxn ang="0">
                  <a:pos x="0" y="924"/>
                </a:cxn>
                <a:cxn ang="0">
                  <a:pos x="119" y="845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13" h="925">
                  <a:moveTo>
                    <a:pt x="212" y="0"/>
                  </a:moveTo>
                  <a:lnTo>
                    <a:pt x="94" y="77"/>
                  </a:lnTo>
                  <a:lnTo>
                    <a:pt x="0" y="924"/>
                  </a:lnTo>
                  <a:lnTo>
                    <a:pt x="119" y="845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23" name="Freeform 91"/>
            <p:cNvSpPr>
              <a:spLocks/>
            </p:cNvSpPr>
            <p:nvPr/>
          </p:nvSpPr>
          <p:spPr bwMode="auto">
            <a:xfrm>
              <a:off x="2259" y="2015"/>
              <a:ext cx="213" cy="925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94" y="77"/>
                </a:cxn>
                <a:cxn ang="0">
                  <a:pos x="0" y="924"/>
                </a:cxn>
                <a:cxn ang="0">
                  <a:pos x="119" y="845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13" h="925">
                  <a:moveTo>
                    <a:pt x="212" y="0"/>
                  </a:moveTo>
                  <a:lnTo>
                    <a:pt x="94" y="77"/>
                  </a:lnTo>
                  <a:lnTo>
                    <a:pt x="0" y="924"/>
                  </a:lnTo>
                  <a:lnTo>
                    <a:pt x="119" y="845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24" name="Freeform 92"/>
            <p:cNvSpPr>
              <a:spLocks/>
            </p:cNvSpPr>
            <p:nvPr/>
          </p:nvSpPr>
          <p:spPr bwMode="auto">
            <a:xfrm>
              <a:off x="1733" y="2429"/>
              <a:ext cx="456" cy="617"/>
            </a:xfrm>
            <a:custGeom>
              <a:avLst/>
              <a:gdLst/>
              <a:ahLst/>
              <a:cxnLst>
                <a:cxn ang="0">
                  <a:pos x="180" y="338"/>
                </a:cxn>
                <a:cxn ang="0">
                  <a:pos x="0" y="62"/>
                </a:cxn>
                <a:cxn ang="0">
                  <a:pos x="99" y="0"/>
                </a:cxn>
                <a:cxn ang="0">
                  <a:pos x="277" y="275"/>
                </a:cxn>
                <a:cxn ang="0">
                  <a:pos x="455" y="551"/>
                </a:cxn>
                <a:cxn ang="0">
                  <a:pos x="355" y="616"/>
                </a:cxn>
                <a:cxn ang="0">
                  <a:pos x="180" y="338"/>
                </a:cxn>
                <a:cxn ang="0">
                  <a:pos x="180" y="338"/>
                </a:cxn>
              </a:cxnLst>
              <a:rect l="0" t="0" r="r" b="b"/>
              <a:pathLst>
                <a:path w="456" h="617">
                  <a:moveTo>
                    <a:pt x="180" y="338"/>
                  </a:moveTo>
                  <a:lnTo>
                    <a:pt x="0" y="62"/>
                  </a:lnTo>
                  <a:lnTo>
                    <a:pt x="99" y="0"/>
                  </a:lnTo>
                  <a:lnTo>
                    <a:pt x="277" y="275"/>
                  </a:lnTo>
                  <a:lnTo>
                    <a:pt x="455" y="551"/>
                  </a:lnTo>
                  <a:lnTo>
                    <a:pt x="355" y="616"/>
                  </a:lnTo>
                  <a:lnTo>
                    <a:pt x="180" y="338"/>
                  </a:lnTo>
                  <a:lnTo>
                    <a:pt x="180" y="33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25" name="Freeform 93"/>
            <p:cNvSpPr>
              <a:spLocks/>
            </p:cNvSpPr>
            <p:nvPr/>
          </p:nvSpPr>
          <p:spPr bwMode="auto">
            <a:xfrm>
              <a:off x="1733" y="2429"/>
              <a:ext cx="456" cy="617"/>
            </a:xfrm>
            <a:custGeom>
              <a:avLst/>
              <a:gdLst/>
              <a:ahLst/>
              <a:cxnLst>
                <a:cxn ang="0">
                  <a:pos x="180" y="338"/>
                </a:cxn>
                <a:cxn ang="0">
                  <a:pos x="0" y="62"/>
                </a:cxn>
                <a:cxn ang="0">
                  <a:pos x="99" y="0"/>
                </a:cxn>
                <a:cxn ang="0">
                  <a:pos x="277" y="275"/>
                </a:cxn>
                <a:cxn ang="0">
                  <a:pos x="455" y="551"/>
                </a:cxn>
                <a:cxn ang="0">
                  <a:pos x="355" y="616"/>
                </a:cxn>
                <a:cxn ang="0">
                  <a:pos x="180" y="338"/>
                </a:cxn>
                <a:cxn ang="0">
                  <a:pos x="180" y="338"/>
                </a:cxn>
              </a:cxnLst>
              <a:rect l="0" t="0" r="r" b="b"/>
              <a:pathLst>
                <a:path w="456" h="617">
                  <a:moveTo>
                    <a:pt x="180" y="338"/>
                  </a:moveTo>
                  <a:lnTo>
                    <a:pt x="0" y="62"/>
                  </a:lnTo>
                  <a:lnTo>
                    <a:pt x="99" y="0"/>
                  </a:lnTo>
                  <a:lnTo>
                    <a:pt x="277" y="275"/>
                  </a:lnTo>
                  <a:lnTo>
                    <a:pt x="455" y="551"/>
                  </a:lnTo>
                  <a:lnTo>
                    <a:pt x="355" y="616"/>
                  </a:lnTo>
                  <a:lnTo>
                    <a:pt x="180" y="338"/>
                  </a:lnTo>
                  <a:lnTo>
                    <a:pt x="180" y="33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26" name="Freeform 94"/>
            <p:cNvSpPr>
              <a:spLocks/>
            </p:cNvSpPr>
            <p:nvPr/>
          </p:nvSpPr>
          <p:spPr bwMode="auto">
            <a:xfrm>
              <a:off x="3134" y="1512"/>
              <a:ext cx="190" cy="141"/>
            </a:xfrm>
            <a:custGeom>
              <a:avLst/>
              <a:gdLst/>
              <a:ahLst/>
              <a:cxnLst>
                <a:cxn ang="0">
                  <a:pos x="189" y="140"/>
                </a:cxn>
                <a:cxn ang="0">
                  <a:pos x="172" y="137"/>
                </a:cxn>
                <a:cxn ang="0">
                  <a:pos x="151" y="135"/>
                </a:cxn>
                <a:cxn ang="0">
                  <a:pos x="129" y="131"/>
                </a:cxn>
                <a:cxn ang="0">
                  <a:pos x="110" y="124"/>
                </a:cxn>
                <a:cxn ang="0">
                  <a:pos x="90" y="120"/>
                </a:cxn>
                <a:cxn ang="0">
                  <a:pos x="71" y="114"/>
                </a:cxn>
                <a:cxn ang="0">
                  <a:pos x="53" y="108"/>
                </a:cxn>
                <a:cxn ang="0">
                  <a:pos x="39" y="101"/>
                </a:cxn>
                <a:cxn ang="0">
                  <a:pos x="28" y="94"/>
                </a:cxn>
                <a:cxn ang="0">
                  <a:pos x="23" y="87"/>
                </a:cxn>
                <a:cxn ang="0">
                  <a:pos x="23" y="87"/>
                </a:cxn>
                <a:cxn ang="0">
                  <a:pos x="18" y="80"/>
                </a:cxn>
                <a:cxn ang="0">
                  <a:pos x="12" y="71"/>
                </a:cxn>
                <a:cxn ang="0">
                  <a:pos x="7" y="63"/>
                </a:cxn>
                <a:cxn ang="0">
                  <a:pos x="5" y="55"/>
                </a:cxn>
                <a:cxn ang="0">
                  <a:pos x="2" y="46"/>
                </a:cxn>
                <a:cxn ang="0">
                  <a:pos x="0" y="36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2" y="8"/>
                </a:cxn>
                <a:cxn ang="0">
                  <a:pos x="5" y="0"/>
                </a:cxn>
                <a:cxn ang="0">
                  <a:pos x="189" y="140"/>
                </a:cxn>
              </a:cxnLst>
              <a:rect l="0" t="0" r="r" b="b"/>
              <a:pathLst>
                <a:path w="190" h="141">
                  <a:moveTo>
                    <a:pt x="189" y="140"/>
                  </a:moveTo>
                  <a:lnTo>
                    <a:pt x="172" y="137"/>
                  </a:lnTo>
                  <a:lnTo>
                    <a:pt x="151" y="135"/>
                  </a:lnTo>
                  <a:lnTo>
                    <a:pt x="129" y="131"/>
                  </a:lnTo>
                  <a:lnTo>
                    <a:pt x="110" y="124"/>
                  </a:lnTo>
                  <a:lnTo>
                    <a:pt x="90" y="120"/>
                  </a:lnTo>
                  <a:lnTo>
                    <a:pt x="71" y="114"/>
                  </a:lnTo>
                  <a:lnTo>
                    <a:pt x="53" y="108"/>
                  </a:lnTo>
                  <a:lnTo>
                    <a:pt x="39" y="101"/>
                  </a:lnTo>
                  <a:lnTo>
                    <a:pt x="28" y="94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18" y="80"/>
                  </a:lnTo>
                  <a:lnTo>
                    <a:pt x="12" y="71"/>
                  </a:lnTo>
                  <a:lnTo>
                    <a:pt x="7" y="63"/>
                  </a:lnTo>
                  <a:lnTo>
                    <a:pt x="5" y="55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2" y="8"/>
                  </a:lnTo>
                  <a:lnTo>
                    <a:pt x="5" y="0"/>
                  </a:lnTo>
                  <a:lnTo>
                    <a:pt x="189" y="14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27" name="Freeform 95"/>
            <p:cNvSpPr>
              <a:spLocks/>
            </p:cNvSpPr>
            <p:nvPr/>
          </p:nvSpPr>
          <p:spPr bwMode="auto">
            <a:xfrm>
              <a:off x="3134" y="1512"/>
              <a:ext cx="190" cy="141"/>
            </a:xfrm>
            <a:custGeom>
              <a:avLst/>
              <a:gdLst/>
              <a:ahLst/>
              <a:cxnLst>
                <a:cxn ang="0">
                  <a:pos x="189" y="140"/>
                </a:cxn>
                <a:cxn ang="0">
                  <a:pos x="172" y="137"/>
                </a:cxn>
                <a:cxn ang="0">
                  <a:pos x="151" y="135"/>
                </a:cxn>
                <a:cxn ang="0">
                  <a:pos x="129" y="131"/>
                </a:cxn>
                <a:cxn ang="0">
                  <a:pos x="110" y="124"/>
                </a:cxn>
                <a:cxn ang="0">
                  <a:pos x="90" y="120"/>
                </a:cxn>
                <a:cxn ang="0">
                  <a:pos x="71" y="114"/>
                </a:cxn>
                <a:cxn ang="0">
                  <a:pos x="53" y="108"/>
                </a:cxn>
                <a:cxn ang="0">
                  <a:pos x="39" y="101"/>
                </a:cxn>
                <a:cxn ang="0">
                  <a:pos x="28" y="94"/>
                </a:cxn>
                <a:cxn ang="0">
                  <a:pos x="23" y="87"/>
                </a:cxn>
                <a:cxn ang="0">
                  <a:pos x="23" y="87"/>
                </a:cxn>
                <a:cxn ang="0">
                  <a:pos x="18" y="80"/>
                </a:cxn>
                <a:cxn ang="0">
                  <a:pos x="12" y="71"/>
                </a:cxn>
                <a:cxn ang="0">
                  <a:pos x="7" y="63"/>
                </a:cxn>
                <a:cxn ang="0">
                  <a:pos x="5" y="55"/>
                </a:cxn>
                <a:cxn ang="0">
                  <a:pos x="2" y="46"/>
                </a:cxn>
                <a:cxn ang="0">
                  <a:pos x="0" y="36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2" y="8"/>
                </a:cxn>
                <a:cxn ang="0">
                  <a:pos x="5" y="0"/>
                </a:cxn>
              </a:cxnLst>
              <a:rect l="0" t="0" r="r" b="b"/>
              <a:pathLst>
                <a:path w="190" h="141">
                  <a:moveTo>
                    <a:pt x="189" y="140"/>
                  </a:moveTo>
                  <a:lnTo>
                    <a:pt x="172" y="137"/>
                  </a:lnTo>
                  <a:lnTo>
                    <a:pt x="151" y="135"/>
                  </a:lnTo>
                  <a:lnTo>
                    <a:pt x="129" y="131"/>
                  </a:lnTo>
                  <a:lnTo>
                    <a:pt x="110" y="124"/>
                  </a:lnTo>
                  <a:lnTo>
                    <a:pt x="90" y="120"/>
                  </a:lnTo>
                  <a:lnTo>
                    <a:pt x="71" y="114"/>
                  </a:lnTo>
                  <a:lnTo>
                    <a:pt x="53" y="108"/>
                  </a:lnTo>
                  <a:lnTo>
                    <a:pt x="39" y="101"/>
                  </a:lnTo>
                  <a:lnTo>
                    <a:pt x="28" y="94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18" y="80"/>
                  </a:lnTo>
                  <a:lnTo>
                    <a:pt x="12" y="71"/>
                  </a:lnTo>
                  <a:lnTo>
                    <a:pt x="7" y="63"/>
                  </a:lnTo>
                  <a:lnTo>
                    <a:pt x="5" y="55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2" y="8"/>
                  </a:lnTo>
                  <a:lnTo>
                    <a:pt x="5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28" name="Freeform 96"/>
            <p:cNvSpPr>
              <a:spLocks/>
            </p:cNvSpPr>
            <p:nvPr/>
          </p:nvSpPr>
          <p:spPr bwMode="auto">
            <a:xfrm>
              <a:off x="3207" y="1580"/>
              <a:ext cx="167" cy="130"/>
            </a:xfrm>
            <a:custGeom>
              <a:avLst/>
              <a:gdLst/>
              <a:ahLst/>
              <a:cxnLst>
                <a:cxn ang="0">
                  <a:pos x="166" y="129"/>
                </a:cxn>
                <a:cxn ang="0">
                  <a:pos x="153" y="124"/>
                </a:cxn>
                <a:cxn ang="0">
                  <a:pos x="138" y="121"/>
                </a:cxn>
                <a:cxn ang="0">
                  <a:pos x="124" y="116"/>
                </a:cxn>
                <a:cxn ang="0">
                  <a:pos x="111" y="112"/>
                </a:cxn>
                <a:cxn ang="0">
                  <a:pos x="96" y="105"/>
                </a:cxn>
                <a:cxn ang="0">
                  <a:pos x="82" y="99"/>
                </a:cxn>
                <a:cxn ang="0">
                  <a:pos x="67" y="93"/>
                </a:cxn>
                <a:cxn ang="0">
                  <a:pos x="54" y="87"/>
                </a:cxn>
                <a:cxn ang="0">
                  <a:pos x="41" y="76"/>
                </a:cxn>
                <a:cxn ang="0">
                  <a:pos x="29" y="66"/>
                </a:cxn>
                <a:cxn ang="0">
                  <a:pos x="29" y="66"/>
                </a:cxn>
                <a:cxn ang="0">
                  <a:pos x="18" y="55"/>
                </a:cxn>
                <a:cxn ang="0">
                  <a:pos x="9" y="47"/>
                </a:cxn>
                <a:cxn ang="0">
                  <a:pos x="4" y="38"/>
                </a:cxn>
                <a:cxn ang="0">
                  <a:pos x="2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7" y="4"/>
                </a:cxn>
                <a:cxn ang="0">
                  <a:pos x="37" y="8"/>
                </a:cxn>
                <a:cxn ang="0">
                  <a:pos x="50" y="11"/>
                </a:cxn>
                <a:cxn ang="0">
                  <a:pos x="60" y="15"/>
                </a:cxn>
                <a:cxn ang="0">
                  <a:pos x="71" y="17"/>
                </a:cxn>
                <a:cxn ang="0">
                  <a:pos x="82" y="22"/>
                </a:cxn>
                <a:cxn ang="0">
                  <a:pos x="87" y="25"/>
                </a:cxn>
                <a:cxn ang="0">
                  <a:pos x="166" y="129"/>
                </a:cxn>
              </a:cxnLst>
              <a:rect l="0" t="0" r="r" b="b"/>
              <a:pathLst>
                <a:path w="167" h="130">
                  <a:moveTo>
                    <a:pt x="166" y="129"/>
                  </a:moveTo>
                  <a:lnTo>
                    <a:pt x="153" y="124"/>
                  </a:lnTo>
                  <a:lnTo>
                    <a:pt x="138" y="121"/>
                  </a:lnTo>
                  <a:lnTo>
                    <a:pt x="124" y="116"/>
                  </a:lnTo>
                  <a:lnTo>
                    <a:pt x="111" y="112"/>
                  </a:lnTo>
                  <a:lnTo>
                    <a:pt x="96" y="105"/>
                  </a:lnTo>
                  <a:lnTo>
                    <a:pt x="82" y="99"/>
                  </a:lnTo>
                  <a:lnTo>
                    <a:pt x="67" y="93"/>
                  </a:lnTo>
                  <a:lnTo>
                    <a:pt x="54" y="87"/>
                  </a:lnTo>
                  <a:lnTo>
                    <a:pt x="41" y="7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18" y="55"/>
                  </a:lnTo>
                  <a:lnTo>
                    <a:pt x="9" y="47"/>
                  </a:lnTo>
                  <a:lnTo>
                    <a:pt x="4" y="38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6" y="2"/>
                  </a:lnTo>
                  <a:lnTo>
                    <a:pt x="27" y="4"/>
                  </a:lnTo>
                  <a:lnTo>
                    <a:pt x="37" y="8"/>
                  </a:lnTo>
                  <a:lnTo>
                    <a:pt x="50" y="11"/>
                  </a:lnTo>
                  <a:lnTo>
                    <a:pt x="60" y="15"/>
                  </a:lnTo>
                  <a:lnTo>
                    <a:pt x="71" y="17"/>
                  </a:lnTo>
                  <a:lnTo>
                    <a:pt x="82" y="22"/>
                  </a:lnTo>
                  <a:lnTo>
                    <a:pt x="87" y="25"/>
                  </a:lnTo>
                  <a:lnTo>
                    <a:pt x="166" y="12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29" name="Freeform 97"/>
            <p:cNvSpPr>
              <a:spLocks/>
            </p:cNvSpPr>
            <p:nvPr/>
          </p:nvSpPr>
          <p:spPr bwMode="auto">
            <a:xfrm>
              <a:off x="3207" y="1580"/>
              <a:ext cx="167" cy="130"/>
            </a:xfrm>
            <a:custGeom>
              <a:avLst/>
              <a:gdLst/>
              <a:ahLst/>
              <a:cxnLst>
                <a:cxn ang="0">
                  <a:pos x="166" y="129"/>
                </a:cxn>
                <a:cxn ang="0">
                  <a:pos x="153" y="124"/>
                </a:cxn>
                <a:cxn ang="0">
                  <a:pos x="138" y="121"/>
                </a:cxn>
                <a:cxn ang="0">
                  <a:pos x="124" y="116"/>
                </a:cxn>
                <a:cxn ang="0">
                  <a:pos x="111" y="112"/>
                </a:cxn>
                <a:cxn ang="0">
                  <a:pos x="96" y="105"/>
                </a:cxn>
                <a:cxn ang="0">
                  <a:pos x="82" y="99"/>
                </a:cxn>
                <a:cxn ang="0">
                  <a:pos x="67" y="93"/>
                </a:cxn>
                <a:cxn ang="0">
                  <a:pos x="54" y="87"/>
                </a:cxn>
                <a:cxn ang="0">
                  <a:pos x="41" y="76"/>
                </a:cxn>
                <a:cxn ang="0">
                  <a:pos x="29" y="66"/>
                </a:cxn>
                <a:cxn ang="0">
                  <a:pos x="29" y="66"/>
                </a:cxn>
                <a:cxn ang="0">
                  <a:pos x="18" y="55"/>
                </a:cxn>
                <a:cxn ang="0">
                  <a:pos x="9" y="47"/>
                </a:cxn>
                <a:cxn ang="0">
                  <a:pos x="4" y="38"/>
                </a:cxn>
                <a:cxn ang="0">
                  <a:pos x="2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7" y="4"/>
                </a:cxn>
                <a:cxn ang="0">
                  <a:pos x="37" y="8"/>
                </a:cxn>
                <a:cxn ang="0">
                  <a:pos x="50" y="11"/>
                </a:cxn>
                <a:cxn ang="0">
                  <a:pos x="60" y="15"/>
                </a:cxn>
                <a:cxn ang="0">
                  <a:pos x="71" y="17"/>
                </a:cxn>
                <a:cxn ang="0">
                  <a:pos x="82" y="22"/>
                </a:cxn>
                <a:cxn ang="0">
                  <a:pos x="87" y="25"/>
                </a:cxn>
              </a:cxnLst>
              <a:rect l="0" t="0" r="r" b="b"/>
              <a:pathLst>
                <a:path w="167" h="130">
                  <a:moveTo>
                    <a:pt x="166" y="129"/>
                  </a:moveTo>
                  <a:lnTo>
                    <a:pt x="153" y="124"/>
                  </a:lnTo>
                  <a:lnTo>
                    <a:pt x="138" y="121"/>
                  </a:lnTo>
                  <a:lnTo>
                    <a:pt x="124" y="116"/>
                  </a:lnTo>
                  <a:lnTo>
                    <a:pt x="111" y="112"/>
                  </a:lnTo>
                  <a:lnTo>
                    <a:pt x="96" y="105"/>
                  </a:lnTo>
                  <a:lnTo>
                    <a:pt x="82" y="99"/>
                  </a:lnTo>
                  <a:lnTo>
                    <a:pt x="67" y="93"/>
                  </a:lnTo>
                  <a:lnTo>
                    <a:pt x="54" y="87"/>
                  </a:lnTo>
                  <a:lnTo>
                    <a:pt x="41" y="7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18" y="55"/>
                  </a:lnTo>
                  <a:lnTo>
                    <a:pt x="9" y="47"/>
                  </a:lnTo>
                  <a:lnTo>
                    <a:pt x="4" y="38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6" y="2"/>
                  </a:lnTo>
                  <a:lnTo>
                    <a:pt x="27" y="4"/>
                  </a:lnTo>
                  <a:lnTo>
                    <a:pt x="37" y="8"/>
                  </a:lnTo>
                  <a:lnTo>
                    <a:pt x="50" y="11"/>
                  </a:lnTo>
                  <a:lnTo>
                    <a:pt x="60" y="15"/>
                  </a:lnTo>
                  <a:lnTo>
                    <a:pt x="71" y="17"/>
                  </a:lnTo>
                  <a:lnTo>
                    <a:pt x="82" y="22"/>
                  </a:lnTo>
                  <a:lnTo>
                    <a:pt x="87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30" name="Freeform 98"/>
            <p:cNvSpPr>
              <a:spLocks/>
            </p:cNvSpPr>
            <p:nvPr/>
          </p:nvSpPr>
          <p:spPr bwMode="auto">
            <a:xfrm>
              <a:off x="3286" y="1678"/>
              <a:ext cx="131" cy="95"/>
            </a:xfrm>
            <a:custGeom>
              <a:avLst/>
              <a:gdLst/>
              <a:ahLst/>
              <a:cxnLst>
                <a:cxn ang="0">
                  <a:pos x="130" y="94"/>
                </a:cxn>
                <a:cxn ang="0">
                  <a:pos x="115" y="87"/>
                </a:cxn>
                <a:cxn ang="0">
                  <a:pos x="99" y="80"/>
                </a:cxn>
                <a:cxn ang="0">
                  <a:pos x="83" y="76"/>
                </a:cxn>
                <a:cxn ang="0">
                  <a:pos x="69" y="70"/>
                </a:cxn>
                <a:cxn ang="0">
                  <a:pos x="56" y="64"/>
                </a:cxn>
                <a:cxn ang="0">
                  <a:pos x="44" y="57"/>
                </a:cxn>
                <a:cxn ang="0">
                  <a:pos x="30" y="47"/>
                </a:cxn>
                <a:cxn ang="0">
                  <a:pos x="18" y="36"/>
                </a:cxn>
                <a:cxn ang="0">
                  <a:pos x="7" y="2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3" y="8"/>
                </a:cxn>
                <a:cxn ang="0">
                  <a:pos x="7" y="6"/>
                </a:cxn>
                <a:cxn ang="0">
                  <a:pos x="14" y="4"/>
                </a:cxn>
                <a:cxn ang="0">
                  <a:pos x="23" y="2"/>
                </a:cxn>
                <a:cxn ang="0">
                  <a:pos x="30" y="2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5" y="2"/>
                </a:cxn>
                <a:cxn ang="0">
                  <a:pos x="78" y="6"/>
                </a:cxn>
                <a:cxn ang="0">
                  <a:pos x="130" y="94"/>
                </a:cxn>
              </a:cxnLst>
              <a:rect l="0" t="0" r="r" b="b"/>
              <a:pathLst>
                <a:path w="131" h="95">
                  <a:moveTo>
                    <a:pt x="130" y="94"/>
                  </a:moveTo>
                  <a:lnTo>
                    <a:pt x="115" y="87"/>
                  </a:lnTo>
                  <a:lnTo>
                    <a:pt x="99" y="80"/>
                  </a:lnTo>
                  <a:lnTo>
                    <a:pt x="83" y="76"/>
                  </a:lnTo>
                  <a:lnTo>
                    <a:pt x="69" y="70"/>
                  </a:lnTo>
                  <a:lnTo>
                    <a:pt x="56" y="64"/>
                  </a:lnTo>
                  <a:lnTo>
                    <a:pt x="44" y="57"/>
                  </a:lnTo>
                  <a:lnTo>
                    <a:pt x="30" y="47"/>
                  </a:lnTo>
                  <a:lnTo>
                    <a:pt x="18" y="36"/>
                  </a:lnTo>
                  <a:lnTo>
                    <a:pt x="7" y="2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3" y="8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3" y="2"/>
                  </a:lnTo>
                  <a:lnTo>
                    <a:pt x="30" y="2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5" y="2"/>
                  </a:lnTo>
                  <a:lnTo>
                    <a:pt x="78" y="6"/>
                  </a:lnTo>
                  <a:lnTo>
                    <a:pt x="130" y="9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31" name="Freeform 99"/>
            <p:cNvSpPr>
              <a:spLocks/>
            </p:cNvSpPr>
            <p:nvPr/>
          </p:nvSpPr>
          <p:spPr bwMode="auto">
            <a:xfrm>
              <a:off x="3286" y="1678"/>
              <a:ext cx="131" cy="95"/>
            </a:xfrm>
            <a:custGeom>
              <a:avLst/>
              <a:gdLst/>
              <a:ahLst/>
              <a:cxnLst>
                <a:cxn ang="0">
                  <a:pos x="130" y="94"/>
                </a:cxn>
                <a:cxn ang="0">
                  <a:pos x="115" y="87"/>
                </a:cxn>
                <a:cxn ang="0">
                  <a:pos x="99" y="80"/>
                </a:cxn>
                <a:cxn ang="0">
                  <a:pos x="83" y="76"/>
                </a:cxn>
                <a:cxn ang="0">
                  <a:pos x="69" y="70"/>
                </a:cxn>
                <a:cxn ang="0">
                  <a:pos x="56" y="64"/>
                </a:cxn>
                <a:cxn ang="0">
                  <a:pos x="44" y="57"/>
                </a:cxn>
                <a:cxn ang="0">
                  <a:pos x="30" y="47"/>
                </a:cxn>
                <a:cxn ang="0">
                  <a:pos x="18" y="36"/>
                </a:cxn>
                <a:cxn ang="0">
                  <a:pos x="7" y="2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3" y="8"/>
                </a:cxn>
                <a:cxn ang="0">
                  <a:pos x="7" y="6"/>
                </a:cxn>
                <a:cxn ang="0">
                  <a:pos x="14" y="4"/>
                </a:cxn>
                <a:cxn ang="0">
                  <a:pos x="23" y="2"/>
                </a:cxn>
                <a:cxn ang="0">
                  <a:pos x="30" y="2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5" y="2"/>
                </a:cxn>
                <a:cxn ang="0">
                  <a:pos x="78" y="6"/>
                </a:cxn>
              </a:cxnLst>
              <a:rect l="0" t="0" r="r" b="b"/>
              <a:pathLst>
                <a:path w="131" h="95">
                  <a:moveTo>
                    <a:pt x="130" y="94"/>
                  </a:moveTo>
                  <a:lnTo>
                    <a:pt x="115" y="87"/>
                  </a:lnTo>
                  <a:lnTo>
                    <a:pt x="99" y="80"/>
                  </a:lnTo>
                  <a:lnTo>
                    <a:pt x="83" y="76"/>
                  </a:lnTo>
                  <a:lnTo>
                    <a:pt x="69" y="70"/>
                  </a:lnTo>
                  <a:lnTo>
                    <a:pt x="56" y="64"/>
                  </a:lnTo>
                  <a:lnTo>
                    <a:pt x="44" y="57"/>
                  </a:lnTo>
                  <a:lnTo>
                    <a:pt x="30" y="47"/>
                  </a:lnTo>
                  <a:lnTo>
                    <a:pt x="18" y="36"/>
                  </a:lnTo>
                  <a:lnTo>
                    <a:pt x="7" y="2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3" y="8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3" y="2"/>
                  </a:lnTo>
                  <a:lnTo>
                    <a:pt x="30" y="2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5" y="2"/>
                  </a:lnTo>
                  <a:lnTo>
                    <a:pt x="78" y="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32" name="Freeform 100"/>
            <p:cNvSpPr>
              <a:spLocks/>
            </p:cNvSpPr>
            <p:nvPr/>
          </p:nvSpPr>
          <p:spPr bwMode="auto">
            <a:xfrm>
              <a:off x="3334" y="1753"/>
              <a:ext cx="165" cy="134"/>
            </a:xfrm>
            <a:custGeom>
              <a:avLst/>
              <a:gdLst/>
              <a:ahLst/>
              <a:cxnLst>
                <a:cxn ang="0">
                  <a:pos x="164" y="133"/>
                </a:cxn>
                <a:cxn ang="0">
                  <a:pos x="151" y="128"/>
                </a:cxn>
                <a:cxn ang="0">
                  <a:pos x="140" y="124"/>
                </a:cxn>
                <a:cxn ang="0">
                  <a:pos x="128" y="119"/>
                </a:cxn>
                <a:cxn ang="0">
                  <a:pos x="115" y="114"/>
                </a:cxn>
                <a:cxn ang="0">
                  <a:pos x="103" y="107"/>
                </a:cxn>
                <a:cxn ang="0">
                  <a:pos x="90" y="101"/>
                </a:cxn>
                <a:cxn ang="0">
                  <a:pos x="80" y="93"/>
                </a:cxn>
                <a:cxn ang="0">
                  <a:pos x="67" y="84"/>
                </a:cxn>
                <a:cxn ang="0">
                  <a:pos x="56" y="75"/>
                </a:cxn>
                <a:cxn ang="0">
                  <a:pos x="48" y="63"/>
                </a:cxn>
                <a:cxn ang="0">
                  <a:pos x="48" y="63"/>
                </a:cxn>
                <a:cxn ang="0">
                  <a:pos x="31" y="45"/>
                </a:cxn>
                <a:cxn ang="0">
                  <a:pos x="23" y="27"/>
                </a:cxn>
                <a:cxn ang="0">
                  <a:pos x="14" y="17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2" y="0"/>
                </a:cxn>
                <a:cxn ang="0">
                  <a:pos x="67" y="2"/>
                </a:cxn>
                <a:cxn ang="0">
                  <a:pos x="81" y="4"/>
                </a:cxn>
                <a:cxn ang="0">
                  <a:pos x="94" y="8"/>
                </a:cxn>
                <a:cxn ang="0">
                  <a:pos x="106" y="13"/>
                </a:cxn>
                <a:cxn ang="0">
                  <a:pos x="164" y="133"/>
                </a:cxn>
              </a:cxnLst>
              <a:rect l="0" t="0" r="r" b="b"/>
              <a:pathLst>
                <a:path w="165" h="134">
                  <a:moveTo>
                    <a:pt x="164" y="133"/>
                  </a:moveTo>
                  <a:lnTo>
                    <a:pt x="151" y="128"/>
                  </a:lnTo>
                  <a:lnTo>
                    <a:pt x="140" y="124"/>
                  </a:lnTo>
                  <a:lnTo>
                    <a:pt x="128" y="119"/>
                  </a:lnTo>
                  <a:lnTo>
                    <a:pt x="115" y="114"/>
                  </a:lnTo>
                  <a:lnTo>
                    <a:pt x="103" y="107"/>
                  </a:lnTo>
                  <a:lnTo>
                    <a:pt x="90" y="101"/>
                  </a:lnTo>
                  <a:lnTo>
                    <a:pt x="80" y="93"/>
                  </a:lnTo>
                  <a:lnTo>
                    <a:pt x="67" y="84"/>
                  </a:lnTo>
                  <a:lnTo>
                    <a:pt x="56" y="7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31" y="45"/>
                  </a:lnTo>
                  <a:lnTo>
                    <a:pt x="23" y="27"/>
                  </a:lnTo>
                  <a:lnTo>
                    <a:pt x="14" y="17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2"/>
                  </a:lnTo>
                  <a:lnTo>
                    <a:pt x="81" y="4"/>
                  </a:lnTo>
                  <a:lnTo>
                    <a:pt x="94" y="8"/>
                  </a:lnTo>
                  <a:lnTo>
                    <a:pt x="106" y="13"/>
                  </a:lnTo>
                  <a:lnTo>
                    <a:pt x="164" y="133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33" name="Freeform 101"/>
            <p:cNvSpPr>
              <a:spLocks/>
            </p:cNvSpPr>
            <p:nvPr/>
          </p:nvSpPr>
          <p:spPr bwMode="auto">
            <a:xfrm>
              <a:off x="3334" y="1753"/>
              <a:ext cx="165" cy="134"/>
            </a:xfrm>
            <a:custGeom>
              <a:avLst/>
              <a:gdLst/>
              <a:ahLst/>
              <a:cxnLst>
                <a:cxn ang="0">
                  <a:pos x="164" y="133"/>
                </a:cxn>
                <a:cxn ang="0">
                  <a:pos x="151" y="128"/>
                </a:cxn>
                <a:cxn ang="0">
                  <a:pos x="140" y="124"/>
                </a:cxn>
                <a:cxn ang="0">
                  <a:pos x="128" y="119"/>
                </a:cxn>
                <a:cxn ang="0">
                  <a:pos x="115" y="114"/>
                </a:cxn>
                <a:cxn ang="0">
                  <a:pos x="103" y="107"/>
                </a:cxn>
                <a:cxn ang="0">
                  <a:pos x="90" y="101"/>
                </a:cxn>
                <a:cxn ang="0">
                  <a:pos x="80" y="93"/>
                </a:cxn>
                <a:cxn ang="0">
                  <a:pos x="67" y="84"/>
                </a:cxn>
                <a:cxn ang="0">
                  <a:pos x="56" y="75"/>
                </a:cxn>
                <a:cxn ang="0">
                  <a:pos x="48" y="63"/>
                </a:cxn>
                <a:cxn ang="0">
                  <a:pos x="48" y="63"/>
                </a:cxn>
                <a:cxn ang="0">
                  <a:pos x="31" y="45"/>
                </a:cxn>
                <a:cxn ang="0">
                  <a:pos x="23" y="27"/>
                </a:cxn>
                <a:cxn ang="0">
                  <a:pos x="14" y="17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2" y="0"/>
                </a:cxn>
                <a:cxn ang="0">
                  <a:pos x="67" y="2"/>
                </a:cxn>
                <a:cxn ang="0">
                  <a:pos x="81" y="4"/>
                </a:cxn>
                <a:cxn ang="0">
                  <a:pos x="94" y="8"/>
                </a:cxn>
                <a:cxn ang="0">
                  <a:pos x="106" y="13"/>
                </a:cxn>
              </a:cxnLst>
              <a:rect l="0" t="0" r="r" b="b"/>
              <a:pathLst>
                <a:path w="165" h="134">
                  <a:moveTo>
                    <a:pt x="164" y="133"/>
                  </a:moveTo>
                  <a:lnTo>
                    <a:pt x="151" y="128"/>
                  </a:lnTo>
                  <a:lnTo>
                    <a:pt x="140" y="124"/>
                  </a:lnTo>
                  <a:lnTo>
                    <a:pt x="128" y="119"/>
                  </a:lnTo>
                  <a:lnTo>
                    <a:pt x="115" y="114"/>
                  </a:lnTo>
                  <a:lnTo>
                    <a:pt x="103" y="107"/>
                  </a:lnTo>
                  <a:lnTo>
                    <a:pt x="90" y="101"/>
                  </a:lnTo>
                  <a:lnTo>
                    <a:pt x="80" y="93"/>
                  </a:lnTo>
                  <a:lnTo>
                    <a:pt x="67" y="84"/>
                  </a:lnTo>
                  <a:lnTo>
                    <a:pt x="56" y="7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31" y="45"/>
                  </a:lnTo>
                  <a:lnTo>
                    <a:pt x="23" y="27"/>
                  </a:lnTo>
                  <a:lnTo>
                    <a:pt x="14" y="17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2"/>
                  </a:lnTo>
                  <a:lnTo>
                    <a:pt x="81" y="4"/>
                  </a:lnTo>
                  <a:lnTo>
                    <a:pt x="94" y="8"/>
                  </a:lnTo>
                  <a:lnTo>
                    <a:pt x="106" y="1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34" name="Freeform 102"/>
            <p:cNvSpPr>
              <a:spLocks/>
            </p:cNvSpPr>
            <p:nvPr/>
          </p:nvSpPr>
          <p:spPr bwMode="auto">
            <a:xfrm>
              <a:off x="3418" y="1859"/>
              <a:ext cx="146" cy="141"/>
            </a:xfrm>
            <a:custGeom>
              <a:avLst/>
              <a:gdLst/>
              <a:ahLst/>
              <a:cxnLst>
                <a:cxn ang="0">
                  <a:pos x="145" y="140"/>
                </a:cxn>
                <a:cxn ang="0">
                  <a:pos x="133" y="135"/>
                </a:cxn>
                <a:cxn ang="0">
                  <a:pos x="119" y="132"/>
                </a:cxn>
                <a:cxn ang="0">
                  <a:pos x="106" y="125"/>
                </a:cxn>
                <a:cxn ang="0">
                  <a:pos x="91" y="117"/>
                </a:cxn>
                <a:cxn ang="0">
                  <a:pos x="76" y="109"/>
                </a:cxn>
                <a:cxn ang="0">
                  <a:pos x="61" y="100"/>
                </a:cxn>
                <a:cxn ang="0">
                  <a:pos x="48" y="89"/>
                </a:cxn>
                <a:cxn ang="0">
                  <a:pos x="36" y="79"/>
                </a:cxn>
                <a:cxn ang="0">
                  <a:pos x="25" y="66"/>
                </a:cxn>
                <a:cxn ang="0">
                  <a:pos x="17" y="56"/>
                </a:cxn>
                <a:cxn ang="0">
                  <a:pos x="17" y="56"/>
                </a:cxn>
                <a:cxn ang="0">
                  <a:pos x="4" y="33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1" y="2"/>
                </a:cxn>
                <a:cxn ang="0">
                  <a:pos x="19" y="2"/>
                </a:cxn>
                <a:cxn ang="0">
                  <a:pos x="27" y="2"/>
                </a:cxn>
                <a:cxn ang="0">
                  <a:pos x="36" y="4"/>
                </a:cxn>
                <a:cxn ang="0">
                  <a:pos x="46" y="6"/>
                </a:cxn>
                <a:cxn ang="0">
                  <a:pos x="55" y="8"/>
                </a:cxn>
                <a:cxn ang="0">
                  <a:pos x="66" y="10"/>
                </a:cxn>
                <a:cxn ang="0">
                  <a:pos x="74" y="13"/>
                </a:cxn>
                <a:cxn ang="0">
                  <a:pos x="83" y="16"/>
                </a:cxn>
                <a:cxn ang="0">
                  <a:pos x="91" y="22"/>
                </a:cxn>
                <a:cxn ang="0">
                  <a:pos x="145" y="140"/>
                </a:cxn>
              </a:cxnLst>
              <a:rect l="0" t="0" r="r" b="b"/>
              <a:pathLst>
                <a:path w="146" h="141">
                  <a:moveTo>
                    <a:pt x="145" y="140"/>
                  </a:moveTo>
                  <a:lnTo>
                    <a:pt x="133" y="135"/>
                  </a:lnTo>
                  <a:lnTo>
                    <a:pt x="119" y="132"/>
                  </a:lnTo>
                  <a:lnTo>
                    <a:pt x="106" y="125"/>
                  </a:lnTo>
                  <a:lnTo>
                    <a:pt x="91" y="117"/>
                  </a:lnTo>
                  <a:lnTo>
                    <a:pt x="76" y="109"/>
                  </a:lnTo>
                  <a:lnTo>
                    <a:pt x="61" y="100"/>
                  </a:lnTo>
                  <a:lnTo>
                    <a:pt x="48" y="89"/>
                  </a:lnTo>
                  <a:lnTo>
                    <a:pt x="36" y="79"/>
                  </a:lnTo>
                  <a:lnTo>
                    <a:pt x="25" y="6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4" y="3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11" y="2"/>
                  </a:lnTo>
                  <a:lnTo>
                    <a:pt x="19" y="2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55" y="8"/>
                  </a:lnTo>
                  <a:lnTo>
                    <a:pt x="66" y="10"/>
                  </a:lnTo>
                  <a:lnTo>
                    <a:pt x="74" y="13"/>
                  </a:lnTo>
                  <a:lnTo>
                    <a:pt x="83" y="16"/>
                  </a:lnTo>
                  <a:lnTo>
                    <a:pt x="91" y="22"/>
                  </a:lnTo>
                  <a:lnTo>
                    <a:pt x="145" y="14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35" name="Freeform 103"/>
            <p:cNvSpPr>
              <a:spLocks/>
            </p:cNvSpPr>
            <p:nvPr/>
          </p:nvSpPr>
          <p:spPr bwMode="auto">
            <a:xfrm>
              <a:off x="3418" y="1859"/>
              <a:ext cx="146" cy="141"/>
            </a:xfrm>
            <a:custGeom>
              <a:avLst/>
              <a:gdLst/>
              <a:ahLst/>
              <a:cxnLst>
                <a:cxn ang="0">
                  <a:pos x="145" y="140"/>
                </a:cxn>
                <a:cxn ang="0">
                  <a:pos x="133" y="135"/>
                </a:cxn>
                <a:cxn ang="0">
                  <a:pos x="119" y="132"/>
                </a:cxn>
                <a:cxn ang="0">
                  <a:pos x="106" y="125"/>
                </a:cxn>
                <a:cxn ang="0">
                  <a:pos x="91" y="117"/>
                </a:cxn>
                <a:cxn ang="0">
                  <a:pos x="76" y="109"/>
                </a:cxn>
                <a:cxn ang="0">
                  <a:pos x="61" y="100"/>
                </a:cxn>
                <a:cxn ang="0">
                  <a:pos x="48" y="89"/>
                </a:cxn>
                <a:cxn ang="0">
                  <a:pos x="36" y="79"/>
                </a:cxn>
                <a:cxn ang="0">
                  <a:pos x="25" y="66"/>
                </a:cxn>
                <a:cxn ang="0">
                  <a:pos x="17" y="56"/>
                </a:cxn>
                <a:cxn ang="0">
                  <a:pos x="17" y="56"/>
                </a:cxn>
                <a:cxn ang="0">
                  <a:pos x="4" y="33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1" y="2"/>
                </a:cxn>
                <a:cxn ang="0">
                  <a:pos x="19" y="2"/>
                </a:cxn>
                <a:cxn ang="0">
                  <a:pos x="27" y="2"/>
                </a:cxn>
                <a:cxn ang="0">
                  <a:pos x="36" y="4"/>
                </a:cxn>
                <a:cxn ang="0">
                  <a:pos x="46" y="6"/>
                </a:cxn>
                <a:cxn ang="0">
                  <a:pos x="55" y="8"/>
                </a:cxn>
                <a:cxn ang="0">
                  <a:pos x="66" y="10"/>
                </a:cxn>
                <a:cxn ang="0">
                  <a:pos x="74" y="13"/>
                </a:cxn>
                <a:cxn ang="0">
                  <a:pos x="83" y="16"/>
                </a:cxn>
                <a:cxn ang="0">
                  <a:pos x="91" y="22"/>
                </a:cxn>
              </a:cxnLst>
              <a:rect l="0" t="0" r="r" b="b"/>
              <a:pathLst>
                <a:path w="146" h="141">
                  <a:moveTo>
                    <a:pt x="145" y="140"/>
                  </a:moveTo>
                  <a:lnTo>
                    <a:pt x="133" y="135"/>
                  </a:lnTo>
                  <a:lnTo>
                    <a:pt x="119" y="132"/>
                  </a:lnTo>
                  <a:lnTo>
                    <a:pt x="106" y="125"/>
                  </a:lnTo>
                  <a:lnTo>
                    <a:pt x="91" y="117"/>
                  </a:lnTo>
                  <a:lnTo>
                    <a:pt x="76" y="109"/>
                  </a:lnTo>
                  <a:lnTo>
                    <a:pt x="61" y="100"/>
                  </a:lnTo>
                  <a:lnTo>
                    <a:pt x="48" y="89"/>
                  </a:lnTo>
                  <a:lnTo>
                    <a:pt x="36" y="79"/>
                  </a:lnTo>
                  <a:lnTo>
                    <a:pt x="25" y="6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4" y="3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11" y="2"/>
                  </a:lnTo>
                  <a:lnTo>
                    <a:pt x="19" y="2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55" y="8"/>
                  </a:lnTo>
                  <a:lnTo>
                    <a:pt x="66" y="10"/>
                  </a:lnTo>
                  <a:lnTo>
                    <a:pt x="74" y="13"/>
                  </a:lnTo>
                  <a:lnTo>
                    <a:pt x="83" y="16"/>
                  </a:lnTo>
                  <a:lnTo>
                    <a:pt x="91" y="2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36" name="Freeform 104"/>
            <p:cNvSpPr>
              <a:spLocks/>
            </p:cNvSpPr>
            <p:nvPr/>
          </p:nvSpPr>
          <p:spPr bwMode="auto">
            <a:xfrm>
              <a:off x="3465" y="1975"/>
              <a:ext cx="92" cy="143"/>
            </a:xfrm>
            <a:custGeom>
              <a:avLst/>
              <a:gdLst/>
              <a:ahLst/>
              <a:cxnLst>
                <a:cxn ang="0">
                  <a:pos x="91" y="142"/>
                </a:cxn>
                <a:cxn ang="0">
                  <a:pos x="82" y="133"/>
                </a:cxn>
                <a:cxn ang="0">
                  <a:pos x="72" y="124"/>
                </a:cxn>
                <a:cxn ang="0">
                  <a:pos x="61" y="116"/>
                </a:cxn>
                <a:cxn ang="0">
                  <a:pos x="52" y="105"/>
                </a:cxn>
                <a:cxn ang="0">
                  <a:pos x="40" y="94"/>
                </a:cxn>
                <a:cxn ang="0">
                  <a:pos x="31" y="80"/>
                </a:cxn>
                <a:cxn ang="0">
                  <a:pos x="21" y="66"/>
                </a:cxn>
                <a:cxn ang="0">
                  <a:pos x="13" y="46"/>
                </a:cxn>
                <a:cxn ang="0">
                  <a:pos x="6" y="2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24" y="2"/>
                </a:cxn>
                <a:cxn ang="0">
                  <a:pos x="31" y="4"/>
                </a:cxn>
                <a:cxn ang="0">
                  <a:pos x="42" y="6"/>
                </a:cxn>
                <a:cxn ang="0">
                  <a:pos x="52" y="11"/>
                </a:cxn>
                <a:cxn ang="0">
                  <a:pos x="63" y="15"/>
                </a:cxn>
                <a:cxn ang="0">
                  <a:pos x="74" y="19"/>
                </a:cxn>
                <a:cxn ang="0">
                  <a:pos x="82" y="25"/>
                </a:cxn>
                <a:cxn ang="0">
                  <a:pos x="91" y="142"/>
                </a:cxn>
              </a:cxnLst>
              <a:rect l="0" t="0" r="r" b="b"/>
              <a:pathLst>
                <a:path w="92" h="143">
                  <a:moveTo>
                    <a:pt x="91" y="142"/>
                  </a:moveTo>
                  <a:lnTo>
                    <a:pt x="82" y="133"/>
                  </a:lnTo>
                  <a:lnTo>
                    <a:pt x="72" y="124"/>
                  </a:lnTo>
                  <a:lnTo>
                    <a:pt x="61" y="116"/>
                  </a:lnTo>
                  <a:lnTo>
                    <a:pt x="52" y="105"/>
                  </a:lnTo>
                  <a:lnTo>
                    <a:pt x="40" y="94"/>
                  </a:lnTo>
                  <a:lnTo>
                    <a:pt x="31" y="80"/>
                  </a:lnTo>
                  <a:lnTo>
                    <a:pt x="21" y="66"/>
                  </a:lnTo>
                  <a:lnTo>
                    <a:pt x="13" y="46"/>
                  </a:lnTo>
                  <a:lnTo>
                    <a:pt x="6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4" y="2"/>
                  </a:lnTo>
                  <a:lnTo>
                    <a:pt x="31" y="4"/>
                  </a:lnTo>
                  <a:lnTo>
                    <a:pt x="42" y="6"/>
                  </a:lnTo>
                  <a:lnTo>
                    <a:pt x="52" y="11"/>
                  </a:lnTo>
                  <a:lnTo>
                    <a:pt x="63" y="15"/>
                  </a:lnTo>
                  <a:lnTo>
                    <a:pt x="74" y="19"/>
                  </a:lnTo>
                  <a:lnTo>
                    <a:pt x="82" y="25"/>
                  </a:lnTo>
                  <a:lnTo>
                    <a:pt x="91" y="14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37" name="Freeform 105"/>
            <p:cNvSpPr>
              <a:spLocks/>
            </p:cNvSpPr>
            <p:nvPr/>
          </p:nvSpPr>
          <p:spPr bwMode="auto">
            <a:xfrm>
              <a:off x="3465" y="1975"/>
              <a:ext cx="92" cy="143"/>
            </a:xfrm>
            <a:custGeom>
              <a:avLst/>
              <a:gdLst/>
              <a:ahLst/>
              <a:cxnLst>
                <a:cxn ang="0">
                  <a:pos x="91" y="142"/>
                </a:cxn>
                <a:cxn ang="0">
                  <a:pos x="82" y="133"/>
                </a:cxn>
                <a:cxn ang="0">
                  <a:pos x="72" y="124"/>
                </a:cxn>
                <a:cxn ang="0">
                  <a:pos x="61" y="116"/>
                </a:cxn>
                <a:cxn ang="0">
                  <a:pos x="52" y="105"/>
                </a:cxn>
                <a:cxn ang="0">
                  <a:pos x="40" y="94"/>
                </a:cxn>
                <a:cxn ang="0">
                  <a:pos x="31" y="80"/>
                </a:cxn>
                <a:cxn ang="0">
                  <a:pos x="21" y="66"/>
                </a:cxn>
                <a:cxn ang="0">
                  <a:pos x="13" y="46"/>
                </a:cxn>
                <a:cxn ang="0">
                  <a:pos x="6" y="2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24" y="2"/>
                </a:cxn>
                <a:cxn ang="0">
                  <a:pos x="31" y="4"/>
                </a:cxn>
                <a:cxn ang="0">
                  <a:pos x="42" y="6"/>
                </a:cxn>
                <a:cxn ang="0">
                  <a:pos x="52" y="11"/>
                </a:cxn>
                <a:cxn ang="0">
                  <a:pos x="63" y="15"/>
                </a:cxn>
                <a:cxn ang="0">
                  <a:pos x="74" y="19"/>
                </a:cxn>
                <a:cxn ang="0">
                  <a:pos x="82" y="25"/>
                </a:cxn>
              </a:cxnLst>
              <a:rect l="0" t="0" r="r" b="b"/>
              <a:pathLst>
                <a:path w="92" h="143">
                  <a:moveTo>
                    <a:pt x="91" y="142"/>
                  </a:moveTo>
                  <a:lnTo>
                    <a:pt x="82" y="133"/>
                  </a:lnTo>
                  <a:lnTo>
                    <a:pt x="72" y="124"/>
                  </a:lnTo>
                  <a:lnTo>
                    <a:pt x="61" y="116"/>
                  </a:lnTo>
                  <a:lnTo>
                    <a:pt x="52" y="105"/>
                  </a:lnTo>
                  <a:lnTo>
                    <a:pt x="40" y="94"/>
                  </a:lnTo>
                  <a:lnTo>
                    <a:pt x="31" y="80"/>
                  </a:lnTo>
                  <a:lnTo>
                    <a:pt x="21" y="66"/>
                  </a:lnTo>
                  <a:lnTo>
                    <a:pt x="13" y="46"/>
                  </a:lnTo>
                  <a:lnTo>
                    <a:pt x="6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4" y="2"/>
                  </a:lnTo>
                  <a:lnTo>
                    <a:pt x="31" y="4"/>
                  </a:lnTo>
                  <a:lnTo>
                    <a:pt x="42" y="6"/>
                  </a:lnTo>
                  <a:lnTo>
                    <a:pt x="52" y="11"/>
                  </a:lnTo>
                  <a:lnTo>
                    <a:pt x="63" y="15"/>
                  </a:lnTo>
                  <a:lnTo>
                    <a:pt x="74" y="19"/>
                  </a:lnTo>
                  <a:lnTo>
                    <a:pt x="82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38" name="Freeform 106"/>
            <p:cNvSpPr>
              <a:spLocks/>
            </p:cNvSpPr>
            <p:nvPr/>
          </p:nvSpPr>
          <p:spPr bwMode="auto">
            <a:xfrm>
              <a:off x="3489" y="2088"/>
              <a:ext cx="89" cy="197"/>
            </a:xfrm>
            <a:custGeom>
              <a:avLst/>
              <a:gdLst/>
              <a:ahLst/>
              <a:cxnLst>
                <a:cxn ang="0">
                  <a:pos x="81" y="196"/>
                </a:cxn>
                <a:cxn ang="0">
                  <a:pos x="73" y="182"/>
                </a:cxn>
                <a:cxn ang="0">
                  <a:pos x="62" y="166"/>
                </a:cxn>
                <a:cxn ang="0">
                  <a:pos x="53" y="149"/>
                </a:cxn>
                <a:cxn ang="0">
                  <a:pos x="41" y="129"/>
                </a:cxn>
                <a:cxn ang="0">
                  <a:pos x="30" y="109"/>
                </a:cxn>
                <a:cxn ang="0">
                  <a:pos x="20" y="88"/>
                </a:cxn>
                <a:cxn ang="0">
                  <a:pos x="12" y="64"/>
                </a:cxn>
                <a:cxn ang="0">
                  <a:pos x="5" y="44"/>
                </a:cxn>
                <a:cxn ang="0">
                  <a:pos x="1" y="2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28" y="0"/>
                </a:cxn>
                <a:cxn ang="0">
                  <a:pos x="41" y="2"/>
                </a:cxn>
                <a:cxn ang="0">
                  <a:pos x="51" y="5"/>
                </a:cxn>
                <a:cxn ang="0">
                  <a:pos x="64" y="12"/>
                </a:cxn>
                <a:cxn ang="0">
                  <a:pos x="77" y="20"/>
                </a:cxn>
                <a:cxn ang="0">
                  <a:pos x="88" y="33"/>
                </a:cxn>
                <a:cxn ang="0">
                  <a:pos x="81" y="196"/>
                </a:cxn>
              </a:cxnLst>
              <a:rect l="0" t="0" r="r" b="b"/>
              <a:pathLst>
                <a:path w="89" h="197">
                  <a:moveTo>
                    <a:pt x="81" y="196"/>
                  </a:moveTo>
                  <a:lnTo>
                    <a:pt x="73" y="182"/>
                  </a:lnTo>
                  <a:lnTo>
                    <a:pt x="62" y="166"/>
                  </a:lnTo>
                  <a:lnTo>
                    <a:pt x="53" y="149"/>
                  </a:lnTo>
                  <a:lnTo>
                    <a:pt x="41" y="129"/>
                  </a:lnTo>
                  <a:lnTo>
                    <a:pt x="30" y="109"/>
                  </a:lnTo>
                  <a:lnTo>
                    <a:pt x="20" y="88"/>
                  </a:lnTo>
                  <a:lnTo>
                    <a:pt x="12" y="64"/>
                  </a:lnTo>
                  <a:lnTo>
                    <a:pt x="5" y="44"/>
                  </a:lnTo>
                  <a:lnTo>
                    <a:pt x="1" y="2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41" y="2"/>
                  </a:lnTo>
                  <a:lnTo>
                    <a:pt x="51" y="5"/>
                  </a:lnTo>
                  <a:lnTo>
                    <a:pt x="64" y="12"/>
                  </a:lnTo>
                  <a:lnTo>
                    <a:pt x="77" y="20"/>
                  </a:lnTo>
                  <a:lnTo>
                    <a:pt x="88" y="33"/>
                  </a:lnTo>
                  <a:lnTo>
                    <a:pt x="81" y="196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39" name="Freeform 107"/>
            <p:cNvSpPr>
              <a:spLocks/>
            </p:cNvSpPr>
            <p:nvPr/>
          </p:nvSpPr>
          <p:spPr bwMode="auto">
            <a:xfrm>
              <a:off x="3489" y="2088"/>
              <a:ext cx="89" cy="197"/>
            </a:xfrm>
            <a:custGeom>
              <a:avLst/>
              <a:gdLst/>
              <a:ahLst/>
              <a:cxnLst>
                <a:cxn ang="0">
                  <a:pos x="81" y="196"/>
                </a:cxn>
                <a:cxn ang="0">
                  <a:pos x="73" y="182"/>
                </a:cxn>
                <a:cxn ang="0">
                  <a:pos x="62" y="166"/>
                </a:cxn>
                <a:cxn ang="0">
                  <a:pos x="53" y="149"/>
                </a:cxn>
                <a:cxn ang="0">
                  <a:pos x="41" y="129"/>
                </a:cxn>
                <a:cxn ang="0">
                  <a:pos x="30" y="109"/>
                </a:cxn>
                <a:cxn ang="0">
                  <a:pos x="20" y="88"/>
                </a:cxn>
                <a:cxn ang="0">
                  <a:pos x="12" y="64"/>
                </a:cxn>
                <a:cxn ang="0">
                  <a:pos x="5" y="44"/>
                </a:cxn>
                <a:cxn ang="0">
                  <a:pos x="1" y="2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28" y="0"/>
                </a:cxn>
                <a:cxn ang="0">
                  <a:pos x="41" y="2"/>
                </a:cxn>
                <a:cxn ang="0">
                  <a:pos x="51" y="5"/>
                </a:cxn>
                <a:cxn ang="0">
                  <a:pos x="64" y="12"/>
                </a:cxn>
                <a:cxn ang="0">
                  <a:pos x="77" y="20"/>
                </a:cxn>
                <a:cxn ang="0">
                  <a:pos x="88" y="33"/>
                </a:cxn>
              </a:cxnLst>
              <a:rect l="0" t="0" r="r" b="b"/>
              <a:pathLst>
                <a:path w="89" h="197">
                  <a:moveTo>
                    <a:pt x="81" y="196"/>
                  </a:moveTo>
                  <a:lnTo>
                    <a:pt x="73" y="182"/>
                  </a:lnTo>
                  <a:lnTo>
                    <a:pt x="62" y="166"/>
                  </a:lnTo>
                  <a:lnTo>
                    <a:pt x="53" y="149"/>
                  </a:lnTo>
                  <a:lnTo>
                    <a:pt x="41" y="129"/>
                  </a:lnTo>
                  <a:lnTo>
                    <a:pt x="30" y="109"/>
                  </a:lnTo>
                  <a:lnTo>
                    <a:pt x="20" y="88"/>
                  </a:lnTo>
                  <a:lnTo>
                    <a:pt x="12" y="64"/>
                  </a:lnTo>
                  <a:lnTo>
                    <a:pt x="5" y="44"/>
                  </a:lnTo>
                  <a:lnTo>
                    <a:pt x="1" y="2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41" y="2"/>
                  </a:lnTo>
                  <a:lnTo>
                    <a:pt x="51" y="5"/>
                  </a:lnTo>
                  <a:lnTo>
                    <a:pt x="64" y="12"/>
                  </a:lnTo>
                  <a:lnTo>
                    <a:pt x="77" y="20"/>
                  </a:lnTo>
                  <a:lnTo>
                    <a:pt x="88" y="3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40" name="Freeform 108"/>
            <p:cNvSpPr>
              <a:spLocks/>
            </p:cNvSpPr>
            <p:nvPr/>
          </p:nvSpPr>
          <p:spPr bwMode="auto">
            <a:xfrm>
              <a:off x="3140" y="1509"/>
              <a:ext cx="194" cy="138"/>
            </a:xfrm>
            <a:custGeom>
              <a:avLst/>
              <a:gdLst/>
              <a:ahLst/>
              <a:cxnLst>
                <a:cxn ang="0">
                  <a:pos x="193" y="137"/>
                </a:cxn>
                <a:cxn ang="0">
                  <a:pos x="174" y="137"/>
                </a:cxn>
                <a:cxn ang="0">
                  <a:pos x="154" y="132"/>
                </a:cxn>
                <a:cxn ang="0">
                  <a:pos x="133" y="128"/>
                </a:cxn>
                <a:cxn ang="0">
                  <a:pos x="112" y="123"/>
                </a:cxn>
                <a:cxn ang="0">
                  <a:pos x="93" y="118"/>
                </a:cxn>
                <a:cxn ang="0">
                  <a:pos x="73" y="111"/>
                </a:cxn>
                <a:cxn ang="0">
                  <a:pos x="57" y="105"/>
                </a:cxn>
                <a:cxn ang="0">
                  <a:pos x="43" y="98"/>
                </a:cxn>
                <a:cxn ang="0">
                  <a:pos x="31" y="93"/>
                </a:cxn>
                <a:cxn ang="0">
                  <a:pos x="23" y="84"/>
                </a:cxn>
                <a:cxn ang="0">
                  <a:pos x="23" y="84"/>
                </a:cxn>
                <a:cxn ang="0">
                  <a:pos x="19" y="77"/>
                </a:cxn>
                <a:cxn ang="0">
                  <a:pos x="15" y="70"/>
                </a:cxn>
                <a:cxn ang="0">
                  <a:pos x="11" y="61"/>
                </a:cxn>
                <a:cxn ang="0">
                  <a:pos x="6" y="52"/>
                </a:cxn>
                <a:cxn ang="0">
                  <a:pos x="4" y="44"/>
                </a:cxn>
                <a:cxn ang="0">
                  <a:pos x="2" y="33"/>
                </a:cxn>
                <a:cxn ang="0">
                  <a:pos x="0" y="25"/>
                </a:cxn>
                <a:cxn ang="0">
                  <a:pos x="2" y="17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193" y="137"/>
                </a:cxn>
              </a:cxnLst>
              <a:rect l="0" t="0" r="r" b="b"/>
              <a:pathLst>
                <a:path w="194" h="138">
                  <a:moveTo>
                    <a:pt x="193" y="137"/>
                  </a:moveTo>
                  <a:lnTo>
                    <a:pt x="174" y="137"/>
                  </a:lnTo>
                  <a:lnTo>
                    <a:pt x="154" y="132"/>
                  </a:lnTo>
                  <a:lnTo>
                    <a:pt x="133" y="128"/>
                  </a:lnTo>
                  <a:lnTo>
                    <a:pt x="112" y="123"/>
                  </a:lnTo>
                  <a:lnTo>
                    <a:pt x="93" y="118"/>
                  </a:lnTo>
                  <a:lnTo>
                    <a:pt x="73" y="111"/>
                  </a:lnTo>
                  <a:lnTo>
                    <a:pt x="57" y="105"/>
                  </a:lnTo>
                  <a:lnTo>
                    <a:pt x="43" y="98"/>
                  </a:lnTo>
                  <a:lnTo>
                    <a:pt x="31" y="93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19" y="77"/>
                  </a:lnTo>
                  <a:lnTo>
                    <a:pt x="15" y="70"/>
                  </a:lnTo>
                  <a:lnTo>
                    <a:pt x="11" y="61"/>
                  </a:lnTo>
                  <a:lnTo>
                    <a:pt x="6" y="52"/>
                  </a:lnTo>
                  <a:lnTo>
                    <a:pt x="4" y="44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7"/>
                  </a:lnTo>
                  <a:lnTo>
                    <a:pt x="4" y="6"/>
                  </a:lnTo>
                  <a:lnTo>
                    <a:pt x="8" y="0"/>
                  </a:lnTo>
                  <a:lnTo>
                    <a:pt x="193" y="13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41" name="Freeform 109"/>
            <p:cNvSpPr>
              <a:spLocks/>
            </p:cNvSpPr>
            <p:nvPr/>
          </p:nvSpPr>
          <p:spPr bwMode="auto">
            <a:xfrm>
              <a:off x="3140" y="1509"/>
              <a:ext cx="194" cy="138"/>
            </a:xfrm>
            <a:custGeom>
              <a:avLst/>
              <a:gdLst/>
              <a:ahLst/>
              <a:cxnLst>
                <a:cxn ang="0">
                  <a:pos x="193" y="137"/>
                </a:cxn>
                <a:cxn ang="0">
                  <a:pos x="174" y="137"/>
                </a:cxn>
                <a:cxn ang="0">
                  <a:pos x="154" y="132"/>
                </a:cxn>
                <a:cxn ang="0">
                  <a:pos x="133" y="128"/>
                </a:cxn>
                <a:cxn ang="0">
                  <a:pos x="112" y="123"/>
                </a:cxn>
                <a:cxn ang="0">
                  <a:pos x="93" y="118"/>
                </a:cxn>
                <a:cxn ang="0">
                  <a:pos x="73" y="111"/>
                </a:cxn>
                <a:cxn ang="0">
                  <a:pos x="57" y="105"/>
                </a:cxn>
                <a:cxn ang="0">
                  <a:pos x="43" y="98"/>
                </a:cxn>
                <a:cxn ang="0">
                  <a:pos x="31" y="93"/>
                </a:cxn>
                <a:cxn ang="0">
                  <a:pos x="23" y="84"/>
                </a:cxn>
                <a:cxn ang="0">
                  <a:pos x="23" y="84"/>
                </a:cxn>
                <a:cxn ang="0">
                  <a:pos x="19" y="77"/>
                </a:cxn>
                <a:cxn ang="0">
                  <a:pos x="15" y="70"/>
                </a:cxn>
                <a:cxn ang="0">
                  <a:pos x="11" y="61"/>
                </a:cxn>
                <a:cxn ang="0">
                  <a:pos x="6" y="52"/>
                </a:cxn>
                <a:cxn ang="0">
                  <a:pos x="4" y="44"/>
                </a:cxn>
                <a:cxn ang="0">
                  <a:pos x="2" y="33"/>
                </a:cxn>
                <a:cxn ang="0">
                  <a:pos x="0" y="25"/>
                </a:cxn>
                <a:cxn ang="0">
                  <a:pos x="2" y="17"/>
                </a:cxn>
                <a:cxn ang="0">
                  <a:pos x="4" y="6"/>
                </a:cxn>
                <a:cxn ang="0">
                  <a:pos x="8" y="0"/>
                </a:cxn>
              </a:cxnLst>
              <a:rect l="0" t="0" r="r" b="b"/>
              <a:pathLst>
                <a:path w="194" h="138">
                  <a:moveTo>
                    <a:pt x="193" y="137"/>
                  </a:moveTo>
                  <a:lnTo>
                    <a:pt x="174" y="137"/>
                  </a:lnTo>
                  <a:lnTo>
                    <a:pt x="154" y="132"/>
                  </a:lnTo>
                  <a:lnTo>
                    <a:pt x="133" y="128"/>
                  </a:lnTo>
                  <a:lnTo>
                    <a:pt x="112" y="123"/>
                  </a:lnTo>
                  <a:lnTo>
                    <a:pt x="93" y="118"/>
                  </a:lnTo>
                  <a:lnTo>
                    <a:pt x="73" y="111"/>
                  </a:lnTo>
                  <a:lnTo>
                    <a:pt x="57" y="105"/>
                  </a:lnTo>
                  <a:lnTo>
                    <a:pt x="43" y="98"/>
                  </a:lnTo>
                  <a:lnTo>
                    <a:pt x="31" y="93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19" y="77"/>
                  </a:lnTo>
                  <a:lnTo>
                    <a:pt x="15" y="70"/>
                  </a:lnTo>
                  <a:lnTo>
                    <a:pt x="11" y="61"/>
                  </a:lnTo>
                  <a:lnTo>
                    <a:pt x="6" y="52"/>
                  </a:lnTo>
                  <a:lnTo>
                    <a:pt x="4" y="44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7"/>
                  </a:lnTo>
                  <a:lnTo>
                    <a:pt x="4" y="6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42" name="Freeform 110"/>
            <p:cNvSpPr>
              <a:spLocks/>
            </p:cNvSpPr>
            <p:nvPr/>
          </p:nvSpPr>
          <p:spPr bwMode="auto">
            <a:xfrm>
              <a:off x="3212" y="1572"/>
              <a:ext cx="167" cy="131"/>
            </a:xfrm>
            <a:custGeom>
              <a:avLst/>
              <a:gdLst/>
              <a:ahLst/>
              <a:cxnLst>
                <a:cxn ang="0">
                  <a:pos x="166" y="130"/>
                </a:cxn>
                <a:cxn ang="0">
                  <a:pos x="153" y="126"/>
                </a:cxn>
                <a:cxn ang="0">
                  <a:pos x="138" y="120"/>
                </a:cxn>
                <a:cxn ang="0">
                  <a:pos x="124" y="115"/>
                </a:cxn>
                <a:cxn ang="0">
                  <a:pos x="108" y="111"/>
                </a:cxn>
                <a:cxn ang="0">
                  <a:pos x="96" y="106"/>
                </a:cxn>
                <a:cxn ang="0">
                  <a:pos x="81" y="101"/>
                </a:cxn>
                <a:cxn ang="0">
                  <a:pos x="67" y="94"/>
                </a:cxn>
                <a:cxn ang="0">
                  <a:pos x="53" y="85"/>
                </a:cxn>
                <a:cxn ang="0">
                  <a:pos x="41" y="78"/>
                </a:cxn>
                <a:cxn ang="0">
                  <a:pos x="28" y="67"/>
                </a:cxn>
                <a:cxn ang="0">
                  <a:pos x="28" y="67"/>
                </a:cxn>
                <a:cxn ang="0">
                  <a:pos x="16" y="56"/>
                </a:cxn>
                <a:cxn ang="0">
                  <a:pos x="9" y="46"/>
                </a:cxn>
                <a:cxn ang="0">
                  <a:pos x="3" y="37"/>
                </a:cxn>
                <a:cxn ang="0">
                  <a:pos x="2" y="30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7" y="2"/>
                </a:cxn>
                <a:cxn ang="0">
                  <a:pos x="16" y="4"/>
                </a:cxn>
                <a:cxn ang="0">
                  <a:pos x="27" y="6"/>
                </a:cxn>
                <a:cxn ang="0">
                  <a:pos x="37" y="7"/>
                </a:cxn>
                <a:cxn ang="0">
                  <a:pos x="50" y="12"/>
                </a:cxn>
                <a:cxn ang="0">
                  <a:pos x="60" y="14"/>
                </a:cxn>
                <a:cxn ang="0">
                  <a:pos x="71" y="18"/>
                </a:cxn>
                <a:cxn ang="0">
                  <a:pos x="79" y="20"/>
                </a:cxn>
                <a:cxn ang="0">
                  <a:pos x="87" y="25"/>
                </a:cxn>
                <a:cxn ang="0">
                  <a:pos x="166" y="130"/>
                </a:cxn>
              </a:cxnLst>
              <a:rect l="0" t="0" r="r" b="b"/>
              <a:pathLst>
                <a:path w="167" h="131">
                  <a:moveTo>
                    <a:pt x="166" y="130"/>
                  </a:moveTo>
                  <a:lnTo>
                    <a:pt x="153" y="126"/>
                  </a:lnTo>
                  <a:lnTo>
                    <a:pt x="138" y="120"/>
                  </a:lnTo>
                  <a:lnTo>
                    <a:pt x="124" y="115"/>
                  </a:lnTo>
                  <a:lnTo>
                    <a:pt x="108" y="111"/>
                  </a:lnTo>
                  <a:lnTo>
                    <a:pt x="96" y="106"/>
                  </a:lnTo>
                  <a:lnTo>
                    <a:pt x="81" y="101"/>
                  </a:lnTo>
                  <a:lnTo>
                    <a:pt x="67" y="94"/>
                  </a:lnTo>
                  <a:lnTo>
                    <a:pt x="53" y="85"/>
                  </a:lnTo>
                  <a:lnTo>
                    <a:pt x="41" y="78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16" y="56"/>
                  </a:lnTo>
                  <a:lnTo>
                    <a:pt x="9" y="46"/>
                  </a:lnTo>
                  <a:lnTo>
                    <a:pt x="3" y="37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7" y="2"/>
                  </a:lnTo>
                  <a:lnTo>
                    <a:pt x="16" y="4"/>
                  </a:lnTo>
                  <a:lnTo>
                    <a:pt x="27" y="6"/>
                  </a:lnTo>
                  <a:lnTo>
                    <a:pt x="37" y="7"/>
                  </a:lnTo>
                  <a:lnTo>
                    <a:pt x="50" y="12"/>
                  </a:lnTo>
                  <a:lnTo>
                    <a:pt x="60" y="14"/>
                  </a:lnTo>
                  <a:lnTo>
                    <a:pt x="71" y="18"/>
                  </a:lnTo>
                  <a:lnTo>
                    <a:pt x="79" y="20"/>
                  </a:lnTo>
                  <a:lnTo>
                    <a:pt x="87" y="25"/>
                  </a:lnTo>
                  <a:lnTo>
                    <a:pt x="166" y="13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43" name="Freeform 111"/>
            <p:cNvSpPr>
              <a:spLocks/>
            </p:cNvSpPr>
            <p:nvPr/>
          </p:nvSpPr>
          <p:spPr bwMode="auto">
            <a:xfrm>
              <a:off x="3212" y="1572"/>
              <a:ext cx="167" cy="131"/>
            </a:xfrm>
            <a:custGeom>
              <a:avLst/>
              <a:gdLst/>
              <a:ahLst/>
              <a:cxnLst>
                <a:cxn ang="0">
                  <a:pos x="166" y="130"/>
                </a:cxn>
                <a:cxn ang="0">
                  <a:pos x="153" y="126"/>
                </a:cxn>
                <a:cxn ang="0">
                  <a:pos x="138" y="120"/>
                </a:cxn>
                <a:cxn ang="0">
                  <a:pos x="124" y="115"/>
                </a:cxn>
                <a:cxn ang="0">
                  <a:pos x="108" y="111"/>
                </a:cxn>
                <a:cxn ang="0">
                  <a:pos x="96" y="106"/>
                </a:cxn>
                <a:cxn ang="0">
                  <a:pos x="81" y="101"/>
                </a:cxn>
                <a:cxn ang="0">
                  <a:pos x="67" y="94"/>
                </a:cxn>
                <a:cxn ang="0">
                  <a:pos x="53" y="85"/>
                </a:cxn>
                <a:cxn ang="0">
                  <a:pos x="41" y="78"/>
                </a:cxn>
                <a:cxn ang="0">
                  <a:pos x="28" y="67"/>
                </a:cxn>
                <a:cxn ang="0">
                  <a:pos x="28" y="67"/>
                </a:cxn>
                <a:cxn ang="0">
                  <a:pos x="16" y="56"/>
                </a:cxn>
                <a:cxn ang="0">
                  <a:pos x="9" y="46"/>
                </a:cxn>
                <a:cxn ang="0">
                  <a:pos x="3" y="37"/>
                </a:cxn>
                <a:cxn ang="0">
                  <a:pos x="2" y="30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7" y="2"/>
                </a:cxn>
                <a:cxn ang="0">
                  <a:pos x="16" y="4"/>
                </a:cxn>
                <a:cxn ang="0">
                  <a:pos x="27" y="6"/>
                </a:cxn>
                <a:cxn ang="0">
                  <a:pos x="37" y="7"/>
                </a:cxn>
                <a:cxn ang="0">
                  <a:pos x="50" y="12"/>
                </a:cxn>
                <a:cxn ang="0">
                  <a:pos x="60" y="14"/>
                </a:cxn>
                <a:cxn ang="0">
                  <a:pos x="71" y="18"/>
                </a:cxn>
                <a:cxn ang="0">
                  <a:pos x="79" y="20"/>
                </a:cxn>
                <a:cxn ang="0">
                  <a:pos x="87" y="25"/>
                </a:cxn>
              </a:cxnLst>
              <a:rect l="0" t="0" r="r" b="b"/>
              <a:pathLst>
                <a:path w="167" h="131">
                  <a:moveTo>
                    <a:pt x="166" y="130"/>
                  </a:moveTo>
                  <a:lnTo>
                    <a:pt x="153" y="126"/>
                  </a:lnTo>
                  <a:lnTo>
                    <a:pt x="138" y="120"/>
                  </a:lnTo>
                  <a:lnTo>
                    <a:pt x="124" y="115"/>
                  </a:lnTo>
                  <a:lnTo>
                    <a:pt x="108" y="111"/>
                  </a:lnTo>
                  <a:lnTo>
                    <a:pt x="96" y="106"/>
                  </a:lnTo>
                  <a:lnTo>
                    <a:pt x="81" y="101"/>
                  </a:lnTo>
                  <a:lnTo>
                    <a:pt x="67" y="94"/>
                  </a:lnTo>
                  <a:lnTo>
                    <a:pt x="53" y="85"/>
                  </a:lnTo>
                  <a:lnTo>
                    <a:pt x="41" y="78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16" y="56"/>
                  </a:lnTo>
                  <a:lnTo>
                    <a:pt x="9" y="46"/>
                  </a:lnTo>
                  <a:lnTo>
                    <a:pt x="3" y="37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7" y="2"/>
                  </a:lnTo>
                  <a:lnTo>
                    <a:pt x="16" y="4"/>
                  </a:lnTo>
                  <a:lnTo>
                    <a:pt x="27" y="6"/>
                  </a:lnTo>
                  <a:lnTo>
                    <a:pt x="37" y="7"/>
                  </a:lnTo>
                  <a:lnTo>
                    <a:pt x="50" y="12"/>
                  </a:lnTo>
                  <a:lnTo>
                    <a:pt x="60" y="14"/>
                  </a:lnTo>
                  <a:lnTo>
                    <a:pt x="71" y="18"/>
                  </a:lnTo>
                  <a:lnTo>
                    <a:pt x="79" y="20"/>
                  </a:lnTo>
                  <a:lnTo>
                    <a:pt x="87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44" name="Freeform 112"/>
            <p:cNvSpPr>
              <a:spLocks/>
            </p:cNvSpPr>
            <p:nvPr/>
          </p:nvSpPr>
          <p:spPr bwMode="auto">
            <a:xfrm>
              <a:off x="3290" y="1672"/>
              <a:ext cx="132" cy="91"/>
            </a:xfrm>
            <a:custGeom>
              <a:avLst/>
              <a:gdLst/>
              <a:ahLst/>
              <a:cxnLst>
                <a:cxn ang="0">
                  <a:pos x="131" y="90"/>
                </a:cxn>
                <a:cxn ang="0">
                  <a:pos x="116" y="85"/>
                </a:cxn>
                <a:cxn ang="0">
                  <a:pos x="99" y="79"/>
                </a:cxn>
                <a:cxn ang="0">
                  <a:pos x="84" y="73"/>
                </a:cxn>
                <a:cxn ang="0">
                  <a:pos x="70" y="66"/>
                </a:cxn>
                <a:cxn ang="0">
                  <a:pos x="57" y="62"/>
                </a:cxn>
                <a:cxn ang="0">
                  <a:pos x="42" y="53"/>
                </a:cxn>
                <a:cxn ang="0">
                  <a:pos x="31" y="46"/>
                </a:cxn>
                <a:cxn ang="0">
                  <a:pos x="19" y="35"/>
                </a:cxn>
                <a:cxn ang="0">
                  <a:pos x="8" y="2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15" y="4"/>
                </a:cxn>
                <a:cxn ang="0">
                  <a:pos x="24" y="2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66" y="2"/>
                </a:cxn>
                <a:cxn ang="0">
                  <a:pos x="78" y="4"/>
                </a:cxn>
                <a:cxn ang="0">
                  <a:pos x="131" y="90"/>
                </a:cxn>
              </a:cxnLst>
              <a:rect l="0" t="0" r="r" b="b"/>
              <a:pathLst>
                <a:path w="132" h="91">
                  <a:moveTo>
                    <a:pt x="131" y="90"/>
                  </a:moveTo>
                  <a:lnTo>
                    <a:pt x="116" y="85"/>
                  </a:lnTo>
                  <a:lnTo>
                    <a:pt x="99" y="79"/>
                  </a:lnTo>
                  <a:lnTo>
                    <a:pt x="84" y="73"/>
                  </a:lnTo>
                  <a:lnTo>
                    <a:pt x="70" y="66"/>
                  </a:lnTo>
                  <a:lnTo>
                    <a:pt x="57" y="62"/>
                  </a:lnTo>
                  <a:lnTo>
                    <a:pt x="42" y="53"/>
                  </a:lnTo>
                  <a:lnTo>
                    <a:pt x="31" y="46"/>
                  </a:lnTo>
                  <a:lnTo>
                    <a:pt x="19" y="35"/>
                  </a:lnTo>
                  <a:lnTo>
                    <a:pt x="8" y="23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8" y="4"/>
                  </a:lnTo>
                  <a:lnTo>
                    <a:pt x="15" y="4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6" y="2"/>
                  </a:lnTo>
                  <a:lnTo>
                    <a:pt x="78" y="4"/>
                  </a:lnTo>
                  <a:lnTo>
                    <a:pt x="131" y="9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45" name="Freeform 113"/>
            <p:cNvSpPr>
              <a:spLocks/>
            </p:cNvSpPr>
            <p:nvPr/>
          </p:nvSpPr>
          <p:spPr bwMode="auto">
            <a:xfrm>
              <a:off x="3290" y="1672"/>
              <a:ext cx="132" cy="91"/>
            </a:xfrm>
            <a:custGeom>
              <a:avLst/>
              <a:gdLst/>
              <a:ahLst/>
              <a:cxnLst>
                <a:cxn ang="0">
                  <a:pos x="131" y="90"/>
                </a:cxn>
                <a:cxn ang="0">
                  <a:pos x="116" y="85"/>
                </a:cxn>
                <a:cxn ang="0">
                  <a:pos x="99" y="79"/>
                </a:cxn>
                <a:cxn ang="0">
                  <a:pos x="84" y="73"/>
                </a:cxn>
                <a:cxn ang="0">
                  <a:pos x="70" y="66"/>
                </a:cxn>
                <a:cxn ang="0">
                  <a:pos x="57" y="62"/>
                </a:cxn>
                <a:cxn ang="0">
                  <a:pos x="42" y="53"/>
                </a:cxn>
                <a:cxn ang="0">
                  <a:pos x="31" y="46"/>
                </a:cxn>
                <a:cxn ang="0">
                  <a:pos x="19" y="35"/>
                </a:cxn>
                <a:cxn ang="0">
                  <a:pos x="8" y="2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15" y="4"/>
                </a:cxn>
                <a:cxn ang="0">
                  <a:pos x="24" y="2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66" y="2"/>
                </a:cxn>
                <a:cxn ang="0">
                  <a:pos x="78" y="4"/>
                </a:cxn>
              </a:cxnLst>
              <a:rect l="0" t="0" r="r" b="b"/>
              <a:pathLst>
                <a:path w="132" h="91">
                  <a:moveTo>
                    <a:pt x="131" y="90"/>
                  </a:moveTo>
                  <a:lnTo>
                    <a:pt x="116" y="85"/>
                  </a:lnTo>
                  <a:lnTo>
                    <a:pt x="99" y="79"/>
                  </a:lnTo>
                  <a:lnTo>
                    <a:pt x="84" y="73"/>
                  </a:lnTo>
                  <a:lnTo>
                    <a:pt x="70" y="66"/>
                  </a:lnTo>
                  <a:lnTo>
                    <a:pt x="57" y="62"/>
                  </a:lnTo>
                  <a:lnTo>
                    <a:pt x="42" y="53"/>
                  </a:lnTo>
                  <a:lnTo>
                    <a:pt x="31" y="46"/>
                  </a:lnTo>
                  <a:lnTo>
                    <a:pt x="19" y="35"/>
                  </a:lnTo>
                  <a:lnTo>
                    <a:pt x="8" y="23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8" y="4"/>
                  </a:lnTo>
                  <a:lnTo>
                    <a:pt x="15" y="4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6" y="2"/>
                  </a:lnTo>
                  <a:lnTo>
                    <a:pt x="78" y="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46" name="Freeform 114"/>
            <p:cNvSpPr>
              <a:spLocks/>
            </p:cNvSpPr>
            <p:nvPr/>
          </p:nvSpPr>
          <p:spPr bwMode="auto">
            <a:xfrm>
              <a:off x="3334" y="1743"/>
              <a:ext cx="165" cy="131"/>
            </a:xfrm>
            <a:custGeom>
              <a:avLst/>
              <a:gdLst/>
              <a:ahLst/>
              <a:cxnLst>
                <a:cxn ang="0">
                  <a:pos x="164" y="130"/>
                </a:cxn>
                <a:cxn ang="0">
                  <a:pos x="151" y="126"/>
                </a:cxn>
                <a:cxn ang="0">
                  <a:pos x="140" y="122"/>
                </a:cxn>
                <a:cxn ang="0">
                  <a:pos x="128" y="117"/>
                </a:cxn>
                <a:cxn ang="0">
                  <a:pos x="115" y="113"/>
                </a:cxn>
                <a:cxn ang="0">
                  <a:pos x="103" y="106"/>
                </a:cxn>
                <a:cxn ang="0">
                  <a:pos x="90" y="99"/>
                </a:cxn>
                <a:cxn ang="0">
                  <a:pos x="80" y="92"/>
                </a:cxn>
                <a:cxn ang="0">
                  <a:pos x="67" y="83"/>
                </a:cxn>
                <a:cxn ang="0">
                  <a:pos x="56" y="73"/>
                </a:cxn>
                <a:cxn ang="0">
                  <a:pos x="48" y="62"/>
                </a:cxn>
                <a:cxn ang="0">
                  <a:pos x="48" y="62"/>
                </a:cxn>
                <a:cxn ang="0">
                  <a:pos x="31" y="44"/>
                </a:cxn>
                <a:cxn ang="0">
                  <a:pos x="23" y="27"/>
                </a:cxn>
                <a:cxn ang="0">
                  <a:pos x="14" y="14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2" y="0"/>
                </a:cxn>
                <a:cxn ang="0">
                  <a:pos x="67" y="0"/>
                </a:cxn>
                <a:cxn ang="0">
                  <a:pos x="81" y="4"/>
                </a:cxn>
                <a:cxn ang="0">
                  <a:pos x="94" y="6"/>
                </a:cxn>
                <a:cxn ang="0">
                  <a:pos x="106" y="9"/>
                </a:cxn>
                <a:cxn ang="0">
                  <a:pos x="164" y="130"/>
                </a:cxn>
              </a:cxnLst>
              <a:rect l="0" t="0" r="r" b="b"/>
              <a:pathLst>
                <a:path w="165" h="131">
                  <a:moveTo>
                    <a:pt x="164" y="130"/>
                  </a:moveTo>
                  <a:lnTo>
                    <a:pt x="151" y="126"/>
                  </a:lnTo>
                  <a:lnTo>
                    <a:pt x="140" y="122"/>
                  </a:lnTo>
                  <a:lnTo>
                    <a:pt x="128" y="117"/>
                  </a:lnTo>
                  <a:lnTo>
                    <a:pt x="115" y="113"/>
                  </a:lnTo>
                  <a:lnTo>
                    <a:pt x="103" y="106"/>
                  </a:lnTo>
                  <a:lnTo>
                    <a:pt x="90" y="99"/>
                  </a:lnTo>
                  <a:lnTo>
                    <a:pt x="80" y="92"/>
                  </a:lnTo>
                  <a:lnTo>
                    <a:pt x="67" y="83"/>
                  </a:lnTo>
                  <a:lnTo>
                    <a:pt x="56" y="73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31" y="44"/>
                  </a:lnTo>
                  <a:lnTo>
                    <a:pt x="23" y="27"/>
                  </a:lnTo>
                  <a:lnTo>
                    <a:pt x="14" y="14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0"/>
                  </a:lnTo>
                  <a:lnTo>
                    <a:pt x="81" y="4"/>
                  </a:lnTo>
                  <a:lnTo>
                    <a:pt x="94" y="6"/>
                  </a:lnTo>
                  <a:lnTo>
                    <a:pt x="106" y="9"/>
                  </a:lnTo>
                  <a:lnTo>
                    <a:pt x="164" y="13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47" name="Freeform 115"/>
            <p:cNvSpPr>
              <a:spLocks/>
            </p:cNvSpPr>
            <p:nvPr/>
          </p:nvSpPr>
          <p:spPr bwMode="auto">
            <a:xfrm>
              <a:off x="3334" y="1743"/>
              <a:ext cx="165" cy="131"/>
            </a:xfrm>
            <a:custGeom>
              <a:avLst/>
              <a:gdLst/>
              <a:ahLst/>
              <a:cxnLst>
                <a:cxn ang="0">
                  <a:pos x="164" y="130"/>
                </a:cxn>
                <a:cxn ang="0">
                  <a:pos x="151" y="126"/>
                </a:cxn>
                <a:cxn ang="0">
                  <a:pos x="140" y="122"/>
                </a:cxn>
                <a:cxn ang="0">
                  <a:pos x="128" y="117"/>
                </a:cxn>
                <a:cxn ang="0">
                  <a:pos x="115" y="113"/>
                </a:cxn>
                <a:cxn ang="0">
                  <a:pos x="103" y="106"/>
                </a:cxn>
                <a:cxn ang="0">
                  <a:pos x="90" y="99"/>
                </a:cxn>
                <a:cxn ang="0">
                  <a:pos x="80" y="92"/>
                </a:cxn>
                <a:cxn ang="0">
                  <a:pos x="67" y="83"/>
                </a:cxn>
                <a:cxn ang="0">
                  <a:pos x="56" y="73"/>
                </a:cxn>
                <a:cxn ang="0">
                  <a:pos x="48" y="62"/>
                </a:cxn>
                <a:cxn ang="0">
                  <a:pos x="48" y="62"/>
                </a:cxn>
                <a:cxn ang="0">
                  <a:pos x="31" y="44"/>
                </a:cxn>
                <a:cxn ang="0">
                  <a:pos x="23" y="27"/>
                </a:cxn>
                <a:cxn ang="0">
                  <a:pos x="14" y="14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2" y="0"/>
                </a:cxn>
                <a:cxn ang="0">
                  <a:pos x="67" y="0"/>
                </a:cxn>
                <a:cxn ang="0">
                  <a:pos x="81" y="4"/>
                </a:cxn>
                <a:cxn ang="0">
                  <a:pos x="94" y="6"/>
                </a:cxn>
                <a:cxn ang="0">
                  <a:pos x="106" y="9"/>
                </a:cxn>
              </a:cxnLst>
              <a:rect l="0" t="0" r="r" b="b"/>
              <a:pathLst>
                <a:path w="165" h="131">
                  <a:moveTo>
                    <a:pt x="164" y="130"/>
                  </a:moveTo>
                  <a:lnTo>
                    <a:pt x="151" y="126"/>
                  </a:lnTo>
                  <a:lnTo>
                    <a:pt x="140" y="122"/>
                  </a:lnTo>
                  <a:lnTo>
                    <a:pt x="128" y="117"/>
                  </a:lnTo>
                  <a:lnTo>
                    <a:pt x="115" y="113"/>
                  </a:lnTo>
                  <a:lnTo>
                    <a:pt x="103" y="106"/>
                  </a:lnTo>
                  <a:lnTo>
                    <a:pt x="90" y="99"/>
                  </a:lnTo>
                  <a:lnTo>
                    <a:pt x="80" y="92"/>
                  </a:lnTo>
                  <a:lnTo>
                    <a:pt x="67" y="83"/>
                  </a:lnTo>
                  <a:lnTo>
                    <a:pt x="56" y="73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31" y="44"/>
                  </a:lnTo>
                  <a:lnTo>
                    <a:pt x="23" y="27"/>
                  </a:lnTo>
                  <a:lnTo>
                    <a:pt x="14" y="14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0"/>
                  </a:lnTo>
                  <a:lnTo>
                    <a:pt x="81" y="4"/>
                  </a:lnTo>
                  <a:lnTo>
                    <a:pt x="94" y="6"/>
                  </a:lnTo>
                  <a:lnTo>
                    <a:pt x="106" y="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48" name="Freeform 116"/>
            <p:cNvSpPr>
              <a:spLocks/>
            </p:cNvSpPr>
            <p:nvPr/>
          </p:nvSpPr>
          <p:spPr bwMode="auto">
            <a:xfrm>
              <a:off x="3426" y="1853"/>
              <a:ext cx="144" cy="143"/>
            </a:xfrm>
            <a:custGeom>
              <a:avLst/>
              <a:gdLst/>
              <a:ahLst/>
              <a:cxnLst>
                <a:cxn ang="0">
                  <a:pos x="143" y="142"/>
                </a:cxn>
                <a:cxn ang="0">
                  <a:pos x="130" y="137"/>
                </a:cxn>
                <a:cxn ang="0">
                  <a:pos x="117" y="130"/>
                </a:cxn>
                <a:cxn ang="0">
                  <a:pos x="103" y="124"/>
                </a:cxn>
                <a:cxn ang="0">
                  <a:pos x="90" y="117"/>
                </a:cxn>
                <a:cxn ang="0">
                  <a:pos x="75" y="110"/>
                </a:cxn>
                <a:cxn ang="0">
                  <a:pos x="61" y="99"/>
                </a:cxn>
                <a:cxn ang="0">
                  <a:pos x="48" y="89"/>
                </a:cxn>
                <a:cxn ang="0">
                  <a:pos x="36" y="78"/>
                </a:cxn>
                <a:cxn ang="0">
                  <a:pos x="25" y="68"/>
                </a:cxn>
                <a:cxn ang="0">
                  <a:pos x="16" y="55"/>
                </a:cxn>
                <a:cxn ang="0">
                  <a:pos x="16" y="55"/>
                </a:cxn>
                <a:cxn ang="0">
                  <a:pos x="4" y="34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7" y="2"/>
                </a:cxn>
                <a:cxn ang="0">
                  <a:pos x="36" y="4"/>
                </a:cxn>
                <a:cxn ang="0">
                  <a:pos x="44" y="4"/>
                </a:cxn>
                <a:cxn ang="0">
                  <a:pos x="52" y="6"/>
                </a:cxn>
                <a:cxn ang="0">
                  <a:pos x="62" y="8"/>
                </a:cxn>
                <a:cxn ang="0">
                  <a:pos x="71" y="13"/>
                </a:cxn>
                <a:cxn ang="0">
                  <a:pos x="82" y="17"/>
                </a:cxn>
                <a:cxn ang="0">
                  <a:pos x="90" y="20"/>
                </a:cxn>
                <a:cxn ang="0">
                  <a:pos x="143" y="142"/>
                </a:cxn>
              </a:cxnLst>
              <a:rect l="0" t="0" r="r" b="b"/>
              <a:pathLst>
                <a:path w="144" h="143">
                  <a:moveTo>
                    <a:pt x="143" y="142"/>
                  </a:moveTo>
                  <a:lnTo>
                    <a:pt x="130" y="137"/>
                  </a:lnTo>
                  <a:lnTo>
                    <a:pt x="117" y="130"/>
                  </a:lnTo>
                  <a:lnTo>
                    <a:pt x="103" y="124"/>
                  </a:lnTo>
                  <a:lnTo>
                    <a:pt x="90" y="117"/>
                  </a:lnTo>
                  <a:lnTo>
                    <a:pt x="75" y="110"/>
                  </a:lnTo>
                  <a:lnTo>
                    <a:pt x="61" y="99"/>
                  </a:lnTo>
                  <a:lnTo>
                    <a:pt x="48" y="89"/>
                  </a:lnTo>
                  <a:lnTo>
                    <a:pt x="36" y="78"/>
                  </a:lnTo>
                  <a:lnTo>
                    <a:pt x="25" y="68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4" y="4"/>
                  </a:lnTo>
                  <a:lnTo>
                    <a:pt x="52" y="6"/>
                  </a:lnTo>
                  <a:lnTo>
                    <a:pt x="62" y="8"/>
                  </a:lnTo>
                  <a:lnTo>
                    <a:pt x="71" y="13"/>
                  </a:lnTo>
                  <a:lnTo>
                    <a:pt x="82" y="17"/>
                  </a:lnTo>
                  <a:lnTo>
                    <a:pt x="90" y="20"/>
                  </a:lnTo>
                  <a:lnTo>
                    <a:pt x="143" y="14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49" name="Freeform 117"/>
            <p:cNvSpPr>
              <a:spLocks/>
            </p:cNvSpPr>
            <p:nvPr/>
          </p:nvSpPr>
          <p:spPr bwMode="auto">
            <a:xfrm>
              <a:off x="3426" y="1853"/>
              <a:ext cx="144" cy="143"/>
            </a:xfrm>
            <a:custGeom>
              <a:avLst/>
              <a:gdLst/>
              <a:ahLst/>
              <a:cxnLst>
                <a:cxn ang="0">
                  <a:pos x="143" y="142"/>
                </a:cxn>
                <a:cxn ang="0">
                  <a:pos x="130" y="137"/>
                </a:cxn>
                <a:cxn ang="0">
                  <a:pos x="117" y="130"/>
                </a:cxn>
                <a:cxn ang="0">
                  <a:pos x="103" y="124"/>
                </a:cxn>
                <a:cxn ang="0">
                  <a:pos x="90" y="117"/>
                </a:cxn>
                <a:cxn ang="0">
                  <a:pos x="75" y="110"/>
                </a:cxn>
                <a:cxn ang="0">
                  <a:pos x="61" y="99"/>
                </a:cxn>
                <a:cxn ang="0">
                  <a:pos x="48" y="89"/>
                </a:cxn>
                <a:cxn ang="0">
                  <a:pos x="36" y="78"/>
                </a:cxn>
                <a:cxn ang="0">
                  <a:pos x="25" y="68"/>
                </a:cxn>
                <a:cxn ang="0">
                  <a:pos x="16" y="55"/>
                </a:cxn>
                <a:cxn ang="0">
                  <a:pos x="16" y="55"/>
                </a:cxn>
                <a:cxn ang="0">
                  <a:pos x="4" y="34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7" y="2"/>
                </a:cxn>
                <a:cxn ang="0">
                  <a:pos x="36" y="4"/>
                </a:cxn>
                <a:cxn ang="0">
                  <a:pos x="44" y="4"/>
                </a:cxn>
                <a:cxn ang="0">
                  <a:pos x="52" y="6"/>
                </a:cxn>
                <a:cxn ang="0">
                  <a:pos x="62" y="8"/>
                </a:cxn>
                <a:cxn ang="0">
                  <a:pos x="71" y="13"/>
                </a:cxn>
                <a:cxn ang="0">
                  <a:pos x="82" y="17"/>
                </a:cxn>
                <a:cxn ang="0">
                  <a:pos x="90" y="20"/>
                </a:cxn>
              </a:cxnLst>
              <a:rect l="0" t="0" r="r" b="b"/>
              <a:pathLst>
                <a:path w="144" h="143">
                  <a:moveTo>
                    <a:pt x="143" y="142"/>
                  </a:moveTo>
                  <a:lnTo>
                    <a:pt x="130" y="137"/>
                  </a:lnTo>
                  <a:lnTo>
                    <a:pt x="117" y="130"/>
                  </a:lnTo>
                  <a:lnTo>
                    <a:pt x="103" y="124"/>
                  </a:lnTo>
                  <a:lnTo>
                    <a:pt x="90" y="117"/>
                  </a:lnTo>
                  <a:lnTo>
                    <a:pt x="75" y="110"/>
                  </a:lnTo>
                  <a:lnTo>
                    <a:pt x="61" y="99"/>
                  </a:lnTo>
                  <a:lnTo>
                    <a:pt x="48" y="89"/>
                  </a:lnTo>
                  <a:lnTo>
                    <a:pt x="36" y="78"/>
                  </a:lnTo>
                  <a:lnTo>
                    <a:pt x="25" y="68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4" y="4"/>
                  </a:lnTo>
                  <a:lnTo>
                    <a:pt x="52" y="6"/>
                  </a:lnTo>
                  <a:lnTo>
                    <a:pt x="62" y="8"/>
                  </a:lnTo>
                  <a:lnTo>
                    <a:pt x="71" y="13"/>
                  </a:lnTo>
                  <a:lnTo>
                    <a:pt x="82" y="17"/>
                  </a:lnTo>
                  <a:lnTo>
                    <a:pt x="90" y="2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50" name="Freeform 118"/>
            <p:cNvSpPr>
              <a:spLocks/>
            </p:cNvSpPr>
            <p:nvPr/>
          </p:nvSpPr>
          <p:spPr bwMode="auto">
            <a:xfrm>
              <a:off x="3474" y="1966"/>
              <a:ext cx="91" cy="144"/>
            </a:xfrm>
            <a:custGeom>
              <a:avLst/>
              <a:gdLst/>
              <a:ahLst/>
              <a:cxnLst>
                <a:cxn ang="0">
                  <a:pos x="90" y="143"/>
                </a:cxn>
                <a:cxn ang="0">
                  <a:pos x="81" y="132"/>
                </a:cxn>
                <a:cxn ang="0">
                  <a:pos x="72" y="124"/>
                </a:cxn>
                <a:cxn ang="0">
                  <a:pos x="62" y="115"/>
                </a:cxn>
                <a:cxn ang="0">
                  <a:pos x="51" y="104"/>
                </a:cxn>
                <a:cxn ang="0">
                  <a:pos x="41" y="94"/>
                </a:cxn>
                <a:cxn ang="0">
                  <a:pos x="30" y="81"/>
                </a:cxn>
                <a:cxn ang="0">
                  <a:pos x="21" y="64"/>
                </a:cxn>
                <a:cxn ang="0">
                  <a:pos x="13" y="48"/>
                </a:cxn>
                <a:cxn ang="0">
                  <a:pos x="6" y="2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1" y="3"/>
                </a:cxn>
                <a:cxn ang="0">
                  <a:pos x="32" y="5"/>
                </a:cxn>
                <a:cxn ang="0">
                  <a:pos x="42" y="7"/>
                </a:cxn>
                <a:cxn ang="0">
                  <a:pos x="53" y="9"/>
                </a:cxn>
                <a:cxn ang="0">
                  <a:pos x="64" y="14"/>
                </a:cxn>
                <a:cxn ang="0">
                  <a:pos x="74" y="20"/>
                </a:cxn>
                <a:cxn ang="0">
                  <a:pos x="83" y="27"/>
                </a:cxn>
                <a:cxn ang="0">
                  <a:pos x="90" y="143"/>
                </a:cxn>
              </a:cxnLst>
              <a:rect l="0" t="0" r="r" b="b"/>
              <a:pathLst>
                <a:path w="91" h="144">
                  <a:moveTo>
                    <a:pt x="90" y="143"/>
                  </a:moveTo>
                  <a:lnTo>
                    <a:pt x="81" y="132"/>
                  </a:lnTo>
                  <a:lnTo>
                    <a:pt x="72" y="124"/>
                  </a:lnTo>
                  <a:lnTo>
                    <a:pt x="62" y="115"/>
                  </a:lnTo>
                  <a:lnTo>
                    <a:pt x="51" y="104"/>
                  </a:lnTo>
                  <a:lnTo>
                    <a:pt x="41" y="94"/>
                  </a:lnTo>
                  <a:lnTo>
                    <a:pt x="30" y="81"/>
                  </a:lnTo>
                  <a:lnTo>
                    <a:pt x="21" y="64"/>
                  </a:lnTo>
                  <a:lnTo>
                    <a:pt x="13" y="48"/>
                  </a:lnTo>
                  <a:lnTo>
                    <a:pt x="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13" y="2"/>
                  </a:lnTo>
                  <a:lnTo>
                    <a:pt x="21" y="3"/>
                  </a:lnTo>
                  <a:lnTo>
                    <a:pt x="32" y="5"/>
                  </a:lnTo>
                  <a:lnTo>
                    <a:pt x="42" y="7"/>
                  </a:lnTo>
                  <a:lnTo>
                    <a:pt x="53" y="9"/>
                  </a:lnTo>
                  <a:lnTo>
                    <a:pt x="64" y="14"/>
                  </a:lnTo>
                  <a:lnTo>
                    <a:pt x="74" y="20"/>
                  </a:lnTo>
                  <a:lnTo>
                    <a:pt x="83" y="27"/>
                  </a:lnTo>
                  <a:lnTo>
                    <a:pt x="90" y="14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51" name="Freeform 119"/>
            <p:cNvSpPr>
              <a:spLocks/>
            </p:cNvSpPr>
            <p:nvPr/>
          </p:nvSpPr>
          <p:spPr bwMode="auto">
            <a:xfrm>
              <a:off x="3474" y="1966"/>
              <a:ext cx="91" cy="144"/>
            </a:xfrm>
            <a:custGeom>
              <a:avLst/>
              <a:gdLst/>
              <a:ahLst/>
              <a:cxnLst>
                <a:cxn ang="0">
                  <a:pos x="90" y="143"/>
                </a:cxn>
                <a:cxn ang="0">
                  <a:pos x="81" y="132"/>
                </a:cxn>
                <a:cxn ang="0">
                  <a:pos x="72" y="124"/>
                </a:cxn>
                <a:cxn ang="0">
                  <a:pos x="62" y="115"/>
                </a:cxn>
                <a:cxn ang="0">
                  <a:pos x="51" y="104"/>
                </a:cxn>
                <a:cxn ang="0">
                  <a:pos x="41" y="94"/>
                </a:cxn>
                <a:cxn ang="0">
                  <a:pos x="30" y="81"/>
                </a:cxn>
                <a:cxn ang="0">
                  <a:pos x="21" y="64"/>
                </a:cxn>
                <a:cxn ang="0">
                  <a:pos x="13" y="48"/>
                </a:cxn>
                <a:cxn ang="0">
                  <a:pos x="6" y="2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1" y="3"/>
                </a:cxn>
                <a:cxn ang="0">
                  <a:pos x="32" y="5"/>
                </a:cxn>
                <a:cxn ang="0">
                  <a:pos x="42" y="7"/>
                </a:cxn>
                <a:cxn ang="0">
                  <a:pos x="53" y="9"/>
                </a:cxn>
                <a:cxn ang="0">
                  <a:pos x="64" y="14"/>
                </a:cxn>
                <a:cxn ang="0">
                  <a:pos x="74" y="20"/>
                </a:cxn>
                <a:cxn ang="0">
                  <a:pos x="83" y="27"/>
                </a:cxn>
              </a:cxnLst>
              <a:rect l="0" t="0" r="r" b="b"/>
              <a:pathLst>
                <a:path w="91" h="144">
                  <a:moveTo>
                    <a:pt x="90" y="143"/>
                  </a:moveTo>
                  <a:lnTo>
                    <a:pt x="81" y="132"/>
                  </a:lnTo>
                  <a:lnTo>
                    <a:pt x="72" y="124"/>
                  </a:lnTo>
                  <a:lnTo>
                    <a:pt x="62" y="115"/>
                  </a:lnTo>
                  <a:lnTo>
                    <a:pt x="51" y="104"/>
                  </a:lnTo>
                  <a:lnTo>
                    <a:pt x="41" y="94"/>
                  </a:lnTo>
                  <a:lnTo>
                    <a:pt x="30" y="81"/>
                  </a:lnTo>
                  <a:lnTo>
                    <a:pt x="21" y="64"/>
                  </a:lnTo>
                  <a:lnTo>
                    <a:pt x="13" y="48"/>
                  </a:lnTo>
                  <a:lnTo>
                    <a:pt x="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13" y="2"/>
                  </a:lnTo>
                  <a:lnTo>
                    <a:pt x="21" y="3"/>
                  </a:lnTo>
                  <a:lnTo>
                    <a:pt x="32" y="5"/>
                  </a:lnTo>
                  <a:lnTo>
                    <a:pt x="42" y="7"/>
                  </a:lnTo>
                  <a:lnTo>
                    <a:pt x="53" y="9"/>
                  </a:lnTo>
                  <a:lnTo>
                    <a:pt x="64" y="14"/>
                  </a:lnTo>
                  <a:lnTo>
                    <a:pt x="74" y="20"/>
                  </a:lnTo>
                  <a:lnTo>
                    <a:pt x="83" y="2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52" name="Freeform 120"/>
            <p:cNvSpPr>
              <a:spLocks/>
            </p:cNvSpPr>
            <p:nvPr/>
          </p:nvSpPr>
          <p:spPr bwMode="auto">
            <a:xfrm>
              <a:off x="3497" y="2084"/>
              <a:ext cx="90" cy="197"/>
            </a:xfrm>
            <a:custGeom>
              <a:avLst/>
              <a:gdLst/>
              <a:ahLst/>
              <a:cxnLst>
                <a:cxn ang="0">
                  <a:pos x="80" y="196"/>
                </a:cxn>
                <a:cxn ang="0">
                  <a:pos x="71" y="182"/>
                </a:cxn>
                <a:cxn ang="0">
                  <a:pos x="63" y="166"/>
                </a:cxn>
                <a:cxn ang="0">
                  <a:pos x="52" y="149"/>
                </a:cxn>
                <a:cxn ang="0">
                  <a:pos x="42" y="131"/>
                </a:cxn>
                <a:cxn ang="0">
                  <a:pos x="31" y="109"/>
                </a:cxn>
                <a:cxn ang="0">
                  <a:pos x="20" y="88"/>
                </a:cxn>
                <a:cxn ang="0">
                  <a:pos x="13" y="64"/>
                </a:cxn>
                <a:cxn ang="0">
                  <a:pos x="4" y="44"/>
                </a:cxn>
                <a:cxn ang="0">
                  <a:pos x="0" y="2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2" y="6"/>
                </a:cxn>
                <a:cxn ang="0">
                  <a:pos x="63" y="12"/>
                </a:cxn>
                <a:cxn ang="0">
                  <a:pos x="75" y="23"/>
                </a:cxn>
                <a:cxn ang="0">
                  <a:pos x="89" y="35"/>
                </a:cxn>
                <a:cxn ang="0">
                  <a:pos x="80" y="196"/>
                </a:cxn>
              </a:cxnLst>
              <a:rect l="0" t="0" r="r" b="b"/>
              <a:pathLst>
                <a:path w="90" h="197">
                  <a:moveTo>
                    <a:pt x="80" y="196"/>
                  </a:moveTo>
                  <a:lnTo>
                    <a:pt x="71" y="182"/>
                  </a:lnTo>
                  <a:lnTo>
                    <a:pt x="63" y="166"/>
                  </a:lnTo>
                  <a:lnTo>
                    <a:pt x="52" y="149"/>
                  </a:lnTo>
                  <a:lnTo>
                    <a:pt x="42" y="131"/>
                  </a:lnTo>
                  <a:lnTo>
                    <a:pt x="31" y="109"/>
                  </a:lnTo>
                  <a:lnTo>
                    <a:pt x="20" y="88"/>
                  </a:lnTo>
                  <a:lnTo>
                    <a:pt x="13" y="64"/>
                  </a:lnTo>
                  <a:lnTo>
                    <a:pt x="4" y="44"/>
                  </a:lnTo>
                  <a:lnTo>
                    <a:pt x="0" y="2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2" y="6"/>
                  </a:lnTo>
                  <a:lnTo>
                    <a:pt x="63" y="12"/>
                  </a:lnTo>
                  <a:lnTo>
                    <a:pt x="75" y="23"/>
                  </a:lnTo>
                  <a:lnTo>
                    <a:pt x="89" y="35"/>
                  </a:lnTo>
                  <a:lnTo>
                    <a:pt x="80" y="19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53" name="Freeform 121"/>
            <p:cNvSpPr>
              <a:spLocks/>
            </p:cNvSpPr>
            <p:nvPr/>
          </p:nvSpPr>
          <p:spPr bwMode="auto">
            <a:xfrm>
              <a:off x="3497" y="2084"/>
              <a:ext cx="90" cy="197"/>
            </a:xfrm>
            <a:custGeom>
              <a:avLst/>
              <a:gdLst/>
              <a:ahLst/>
              <a:cxnLst>
                <a:cxn ang="0">
                  <a:pos x="80" y="196"/>
                </a:cxn>
                <a:cxn ang="0">
                  <a:pos x="71" y="182"/>
                </a:cxn>
                <a:cxn ang="0">
                  <a:pos x="63" y="166"/>
                </a:cxn>
                <a:cxn ang="0">
                  <a:pos x="52" y="149"/>
                </a:cxn>
                <a:cxn ang="0">
                  <a:pos x="42" y="131"/>
                </a:cxn>
                <a:cxn ang="0">
                  <a:pos x="31" y="109"/>
                </a:cxn>
                <a:cxn ang="0">
                  <a:pos x="20" y="88"/>
                </a:cxn>
                <a:cxn ang="0">
                  <a:pos x="13" y="64"/>
                </a:cxn>
                <a:cxn ang="0">
                  <a:pos x="4" y="44"/>
                </a:cxn>
                <a:cxn ang="0">
                  <a:pos x="0" y="2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2" y="6"/>
                </a:cxn>
                <a:cxn ang="0">
                  <a:pos x="63" y="12"/>
                </a:cxn>
                <a:cxn ang="0">
                  <a:pos x="75" y="23"/>
                </a:cxn>
                <a:cxn ang="0">
                  <a:pos x="89" y="35"/>
                </a:cxn>
              </a:cxnLst>
              <a:rect l="0" t="0" r="r" b="b"/>
              <a:pathLst>
                <a:path w="90" h="197">
                  <a:moveTo>
                    <a:pt x="80" y="196"/>
                  </a:moveTo>
                  <a:lnTo>
                    <a:pt x="71" y="182"/>
                  </a:lnTo>
                  <a:lnTo>
                    <a:pt x="63" y="166"/>
                  </a:lnTo>
                  <a:lnTo>
                    <a:pt x="52" y="149"/>
                  </a:lnTo>
                  <a:lnTo>
                    <a:pt x="42" y="131"/>
                  </a:lnTo>
                  <a:lnTo>
                    <a:pt x="31" y="109"/>
                  </a:lnTo>
                  <a:lnTo>
                    <a:pt x="20" y="88"/>
                  </a:lnTo>
                  <a:lnTo>
                    <a:pt x="13" y="64"/>
                  </a:lnTo>
                  <a:lnTo>
                    <a:pt x="4" y="44"/>
                  </a:lnTo>
                  <a:lnTo>
                    <a:pt x="0" y="2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2" y="6"/>
                  </a:lnTo>
                  <a:lnTo>
                    <a:pt x="63" y="12"/>
                  </a:lnTo>
                  <a:lnTo>
                    <a:pt x="75" y="23"/>
                  </a:lnTo>
                  <a:lnTo>
                    <a:pt x="89" y="3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54" name="Freeform 122"/>
            <p:cNvSpPr>
              <a:spLocks/>
            </p:cNvSpPr>
            <p:nvPr/>
          </p:nvSpPr>
          <p:spPr bwMode="auto">
            <a:xfrm>
              <a:off x="3432" y="2155"/>
              <a:ext cx="162" cy="527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14" y="511"/>
                </a:cxn>
                <a:cxn ang="0">
                  <a:pos x="31" y="495"/>
                </a:cxn>
                <a:cxn ang="0">
                  <a:pos x="48" y="477"/>
                </a:cxn>
                <a:cxn ang="0">
                  <a:pos x="64" y="456"/>
                </a:cxn>
                <a:cxn ang="0">
                  <a:pos x="82" y="437"/>
                </a:cxn>
                <a:cxn ang="0">
                  <a:pos x="98" y="417"/>
                </a:cxn>
                <a:cxn ang="0">
                  <a:pos x="115" y="396"/>
                </a:cxn>
                <a:cxn ang="0">
                  <a:pos x="128" y="375"/>
                </a:cxn>
                <a:cxn ang="0">
                  <a:pos x="138" y="355"/>
                </a:cxn>
                <a:cxn ang="0">
                  <a:pos x="144" y="336"/>
                </a:cxn>
                <a:cxn ang="0">
                  <a:pos x="144" y="336"/>
                </a:cxn>
                <a:cxn ang="0">
                  <a:pos x="148" y="315"/>
                </a:cxn>
                <a:cxn ang="0">
                  <a:pos x="153" y="294"/>
                </a:cxn>
                <a:cxn ang="0">
                  <a:pos x="157" y="274"/>
                </a:cxn>
                <a:cxn ang="0">
                  <a:pos x="158" y="250"/>
                </a:cxn>
                <a:cxn ang="0">
                  <a:pos x="161" y="229"/>
                </a:cxn>
                <a:cxn ang="0">
                  <a:pos x="161" y="205"/>
                </a:cxn>
                <a:cxn ang="0">
                  <a:pos x="158" y="184"/>
                </a:cxn>
                <a:cxn ang="0">
                  <a:pos x="157" y="163"/>
                </a:cxn>
                <a:cxn ang="0">
                  <a:pos x="153" y="145"/>
                </a:cxn>
                <a:cxn ang="0">
                  <a:pos x="148" y="128"/>
                </a:cxn>
                <a:cxn ang="0">
                  <a:pos x="148" y="128"/>
                </a:cxn>
                <a:cxn ang="0">
                  <a:pos x="142" y="111"/>
                </a:cxn>
                <a:cxn ang="0">
                  <a:pos x="135" y="94"/>
                </a:cxn>
                <a:cxn ang="0">
                  <a:pos x="132" y="82"/>
                </a:cxn>
                <a:cxn ang="0">
                  <a:pos x="123" y="67"/>
                </a:cxn>
                <a:cxn ang="0">
                  <a:pos x="117" y="55"/>
                </a:cxn>
                <a:cxn ang="0">
                  <a:pos x="110" y="41"/>
                </a:cxn>
                <a:cxn ang="0">
                  <a:pos x="100" y="31"/>
                </a:cxn>
                <a:cxn ang="0">
                  <a:pos x="89" y="20"/>
                </a:cxn>
                <a:cxn ang="0">
                  <a:pos x="79" y="9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2"/>
                </a:cxn>
                <a:cxn ang="0">
                  <a:pos x="64" y="6"/>
                </a:cxn>
                <a:cxn ang="0">
                  <a:pos x="64" y="9"/>
                </a:cxn>
                <a:cxn ang="0">
                  <a:pos x="60" y="18"/>
                </a:cxn>
                <a:cxn ang="0">
                  <a:pos x="60" y="27"/>
                </a:cxn>
                <a:cxn ang="0">
                  <a:pos x="56" y="37"/>
                </a:cxn>
                <a:cxn ang="0">
                  <a:pos x="54" y="48"/>
                </a:cxn>
                <a:cxn ang="0">
                  <a:pos x="52" y="60"/>
                </a:cxn>
                <a:cxn ang="0">
                  <a:pos x="50" y="71"/>
                </a:cxn>
                <a:cxn ang="0">
                  <a:pos x="48" y="82"/>
                </a:cxn>
                <a:cxn ang="0">
                  <a:pos x="48" y="82"/>
                </a:cxn>
                <a:cxn ang="0">
                  <a:pos x="48" y="94"/>
                </a:cxn>
                <a:cxn ang="0">
                  <a:pos x="46" y="108"/>
                </a:cxn>
                <a:cxn ang="0">
                  <a:pos x="43" y="128"/>
                </a:cxn>
                <a:cxn ang="0">
                  <a:pos x="43" y="147"/>
                </a:cxn>
                <a:cxn ang="0">
                  <a:pos x="41" y="166"/>
                </a:cxn>
                <a:cxn ang="0">
                  <a:pos x="39" y="187"/>
                </a:cxn>
                <a:cxn ang="0">
                  <a:pos x="39" y="207"/>
                </a:cxn>
                <a:cxn ang="0">
                  <a:pos x="39" y="229"/>
                </a:cxn>
                <a:cxn ang="0">
                  <a:pos x="41" y="250"/>
                </a:cxn>
                <a:cxn ang="0">
                  <a:pos x="46" y="269"/>
                </a:cxn>
                <a:cxn ang="0">
                  <a:pos x="0" y="526"/>
                </a:cxn>
              </a:cxnLst>
              <a:rect l="0" t="0" r="r" b="b"/>
              <a:pathLst>
                <a:path w="162" h="527">
                  <a:moveTo>
                    <a:pt x="0" y="526"/>
                  </a:moveTo>
                  <a:lnTo>
                    <a:pt x="14" y="511"/>
                  </a:lnTo>
                  <a:lnTo>
                    <a:pt x="31" y="495"/>
                  </a:lnTo>
                  <a:lnTo>
                    <a:pt x="48" y="477"/>
                  </a:lnTo>
                  <a:lnTo>
                    <a:pt x="64" y="456"/>
                  </a:lnTo>
                  <a:lnTo>
                    <a:pt x="82" y="437"/>
                  </a:lnTo>
                  <a:lnTo>
                    <a:pt x="98" y="417"/>
                  </a:lnTo>
                  <a:lnTo>
                    <a:pt x="115" y="396"/>
                  </a:lnTo>
                  <a:lnTo>
                    <a:pt x="128" y="375"/>
                  </a:lnTo>
                  <a:lnTo>
                    <a:pt x="138" y="355"/>
                  </a:lnTo>
                  <a:lnTo>
                    <a:pt x="144" y="336"/>
                  </a:lnTo>
                  <a:lnTo>
                    <a:pt x="144" y="336"/>
                  </a:lnTo>
                  <a:lnTo>
                    <a:pt x="148" y="315"/>
                  </a:lnTo>
                  <a:lnTo>
                    <a:pt x="153" y="294"/>
                  </a:lnTo>
                  <a:lnTo>
                    <a:pt x="157" y="274"/>
                  </a:lnTo>
                  <a:lnTo>
                    <a:pt x="158" y="250"/>
                  </a:lnTo>
                  <a:lnTo>
                    <a:pt x="161" y="229"/>
                  </a:lnTo>
                  <a:lnTo>
                    <a:pt x="161" y="205"/>
                  </a:lnTo>
                  <a:lnTo>
                    <a:pt x="158" y="184"/>
                  </a:lnTo>
                  <a:lnTo>
                    <a:pt x="157" y="163"/>
                  </a:lnTo>
                  <a:lnTo>
                    <a:pt x="153" y="145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2" y="111"/>
                  </a:lnTo>
                  <a:lnTo>
                    <a:pt x="135" y="94"/>
                  </a:lnTo>
                  <a:lnTo>
                    <a:pt x="132" y="82"/>
                  </a:lnTo>
                  <a:lnTo>
                    <a:pt x="123" y="67"/>
                  </a:lnTo>
                  <a:lnTo>
                    <a:pt x="117" y="55"/>
                  </a:lnTo>
                  <a:lnTo>
                    <a:pt x="110" y="41"/>
                  </a:lnTo>
                  <a:lnTo>
                    <a:pt x="100" y="31"/>
                  </a:lnTo>
                  <a:lnTo>
                    <a:pt x="89" y="20"/>
                  </a:lnTo>
                  <a:lnTo>
                    <a:pt x="79" y="9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4" y="6"/>
                  </a:lnTo>
                  <a:lnTo>
                    <a:pt x="64" y="9"/>
                  </a:lnTo>
                  <a:lnTo>
                    <a:pt x="60" y="18"/>
                  </a:lnTo>
                  <a:lnTo>
                    <a:pt x="60" y="27"/>
                  </a:lnTo>
                  <a:lnTo>
                    <a:pt x="56" y="37"/>
                  </a:lnTo>
                  <a:lnTo>
                    <a:pt x="54" y="48"/>
                  </a:lnTo>
                  <a:lnTo>
                    <a:pt x="52" y="60"/>
                  </a:lnTo>
                  <a:lnTo>
                    <a:pt x="50" y="71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94"/>
                  </a:lnTo>
                  <a:lnTo>
                    <a:pt x="46" y="108"/>
                  </a:lnTo>
                  <a:lnTo>
                    <a:pt x="43" y="128"/>
                  </a:lnTo>
                  <a:lnTo>
                    <a:pt x="43" y="147"/>
                  </a:lnTo>
                  <a:lnTo>
                    <a:pt x="41" y="166"/>
                  </a:lnTo>
                  <a:lnTo>
                    <a:pt x="39" y="187"/>
                  </a:lnTo>
                  <a:lnTo>
                    <a:pt x="39" y="207"/>
                  </a:lnTo>
                  <a:lnTo>
                    <a:pt x="39" y="229"/>
                  </a:lnTo>
                  <a:lnTo>
                    <a:pt x="41" y="250"/>
                  </a:lnTo>
                  <a:lnTo>
                    <a:pt x="46" y="269"/>
                  </a:lnTo>
                  <a:lnTo>
                    <a:pt x="0" y="52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55" name="Freeform 123"/>
            <p:cNvSpPr>
              <a:spLocks/>
            </p:cNvSpPr>
            <p:nvPr/>
          </p:nvSpPr>
          <p:spPr bwMode="auto">
            <a:xfrm>
              <a:off x="3432" y="2155"/>
              <a:ext cx="162" cy="527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14" y="511"/>
                </a:cxn>
                <a:cxn ang="0">
                  <a:pos x="31" y="495"/>
                </a:cxn>
                <a:cxn ang="0">
                  <a:pos x="48" y="477"/>
                </a:cxn>
                <a:cxn ang="0">
                  <a:pos x="64" y="456"/>
                </a:cxn>
                <a:cxn ang="0">
                  <a:pos x="82" y="437"/>
                </a:cxn>
                <a:cxn ang="0">
                  <a:pos x="98" y="417"/>
                </a:cxn>
                <a:cxn ang="0">
                  <a:pos x="115" y="396"/>
                </a:cxn>
                <a:cxn ang="0">
                  <a:pos x="128" y="375"/>
                </a:cxn>
                <a:cxn ang="0">
                  <a:pos x="138" y="355"/>
                </a:cxn>
                <a:cxn ang="0">
                  <a:pos x="144" y="336"/>
                </a:cxn>
                <a:cxn ang="0">
                  <a:pos x="144" y="336"/>
                </a:cxn>
                <a:cxn ang="0">
                  <a:pos x="148" y="315"/>
                </a:cxn>
                <a:cxn ang="0">
                  <a:pos x="153" y="294"/>
                </a:cxn>
                <a:cxn ang="0">
                  <a:pos x="157" y="274"/>
                </a:cxn>
                <a:cxn ang="0">
                  <a:pos x="158" y="250"/>
                </a:cxn>
                <a:cxn ang="0">
                  <a:pos x="161" y="229"/>
                </a:cxn>
                <a:cxn ang="0">
                  <a:pos x="161" y="205"/>
                </a:cxn>
                <a:cxn ang="0">
                  <a:pos x="158" y="184"/>
                </a:cxn>
                <a:cxn ang="0">
                  <a:pos x="157" y="163"/>
                </a:cxn>
                <a:cxn ang="0">
                  <a:pos x="153" y="145"/>
                </a:cxn>
                <a:cxn ang="0">
                  <a:pos x="148" y="128"/>
                </a:cxn>
                <a:cxn ang="0">
                  <a:pos x="148" y="128"/>
                </a:cxn>
                <a:cxn ang="0">
                  <a:pos x="142" y="111"/>
                </a:cxn>
                <a:cxn ang="0">
                  <a:pos x="135" y="94"/>
                </a:cxn>
                <a:cxn ang="0">
                  <a:pos x="132" y="82"/>
                </a:cxn>
                <a:cxn ang="0">
                  <a:pos x="123" y="67"/>
                </a:cxn>
                <a:cxn ang="0">
                  <a:pos x="117" y="55"/>
                </a:cxn>
                <a:cxn ang="0">
                  <a:pos x="110" y="41"/>
                </a:cxn>
                <a:cxn ang="0">
                  <a:pos x="100" y="31"/>
                </a:cxn>
                <a:cxn ang="0">
                  <a:pos x="89" y="20"/>
                </a:cxn>
                <a:cxn ang="0">
                  <a:pos x="79" y="9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2"/>
                </a:cxn>
                <a:cxn ang="0">
                  <a:pos x="64" y="6"/>
                </a:cxn>
                <a:cxn ang="0">
                  <a:pos x="64" y="9"/>
                </a:cxn>
                <a:cxn ang="0">
                  <a:pos x="60" y="18"/>
                </a:cxn>
                <a:cxn ang="0">
                  <a:pos x="60" y="27"/>
                </a:cxn>
                <a:cxn ang="0">
                  <a:pos x="56" y="37"/>
                </a:cxn>
                <a:cxn ang="0">
                  <a:pos x="54" y="48"/>
                </a:cxn>
                <a:cxn ang="0">
                  <a:pos x="52" y="60"/>
                </a:cxn>
                <a:cxn ang="0">
                  <a:pos x="50" y="71"/>
                </a:cxn>
                <a:cxn ang="0">
                  <a:pos x="48" y="82"/>
                </a:cxn>
                <a:cxn ang="0">
                  <a:pos x="48" y="82"/>
                </a:cxn>
                <a:cxn ang="0">
                  <a:pos x="48" y="94"/>
                </a:cxn>
                <a:cxn ang="0">
                  <a:pos x="46" y="108"/>
                </a:cxn>
                <a:cxn ang="0">
                  <a:pos x="43" y="128"/>
                </a:cxn>
                <a:cxn ang="0">
                  <a:pos x="43" y="147"/>
                </a:cxn>
                <a:cxn ang="0">
                  <a:pos x="41" y="166"/>
                </a:cxn>
                <a:cxn ang="0">
                  <a:pos x="39" y="187"/>
                </a:cxn>
                <a:cxn ang="0">
                  <a:pos x="39" y="207"/>
                </a:cxn>
                <a:cxn ang="0">
                  <a:pos x="39" y="229"/>
                </a:cxn>
                <a:cxn ang="0">
                  <a:pos x="41" y="250"/>
                </a:cxn>
                <a:cxn ang="0">
                  <a:pos x="46" y="269"/>
                </a:cxn>
              </a:cxnLst>
              <a:rect l="0" t="0" r="r" b="b"/>
              <a:pathLst>
                <a:path w="162" h="527">
                  <a:moveTo>
                    <a:pt x="0" y="526"/>
                  </a:moveTo>
                  <a:lnTo>
                    <a:pt x="14" y="511"/>
                  </a:lnTo>
                  <a:lnTo>
                    <a:pt x="31" y="495"/>
                  </a:lnTo>
                  <a:lnTo>
                    <a:pt x="48" y="477"/>
                  </a:lnTo>
                  <a:lnTo>
                    <a:pt x="64" y="456"/>
                  </a:lnTo>
                  <a:lnTo>
                    <a:pt x="82" y="437"/>
                  </a:lnTo>
                  <a:lnTo>
                    <a:pt x="98" y="417"/>
                  </a:lnTo>
                  <a:lnTo>
                    <a:pt x="115" y="396"/>
                  </a:lnTo>
                  <a:lnTo>
                    <a:pt x="128" y="375"/>
                  </a:lnTo>
                  <a:lnTo>
                    <a:pt x="138" y="355"/>
                  </a:lnTo>
                  <a:lnTo>
                    <a:pt x="144" y="336"/>
                  </a:lnTo>
                  <a:lnTo>
                    <a:pt x="144" y="336"/>
                  </a:lnTo>
                  <a:lnTo>
                    <a:pt x="148" y="315"/>
                  </a:lnTo>
                  <a:lnTo>
                    <a:pt x="153" y="294"/>
                  </a:lnTo>
                  <a:lnTo>
                    <a:pt x="157" y="274"/>
                  </a:lnTo>
                  <a:lnTo>
                    <a:pt x="158" y="250"/>
                  </a:lnTo>
                  <a:lnTo>
                    <a:pt x="161" y="229"/>
                  </a:lnTo>
                  <a:lnTo>
                    <a:pt x="161" y="205"/>
                  </a:lnTo>
                  <a:lnTo>
                    <a:pt x="158" y="184"/>
                  </a:lnTo>
                  <a:lnTo>
                    <a:pt x="157" y="163"/>
                  </a:lnTo>
                  <a:lnTo>
                    <a:pt x="153" y="145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2" y="111"/>
                  </a:lnTo>
                  <a:lnTo>
                    <a:pt x="135" y="94"/>
                  </a:lnTo>
                  <a:lnTo>
                    <a:pt x="132" y="82"/>
                  </a:lnTo>
                  <a:lnTo>
                    <a:pt x="123" y="67"/>
                  </a:lnTo>
                  <a:lnTo>
                    <a:pt x="117" y="55"/>
                  </a:lnTo>
                  <a:lnTo>
                    <a:pt x="110" y="41"/>
                  </a:lnTo>
                  <a:lnTo>
                    <a:pt x="100" y="31"/>
                  </a:lnTo>
                  <a:lnTo>
                    <a:pt x="89" y="20"/>
                  </a:lnTo>
                  <a:lnTo>
                    <a:pt x="79" y="9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4" y="6"/>
                  </a:lnTo>
                  <a:lnTo>
                    <a:pt x="64" y="9"/>
                  </a:lnTo>
                  <a:lnTo>
                    <a:pt x="60" y="18"/>
                  </a:lnTo>
                  <a:lnTo>
                    <a:pt x="60" y="27"/>
                  </a:lnTo>
                  <a:lnTo>
                    <a:pt x="56" y="37"/>
                  </a:lnTo>
                  <a:lnTo>
                    <a:pt x="54" y="48"/>
                  </a:lnTo>
                  <a:lnTo>
                    <a:pt x="52" y="60"/>
                  </a:lnTo>
                  <a:lnTo>
                    <a:pt x="50" y="71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94"/>
                  </a:lnTo>
                  <a:lnTo>
                    <a:pt x="46" y="108"/>
                  </a:lnTo>
                  <a:lnTo>
                    <a:pt x="43" y="128"/>
                  </a:lnTo>
                  <a:lnTo>
                    <a:pt x="43" y="147"/>
                  </a:lnTo>
                  <a:lnTo>
                    <a:pt x="41" y="166"/>
                  </a:lnTo>
                  <a:lnTo>
                    <a:pt x="39" y="187"/>
                  </a:lnTo>
                  <a:lnTo>
                    <a:pt x="39" y="207"/>
                  </a:lnTo>
                  <a:lnTo>
                    <a:pt x="39" y="229"/>
                  </a:lnTo>
                  <a:lnTo>
                    <a:pt x="41" y="250"/>
                  </a:lnTo>
                  <a:lnTo>
                    <a:pt x="46" y="26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56" name="Freeform 124"/>
            <p:cNvSpPr>
              <a:spLocks/>
            </p:cNvSpPr>
            <p:nvPr/>
          </p:nvSpPr>
          <p:spPr bwMode="auto">
            <a:xfrm>
              <a:off x="3203" y="2299"/>
              <a:ext cx="321" cy="597"/>
            </a:xfrm>
            <a:custGeom>
              <a:avLst/>
              <a:gdLst/>
              <a:ahLst/>
              <a:cxnLst>
                <a:cxn ang="0">
                  <a:pos x="128" y="427"/>
                </a:cxn>
                <a:cxn ang="0">
                  <a:pos x="156" y="374"/>
                </a:cxn>
                <a:cxn ang="0">
                  <a:pos x="185" y="313"/>
                </a:cxn>
                <a:cxn ang="0">
                  <a:pos x="211" y="252"/>
                </a:cxn>
                <a:cxn ang="0">
                  <a:pos x="227" y="197"/>
                </a:cxn>
                <a:cxn ang="0">
                  <a:pos x="229" y="174"/>
                </a:cxn>
                <a:cxn ang="0">
                  <a:pos x="234" y="133"/>
                </a:cxn>
                <a:cxn ang="0">
                  <a:pos x="237" y="94"/>
                </a:cxn>
                <a:cxn ang="0">
                  <a:pos x="246" y="57"/>
                </a:cxn>
                <a:cxn ang="0">
                  <a:pos x="261" y="25"/>
                </a:cxn>
                <a:cxn ang="0">
                  <a:pos x="282" y="0"/>
                </a:cxn>
                <a:cxn ang="0">
                  <a:pos x="282" y="2"/>
                </a:cxn>
                <a:cxn ang="0">
                  <a:pos x="287" y="16"/>
                </a:cxn>
                <a:cxn ang="0">
                  <a:pos x="292" y="41"/>
                </a:cxn>
                <a:cxn ang="0">
                  <a:pos x="301" y="73"/>
                </a:cxn>
                <a:cxn ang="0">
                  <a:pos x="307" y="98"/>
                </a:cxn>
                <a:cxn ang="0">
                  <a:pos x="312" y="107"/>
                </a:cxn>
                <a:cxn ang="0">
                  <a:pos x="315" y="126"/>
                </a:cxn>
                <a:cxn ang="0">
                  <a:pos x="320" y="153"/>
                </a:cxn>
                <a:cxn ang="0">
                  <a:pos x="317" y="181"/>
                </a:cxn>
                <a:cxn ang="0">
                  <a:pos x="313" y="208"/>
                </a:cxn>
                <a:cxn ang="0">
                  <a:pos x="307" y="229"/>
                </a:cxn>
                <a:cxn ang="0">
                  <a:pos x="303" y="241"/>
                </a:cxn>
                <a:cxn ang="0">
                  <a:pos x="287" y="282"/>
                </a:cxn>
                <a:cxn ang="0">
                  <a:pos x="259" y="334"/>
                </a:cxn>
                <a:cxn ang="0">
                  <a:pos x="229" y="387"/>
                </a:cxn>
                <a:cxn ang="0">
                  <a:pos x="195" y="433"/>
                </a:cxn>
                <a:cxn ang="0">
                  <a:pos x="181" y="450"/>
                </a:cxn>
                <a:cxn ang="0">
                  <a:pos x="149" y="479"/>
                </a:cxn>
                <a:cxn ang="0">
                  <a:pos x="112" y="513"/>
                </a:cxn>
                <a:cxn ang="0">
                  <a:pos x="71" y="547"/>
                </a:cxn>
                <a:cxn ang="0">
                  <a:pos x="34" y="575"/>
                </a:cxn>
                <a:cxn ang="0">
                  <a:pos x="0" y="596"/>
                </a:cxn>
              </a:cxnLst>
              <a:rect l="0" t="0" r="r" b="b"/>
              <a:pathLst>
                <a:path w="321" h="597">
                  <a:moveTo>
                    <a:pt x="115" y="446"/>
                  </a:moveTo>
                  <a:lnTo>
                    <a:pt x="128" y="427"/>
                  </a:lnTo>
                  <a:lnTo>
                    <a:pt x="140" y="402"/>
                  </a:lnTo>
                  <a:lnTo>
                    <a:pt x="156" y="374"/>
                  </a:lnTo>
                  <a:lnTo>
                    <a:pt x="170" y="345"/>
                  </a:lnTo>
                  <a:lnTo>
                    <a:pt x="185" y="313"/>
                  </a:lnTo>
                  <a:lnTo>
                    <a:pt x="197" y="282"/>
                  </a:lnTo>
                  <a:lnTo>
                    <a:pt x="211" y="252"/>
                  </a:lnTo>
                  <a:lnTo>
                    <a:pt x="221" y="223"/>
                  </a:lnTo>
                  <a:lnTo>
                    <a:pt x="227" y="197"/>
                  </a:lnTo>
                  <a:lnTo>
                    <a:pt x="229" y="174"/>
                  </a:lnTo>
                  <a:lnTo>
                    <a:pt x="229" y="174"/>
                  </a:lnTo>
                  <a:lnTo>
                    <a:pt x="232" y="153"/>
                  </a:lnTo>
                  <a:lnTo>
                    <a:pt x="234" y="133"/>
                  </a:lnTo>
                  <a:lnTo>
                    <a:pt x="234" y="113"/>
                  </a:lnTo>
                  <a:lnTo>
                    <a:pt x="237" y="94"/>
                  </a:lnTo>
                  <a:lnTo>
                    <a:pt x="239" y="75"/>
                  </a:lnTo>
                  <a:lnTo>
                    <a:pt x="246" y="57"/>
                  </a:lnTo>
                  <a:lnTo>
                    <a:pt x="252" y="39"/>
                  </a:lnTo>
                  <a:lnTo>
                    <a:pt x="261" y="25"/>
                  </a:lnTo>
                  <a:lnTo>
                    <a:pt x="269" y="13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2"/>
                  </a:lnTo>
                  <a:lnTo>
                    <a:pt x="284" y="8"/>
                  </a:lnTo>
                  <a:lnTo>
                    <a:pt x="287" y="16"/>
                  </a:lnTo>
                  <a:lnTo>
                    <a:pt x="290" y="29"/>
                  </a:lnTo>
                  <a:lnTo>
                    <a:pt x="292" y="41"/>
                  </a:lnTo>
                  <a:lnTo>
                    <a:pt x="296" y="59"/>
                  </a:lnTo>
                  <a:lnTo>
                    <a:pt x="301" y="73"/>
                  </a:lnTo>
                  <a:lnTo>
                    <a:pt x="305" y="86"/>
                  </a:lnTo>
                  <a:lnTo>
                    <a:pt x="307" y="98"/>
                  </a:lnTo>
                  <a:lnTo>
                    <a:pt x="312" y="107"/>
                  </a:lnTo>
                  <a:lnTo>
                    <a:pt x="312" y="107"/>
                  </a:lnTo>
                  <a:lnTo>
                    <a:pt x="315" y="115"/>
                  </a:lnTo>
                  <a:lnTo>
                    <a:pt x="315" y="126"/>
                  </a:lnTo>
                  <a:lnTo>
                    <a:pt x="317" y="138"/>
                  </a:lnTo>
                  <a:lnTo>
                    <a:pt x="320" y="153"/>
                  </a:lnTo>
                  <a:lnTo>
                    <a:pt x="317" y="166"/>
                  </a:lnTo>
                  <a:lnTo>
                    <a:pt x="317" y="181"/>
                  </a:lnTo>
                  <a:lnTo>
                    <a:pt x="315" y="195"/>
                  </a:lnTo>
                  <a:lnTo>
                    <a:pt x="313" y="208"/>
                  </a:lnTo>
                  <a:lnTo>
                    <a:pt x="312" y="218"/>
                  </a:lnTo>
                  <a:lnTo>
                    <a:pt x="307" y="229"/>
                  </a:lnTo>
                  <a:lnTo>
                    <a:pt x="307" y="229"/>
                  </a:lnTo>
                  <a:lnTo>
                    <a:pt x="303" y="241"/>
                  </a:lnTo>
                  <a:lnTo>
                    <a:pt x="294" y="260"/>
                  </a:lnTo>
                  <a:lnTo>
                    <a:pt x="287" y="282"/>
                  </a:lnTo>
                  <a:lnTo>
                    <a:pt x="273" y="306"/>
                  </a:lnTo>
                  <a:lnTo>
                    <a:pt x="259" y="334"/>
                  </a:lnTo>
                  <a:lnTo>
                    <a:pt x="244" y="361"/>
                  </a:lnTo>
                  <a:lnTo>
                    <a:pt x="229" y="387"/>
                  </a:lnTo>
                  <a:lnTo>
                    <a:pt x="212" y="412"/>
                  </a:lnTo>
                  <a:lnTo>
                    <a:pt x="195" y="433"/>
                  </a:lnTo>
                  <a:lnTo>
                    <a:pt x="181" y="450"/>
                  </a:lnTo>
                  <a:lnTo>
                    <a:pt x="181" y="450"/>
                  </a:lnTo>
                  <a:lnTo>
                    <a:pt x="166" y="462"/>
                  </a:lnTo>
                  <a:lnTo>
                    <a:pt x="149" y="479"/>
                  </a:lnTo>
                  <a:lnTo>
                    <a:pt x="130" y="497"/>
                  </a:lnTo>
                  <a:lnTo>
                    <a:pt x="112" y="513"/>
                  </a:lnTo>
                  <a:lnTo>
                    <a:pt x="92" y="530"/>
                  </a:lnTo>
                  <a:lnTo>
                    <a:pt x="71" y="547"/>
                  </a:lnTo>
                  <a:lnTo>
                    <a:pt x="52" y="561"/>
                  </a:lnTo>
                  <a:lnTo>
                    <a:pt x="34" y="575"/>
                  </a:lnTo>
                  <a:lnTo>
                    <a:pt x="16" y="587"/>
                  </a:lnTo>
                  <a:lnTo>
                    <a:pt x="0" y="596"/>
                  </a:lnTo>
                  <a:lnTo>
                    <a:pt x="115" y="44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57" name="Freeform 125"/>
            <p:cNvSpPr>
              <a:spLocks/>
            </p:cNvSpPr>
            <p:nvPr/>
          </p:nvSpPr>
          <p:spPr bwMode="auto">
            <a:xfrm>
              <a:off x="3203" y="2299"/>
              <a:ext cx="321" cy="597"/>
            </a:xfrm>
            <a:custGeom>
              <a:avLst/>
              <a:gdLst/>
              <a:ahLst/>
              <a:cxnLst>
                <a:cxn ang="0">
                  <a:pos x="128" y="427"/>
                </a:cxn>
                <a:cxn ang="0">
                  <a:pos x="156" y="374"/>
                </a:cxn>
                <a:cxn ang="0">
                  <a:pos x="185" y="313"/>
                </a:cxn>
                <a:cxn ang="0">
                  <a:pos x="211" y="252"/>
                </a:cxn>
                <a:cxn ang="0">
                  <a:pos x="227" y="197"/>
                </a:cxn>
                <a:cxn ang="0">
                  <a:pos x="229" y="174"/>
                </a:cxn>
                <a:cxn ang="0">
                  <a:pos x="234" y="133"/>
                </a:cxn>
                <a:cxn ang="0">
                  <a:pos x="237" y="94"/>
                </a:cxn>
                <a:cxn ang="0">
                  <a:pos x="246" y="57"/>
                </a:cxn>
                <a:cxn ang="0">
                  <a:pos x="261" y="25"/>
                </a:cxn>
                <a:cxn ang="0">
                  <a:pos x="282" y="0"/>
                </a:cxn>
                <a:cxn ang="0">
                  <a:pos x="282" y="2"/>
                </a:cxn>
                <a:cxn ang="0">
                  <a:pos x="287" y="16"/>
                </a:cxn>
                <a:cxn ang="0">
                  <a:pos x="292" y="41"/>
                </a:cxn>
                <a:cxn ang="0">
                  <a:pos x="301" y="73"/>
                </a:cxn>
                <a:cxn ang="0">
                  <a:pos x="307" y="98"/>
                </a:cxn>
                <a:cxn ang="0">
                  <a:pos x="312" y="107"/>
                </a:cxn>
                <a:cxn ang="0">
                  <a:pos x="315" y="126"/>
                </a:cxn>
                <a:cxn ang="0">
                  <a:pos x="320" y="153"/>
                </a:cxn>
                <a:cxn ang="0">
                  <a:pos x="317" y="181"/>
                </a:cxn>
                <a:cxn ang="0">
                  <a:pos x="313" y="208"/>
                </a:cxn>
                <a:cxn ang="0">
                  <a:pos x="307" y="229"/>
                </a:cxn>
                <a:cxn ang="0">
                  <a:pos x="303" y="241"/>
                </a:cxn>
                <a:cxn ang="0">
                  <a:pos x="287" y="282"/>
                </a:cxn>
                <a:cxn ang="0">
                  <a:pos x="259" y="334"/>
                </a:cxn>
                <a:cxn ang="0">
                  <a:pos x="229" y="387"/>
                </a:cxn>
                <a:cxn ang="0">
                  <a:pos x="195" y="433"/>
                </a:cxn>
                <a:cxn ang="0">
                  <a:pos x="181" y="450"/>
                </a:cxn>
                <a:cxn ang="0">
                  <a:pos x="149" y="479"/>
                </a:cxn>
                <a:cxn ang="0">
                  <a:pos x="112" y="513"/>
                </a:cxn>
                <a:cxn ang="0">
                  <a:pos x="71" y="547"/>
                </a:cxn>
                <a:cxn ang="0">
                  <a:pos x="34" y="575"/>
                </a:cxn>
                <a:cxn ang="0">
                  <a:pos x="0" y="596"/>
                </a:cxn>
              </a:cxnLst>
              <a:rect l="0" t="0" r="r" b="b"/>
              <a:pathLst>
                <a:path w="321" h="597">
                  <a:moveTo>
                    <a:pt x="115" y="446"/>
                  </a:moveTo>
                  <a:lnTo>
                    <a:pt x="128" y="427"/>
                  </a:lnTo>
                  <a:lnTo>
                    <a:pt x="140" y="402"/>
                  </a:lnTo>
                  <a:lnTo>
                    <a:pt x="156" y="374"/>
                  </a:lnTo>
                  <a:lnTo>
                    <a:pt x="170" y="345"/>
                  </a:lnTo>
                  <a:lnTo>
                    <a:pt x="185" y="313"/>
                  </a:lnTo>
                  <a:lnTo>
                    <a:pt x="197" y="282"/>
                  </a:lnTo>
                  <a:lnTo>
                    <a:pt x="211" y="252"/>
                  </a:lnTo>
                  <a:lnTo>
                    <a:pt x="221" y="223"/>
                  </a:lnTo>
                  <a:lnTo>
                    <a:pt x="227" y="197"/>
                  </a:lnTo>
                  <a:lnTo>
                    <a:pt x="229" y="174"/>
                  </a:lnTo>
                  <a:lnTo>
                    <a:pt x="229" y="174"/>
                  </a:lnTo>
                  <a:lnTo>
                    <a:pt x="232" y="153"/>
                  </a:lnTo>
                  <a:lnTo>
                    <a:pt x="234" y="133"/>
                  </a:lnTo>
                  <a:lnTo>
                    <a:pt x="234" y="113"/>
                  </a:lnTo>
                  <a:lnTo>
                    <a:pt x="237" y="94"/>
                  </a:lnTo>
                  <a:lnTo>
                    <a:pt x="239" y="75"/>
                  </a:lnTo>
                  <a:lnTo>
                    <a:pt x="246" y="57"/>
                  </a:lnTo>
                  <a:lnTo>
                    <a:pt x="252" y="39"/>
                  </a:lnTo>
                  <a:lnTo>
                    <a:pt x="261" y="25"/>
                  </a:lnTo>
                  <a:lnTo>
                    <a:pt x="269" y="13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2"/>
                  </a:lnTo>
                  <a:lnTo>
                    <a:pt x="284" y="8"/>
                  </a:lnTo>
                  <a:lnTo>
                    <a:pt x="287" y="16"/>
                  </a:lnTo>
                  <a:lnTo>
                    <a:pt x="290" y="29"/>
                  </a:lnTo>
                  <a:lnTo>
                    <a:pt x="292" y="41"/>
                  </a:lnTo>
                  <a:lnTo>
                    <a:pt x="296" y="59"/>
                  </a:lnTo>
                  <a:lnTo>
                    <a:pt x="301" y="73"/>
                  </a:lnTo>
                  <a:lnTo>
                    <a:pt x="305" y="86"/>
                  </a:lnTo>
                  <a:lnTo>
                    <a:pt x="307" y="98"/>
                  </a:lnTo>
                  <a:lnTo>
                    <a:pt x="312" y="107"/>
                  </a:lnTo>
                  <a:lnTo>
                    <a:pt x="312" y="107"/>
                  </a:lnTo>
                  <a:lnTo>
                    <a:pt x="315" y="115"/>
                  </a:lnTo>
                  <a:lnTo>
                    <a:pt x="315" y="126"/>
                  </a:lnTo>
                  <a:lnTo>
                    <a:pt x="317" y="138"/>
                  </a:lnTo>
                  <a:lnTo>
                    <a:pt x="320" y="153"/>
                  </a:lnTo>
                  <a:lnTo>
                    <a:pt x="317" y="166"/>
                  </a:lnTo>
                  <a:lnTo>
                    <a:pt x="317" y="181"/>
                  </a:lnTo>
                  <a:lnTo>
                    <a:pt x="315" y="195"/>
                  </a:lnTo>
                  <a:lnTo>
                    <a:pt x="313" y="208"/>
                  </a:lnTo>
                  <a:lnTo>
                    <a:pt x="312" y="218"/>
                  </a:lnTo>
                  <a:lnTo>
                    <a:pt x="307" y="229"/>
                  </a:lnTo>
                  <a:lnTo>
                    <a:pt x="307" y="229"/>
                  </a:lnTo>
                  <a:lnTo>
                    <a:pt x="303" y="241"/>
                  </a:lnTo>
                  <a:lnTo>
                    <a:pt x="294" y="260"/>
                  </a:lnTo>
                  <a:lnTo>
                    <a:pt x="287" y="282"/>
                  </a:lnTo>
                  <a:lnTo>
                    <a:pt x="273" y="306"/>
                  </a:lnTo>
                  <a:lnTo>
                    <a:pt x="259" y="334"/>
                  </a:lnTo>
                  <a:lnTo>
                    <a:pt x="244" y="361"/>
                  </a:lnTo>
                  <a:lnTo>
                    <a:pt x="229" y="387"/>
                  </a:lnTo>
                  <a:lnTo>
                    <a:pt x="212" y="412"/>
                  </a:lnTo>
                  <a:lnTo>
                    <a:pt x="195" y="433"/>
                  </a:lnTo>
                  <a:lnTo>
                    <a:pt x="181" y="450"/>
                  </a:lnTo>
                  <a:lnTo>
                    <a:pt x="181" y="450"/>
                  </a:lnTo>
                  <a:lnTo>
                    <a:pt x="166" y="462"/>
                  </a:lnTo>
                  <a:lnTo>
                    <a:pt x="149" y="479"/>
                  </a:lnTo>
                  <a:lnTo>
                    <a:pt x="130" y="497"/>
                  </a:lnTo>
                  <a:lnTo>
                    <a:pt x="112" y="513"/>
                  </a:lnTo>
                  <a:lnTo>
                    <a:pt x="92" y="530"/>
                  </a:lnTo>
                  <a:lnTo>
                    <a:pt x="71" y="547"/>
                  </a:lnTo>
                  <a:lnTo>
                    <a:pt x="52" y="561"/>
                  </a:lnTo>
                  <a:lnTo>
                    <a:pt x="34" y="575"/>
                  </a:lnTo>
                  <a:lnTo>
                    <a:pt x="16" y="587"/>
                  </a:lnTo>
                  <a:lnTo>
                    <a:pt x="0" y="59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58" name="Freeform 126"/>
            <p:cNvSpPr>
              <a:spLocks/>
            </p:cNvSpPr>
            <p:nvPr/>
          </p:nvSpPr>
          <p:spPr bwMode="auto">
            <a:xfrm>
              <a:off x="3150" y="2444"/>
              <a:ext cx="277" cy="482"/>
            </a:xfrm>
            <a:custGeom>
              <a:avLst/>
              <a:gdLst/>
              <a:ahLst/>
              <a:cxnLst>
                <a:cxn ang="0">
                  <a:pos x="34" y="399"/>
                </a:cxn>
                <a:cxn ang="0">
                  <a:pos x="43" y="384"/>
                </a:cxn>
                <a:cxn ang="0">
                  <a:pos x="59" y="361"/>
                </a:cxn>
                <a:cxn ang="0">
                  <a:pos x="73" y="333"/>
                </a:cxn>
                <a:cxn ang="0">
                  <a:pos x="90" y="300"/>
                </a:cxn>
                <a:cxn ang="0">
                  <a:pos x="107" y="266"/>
                </a:cxn>
                <a:cxn ang="0">
                  <a:pos x="122" y="233"/>
                </a:cxn>
                <a:cxn ang="0">
                  <a:pos x="139" y="199"/>
                </a:cxn>
                <a:cxn ang="0">
                  <a:pos x="153" y="170"/>
                </a:cxn>
                <a:cxn ang="0">
                  <a:pos x="168" y="147"/>
                </a:cxn>
                <a:cxn ang="0">
                  <a:pos x="179" y="130"/>
                </a:cxn>
                <a:cxn ang="0">
                  <a:pos x="179" y="130"/>
                </a:cxn>
                <a:cxn ang="0">
                  <a:pos x="190" y="115"/>
                </a:cxn>
                <a:cxn ang="0">
                  <a:pos x="200" y="101"/>
                </a:cxn>
                <a:cxn ang="0">
                  <a:pos x="211" y="86"/>
                </a:cxn>
                <a:cxn ang="0">
                  <a:pos x="221" y="73"/>
                </a:cxn>
                <a:cxn ang="0">
                  <a:pos x="232" y="59"/>
                </a:cxn>
                <a:cxn ang="0">
                  <a:pos x="244" y="43"/>
                </a:cxn>
                <a:cxn ang="0">
                  <a:pos x="252" y="31"/>
                </a:cxn>
                <a:cxn ang="0">
                  <a:pos x="261" y="18"/>
                </a:cxn>
                <a:cxn ang="0">
                  <a:pos x="269" y="8"/>
                </a:cxn>
                <a:cxn ang="0">
                  <a:pos x="276" y="0"/>
                </a:cxn>
                <a:cxn ang="0">
                  <a:pos x="276" y="0"/>
                </a:cxn>
                <a:cxn ang="0">
                  <a:pos x="276" y="2"/>
                </a:cxn>
                <a:cxn ang="0">
                  <a:pos x="276" y="13"/>
                </a:cxn>
                <a:cxn ang="0">
                  <a:pos x="276" y="27"/>
                </a:cxn>
                <a:cxn ang="0">
                  <a:pos x="273" y="43"/>
                </a:cxn>
                <a:cxn ang="0">
                  <a:pos x="273" y="64"/>
                </a:cxn>
                <a:cxn ang="0">
                  <a:pos x="271" y="88"/>
                </a:cxn>
                <a:cxn ang="0">
                  <a:pos x="269" y="113"/>
                </a:cxn>
                <a:cxn ang="0">
                  <a:pos x="265" y="137"/>
                </a:cxn>
                <a:cxn ang="0">
                  <a:pos x="261" y="158"/>
                </a:cxn>
                <a:cxn ang="0">
                  <a:pos x="252" y="176"/>
                </a:cxn>
                <a:cxn ang="0">
                  <a:pos x="252" y="176"/>
                </a:cxn>
                <a:cxn ang="0">
                  <a:pos x="244" y="197"/>
                </a:cxn>
                <a:cxn ang="0">
                  <a:pos x="236" y="218"/>
                </a:cxn>
                <a:cxn ang="0">
                  <a:pos x="223" y="239"/>
                </a:cxn>
                <a:cxn ang="0">
                  <a:pos x="213" y="262"/>
                </a:cxn>
                <a:cxn ang="0">
                  <a:pos x="200" y="285"/>
                </a:cxn>
                <a:cxn ang="0">
                  <a:pos x="188" y="308"/>
                </a:cxn>
                <a:cxn ang="0">
                  <a:pos x="174" y="328"/>
                </a:cxn>
                <a:cxn ang="0">
                  <a:pos x="162" y="347"/>
                </a:cxn>
                <a:cxn ang="0">
                  <a:pos x="149" y="361"/>
                </a:cxn>
                <a:cxn ang="0">
                  <a:pos x="137" y="374"/>
                </a:cxn>
                <a:cxn ang="0">
                  <a:pos x="137" y="374"/>
                </a:cxn>
                <a:cxn ang="0">
                  <a:pos x="126" y="384"/>
                </a:cxn>
                <a:cxn ang="0">
                  <a:pos x="112" y="397"/>
                </a:cxn>
                <a:cxn ang="0">
                  <a:pos x="98" y="407"/>
                </a:cxn>
                <a:cxn ang="0">
                  <a:pos x="84" y="420"/>
                </a:cxn>
                <a:cxn ang="0">
                  <a:pos x="69" y="432"/>
                </a:cxn>
                <a:cxn ang="0">
                  <a:pos x="54" y="443"/>
                </a:cxn>
                <a:cxn ang="0">
                  <a:pos x="39" y="455"/>
                </a:cxn>
                <a:cxn ang="0">
                  <a:pos x="25" y="466"/>
                </a:cxn>
                <a:cxn ang="0">
                  <a:pos x="13" y="475"/>
                </a:cxn>
                <a:cxn ang="0">
                  <a:pos x="0" y="481"/>
                </a:cxn>
                <a:cxn ang="0">
                  <a:pos x="34" y="399"/>
                </a:cxn>
              </a:cxnLst>
              <a:rect l="0" t="0" r="r" b="b"/>
              <a:pathLst>
                <a:path w="277" h="482">
                  <a:moveTo>
                    <a:pt x="34" y="399"/>
                  </a:moveTo>
                  <a:lnTo>
                    <a:pt x="43" y="384"/>
                  </a:lnTo>
                  <a:lnTo>
                    <a:pt x="59" y="361"/>
                  </a:lnTo>
                  <a:lnTo>
                    <a:pt x="73" y="333"/>
                  </a:lnTo>
                  <a:lnTo>
                    <a:pt x="90" y="300"/>
                  </a:lnTo>
                  <a:lnTo>
                    <a:pt x="107" y="266"/>
                  </a:lnTo>
                  <a:lnTo>
                    <a:pt x="122" y="233"/>
                  </a:lnTo>
                  <a:lnTo>
                    <a:pt x="139" y="199"/>
                  </a:lnTo>
                  <a:lnTo>
                    <a:pt x="153" y="170"/>
                  </a:lnTo>
                  <a:lnTo>
                    <a:pt x="168" y="147"/>
                  </a:lnTo>
                  <a:lnTo>
                    <a:pt x="179" y="130"/>
                  </a:lnTo>
                  <a:lnTo>
                    <a:pt x="179" y="130"/>
                  </a:lnTo>
                  <a:lnTo>
                    <a:pt x="190" y="115"/>
                  </a:lnTo>
                  <a:lnTo>
                    <a:pt x="200" y="101"/>
                  </a:lnTo>
                  <a:lnTo>
                    <a:pt x="211" y="86"/>
                  </a:lnTo>
                  <a:lnTo>
                    <a:pt x="221" y="73"/>
                  </a:lnTo>
                  <a:lnTo>
                    <a:pt x="232" y="59"/>
                  </a:lnTo>
                  <a:lnTo>
                    <a:pt x="244" y="43"/>
                  </a:lnTo>
                  <a:lnTo>
                    <a:pt x="252" y="31"/>
                  </a:lnTo>
                  <a:lnTo>
                    <a:pt x="261" y="18"/>
                  </a:lnTo>
                  <a:lnTo>
                    <a:pt x="269" y="8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6" y="2"/>
                  </a:lnTo>
                  <a:lnTo>
                    <a:pt x="276" y="13"/>
                  </a:lnTo>
                  <a:lnTo>
                    <a:pt x="276" y="27"/>
                  </a:lnTo>
                  <a:lnTo>
                    <a:pt x="273" y="43"/>
                  </a:lnTo>
                  <a:lnTo>
                    <a:pt x="273" y="64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7"/>
                  </a:lnTo>
                  <a:lnTo>
                    <a:pt x="261" y="158"/>
                  </a:lnTo>
                  <a:lnTo>
                    <a:pt x="252" y="176"/>
                  </a:lnTo>
                  <a:lnTo>
                    <a:pt x="252" y="176"/>
                  </a:lnTo>
                  <a:lnTo>
                    <a:pt x="244" y="197"/>
                  </a:lnTo>
                  <a:lnTo>
                    <a:pt x="236" y="218"/>
                  </a:lnTo>
                  <a:lnTo>
                    <a:pt x="223" y="239"/>
                  </a:lnTo>
                  <a:lnTo>
                    <a:pt x="213" y="262"/>
                  </a:lnTo>
                  <a:lnTo>
                    <a:pt x="200" y="285"/>
                  </a:lnTo>
                  <a:lnTo>
                    <a:pt x="188" y="308"/>
                  </a:lnTo>
                  <a:lnTo>
                    <a:pt x="174" y="328"/>
                  </a:lnTo>
                  <a:lnTo>
                    <a:pt x="162" y="347"/>
                  </a:lnTo>
                  <a:lnTo>
                    <a:pt x="149" y="361"/>
                  </a:lnTo>
                  <a:lnTo>
                    <a:pt x="137" y="374"/>
                  </a:lnTo>
                  <a:lnTo>
                    <a:pt x="137" y="374"/>
                  </a:lnTo>
                  <a:lnTo>
                    <a:pt x="126" y="384"/>
                  </a:lnTo>
                  <a:lnTo>
                    <a:pt x="112" y="397"/>
                  </a:lnTo>
                  <a:lnTo>
                    <a:pt x="98" y="407"/>
                  </a:lnTo>
                  <a:lnTo>
                    <a:pt x="84" y="420"/>
                  </a:lnTo>
                  <a:lnTo>
                    <a:pt x="69" y="432"/>
                  </a:lnTo>
                  <a:lnTo>
                    <a:pt x="54" y="443"/>
                  </a:lnTo>
                  <a:lnTo>
                    <a:pt x="39" y="455"/>
                  </a:lnTo>
                  <a:lnTo>
                    <a:pt x="25" y="466"/>
                  </a:lnTo>
                  <a:lnTo>
                    <a:pt x="13" y="475"/>
                  </a:lnTo>
                  <a:lnTo>
                    <a:pt x="0" y="481"/>
                  </a:lnTo>
                  <a:lnTo>
                    <a:pt x="34" y="399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59" name="Freeform 127"/>
            <p:cNvSpPr>
              <a:spLocks/>
            </p:cNvSpPr>
            <p:nvPr/>
          </p:nvSpPr>
          <p:spPr bwMode="auto">
            <a:xfrm>
              <a:off x="3150" y="2444"/>
              <a:ext cx="277" cy="482"/>
            </a:xfrm>
            <a:custGeom>
              <a:avLst/>
              <a:gdLst/>
              <a:ahLst/>
              <a:cxnLst>
                <a:cxn ang="0">
                  <a:pos x="34" y="399"/>
                </a:cxn>
                <a:cxn ang="0">
                  <a:pos x="43" y="384"/>
                </a:cxn>
                <a:cxn ang="0">
                  <a:pos x="59" y="361"/>
                </a:cxn>
                <a:cxn ang="0">
                  <a:pos x="73" y="333"/>
                </a:cxn>
                <a:cxn ang="0">
                  <a:pos x="90" y="300"/>
                </a:cxn>
                <a:cxn ang="0">
                  <a:pos x="107" y="266"/>
                </a:cxn>
                <a:cxn ang="0">
                  <a:pos x="122" y="233"/>
                </a:cxn>
                <a:cxn ang="0">
                  <a:pos x="139" y="199"/>
                </a:cxn>
                <a:cxn ang="0">
                  <a:pos x="153" y="170"/>
                </a:cxn>
                <a:cxn ang="0">
                  <a:pos x="168" y="147"/>
                </a:cxn>
                <a:cxn ang="0">
                  <a:pos x="179" y="130"/>
                </a:cxn>
                <a:cxn ang="0">
                  <a:pos x="179" y="130"/>
                </a:cxn>
                <a:cxn ang="0">
                  <a:pos x="190" y="115"/>
                </a:cxn>
                <a:cxn ang="0">
                  <a:pos x="200" y="101"/>
                </a:cxn>
                <a:cxn ang="0">
                  <a:pos x="211" y="86"/>
                </a:cxn>
                <a:cxn ang="0">
                  <a:pos x="221" y="73"/>
                </a:cxn>
                <a:cxn ang="0">
                  <a:pos x="232" y="59"/>
                </a:cxn>
                <a:cxn ang="0">
                  <a:pos x="244" y="43"/>
                </a:cxn>
                <a:cxn ang="0">
                  <a:pos x="252" y="31"/>
                </a:cxn>
                <a:cxn ang="0">
                  <a:pos x="261" y="18"/>
                </a:cxn>
                <a:cxn ang="0">
                  <a:pos x="269" y="8"/>
                </a:cxn>
                <a:cxn ang="0">
                  <a:pos x="276" y="0"/>
                </a:cxn>
                <a:cxn ang="0">
                  <a:pos x="276" y="0"/>
                </a:cxn>
                <a:cxn ang="0">
                  <a:pos x="276" y="2"/>
                </a:cxn>
                <a:cxn ang="0">
                  <a:pos x="276" y="13"/>
                </a:cxn>
                <a:cxn ang="0">
                  <a:pos x="276" y="27"/>
                </a:cxn>
                <a:cxn ang="0">
                  <a:pos x="273" y="43"/>
                </a:cxn>
                <a:cxn ang="0">
                  <a:pos x="273" y="64"/>
                </a:cxn>
                <a:cxn ang="0">
                  <a:pos x="271" y="88"/>
                </a:cxn>
                <a:cxn ang="0">
                  <a:pos x="269" y="113"/>
                </a:cxn>
                <a:cxn ang="0">
                  <a:pos x="265" y="137"/>
                </a:cxn>
                <a:cxn ang="0">
                  <a:pos x="261" y="158"/>
                </a:cxn>
                <a:cxn ang="0">
                  <a:pos x="252" y="176"/>
                </a:cxn>
                <a:cxn ang="0">
                  <a:pos x="252" y="176"/>
                </a:cxn>
                <a:cxn ang="0">
                  <a:pos x="244" y="197"/>
                </a:cxn>
                <a:cxn ang="0">
                  <a:pos x="236" y="218"/>
                </a:cxn>
                <a:cxn ang="0">
                  <a:pos x="223" y="239"/>
                </a:cxn>
                <a:cxn ang="0">
                  <a:pos x="213" y="262"/>
                </a:cxn>
                <a:cxn ang="0">
                  <a:pos x="200" y="285"/>
                </a:cxn>
                <a:cxn ang="0">
                  <a:pos x="188" y="308"/>
                </a:cxn>
                <a:cxn ang="0">
                  <a:pos x="174" y="328"/>
                </a:cxn>
                <a:cxn ang="0">
                  <a:pos x="162" y="347"/>
                </a:cxn>
                <a:cxn ang="0">
                  <a:pos x="149" y="361"/>
                </a:cxn>
                <a:cxn ang="0">
                  <a:pos x="137" y="374"/>
                </a:cxn>
                <a:cxn ang="0">
                  <a:pos x="137" y="374"/>
                </a:cxn>
                <a:cxn ang="0">
                  <a:pos x="126" y="384"/>
                </a:cxn>
                <a:cxn ang="0">
                  <a:pos x="112" y="397"/>
                </a:cxn>
                <a:cxn ang="0">
                  <a:pos x="98" y="407"/>
                </a:cxn>
                <a:cxn ang="0">
                  <a:pos x="84" y="420"/>
                </a:cxn>
                <a:cxn ang="0">
                  <a:pos x="69" y="432"/>
                </a:cxn>
                <a:cxn ang="0">
                  <a:pos x="54" y="443"/>
                </a:cxn>
                <a:cxn ang="0">
                  <a:pos x="39" y="455"/>
                </a:cxn>
                <a:cxn ang="0">
                  <a:pos x="25" y="466"/>
                </a:cxn>
                <a:cxn ang="0">
                  <a:pos x="13" y="475"/>
                </a:cxn>
                <a:cxn ang="0">
                  <a:pos x="0" y="481"/>
                </a:cxn>
              </a:cxnLst>
              <a:rect l="0" t="0" r="r" b="b"/>
              <a:pathLst>
                <a:path w="277" h="482">
                  <a:moveTo>
                    <a:pt x="34" y="399"/>
                  </a:moveTo>
                  <a:lnTo>
                    <a:pt x="43" y="384"/>
                  </a:lnTo>
                  <a:lnTo>
                    <a:pt x="59" y="361"/>
                  </a:lnTo>
                  <a:lnTo>
                    <a:pt x="73" y="333"/>
                  </a:lnTo>
                  <a:lnTo>
                    <a:pt x="90" y="300"/>
                  </a:lnTo>
                  <a:lnTo>
                    <a:pt x="107" y="266"/>
                  </a:lnTo>
                  <a:lnTo>
                    <a:pt x="122" y="233"/>
                  </a:lnTo>
                  <a:lnTo>
                    <a:pt x="139" y="199"/>
                  </a:lnTo>
                  <a:lnTo>
                    <a:pt x="153" y="170"/>
                  </a:lnTo>
                  <a:lnTo>
                    <a:pt x="168" y="147"/>
                  </a:lnTo>
                  <a:lnTo>
                    <a:pt x="179" y="130"/>
                  </a:lnTo>
                  <a:lnTo>
                    <a:pt x="179" y="130"/>
                  </a:lnTo>
                  <a:lnTo>
                    <a:pt x="190" y="115"/>
                  </a:lnTo>
                  <a:lnTo>
                    <a:pt x="200" y="101"/>
                  </a:lnTo>
                  <a:lnTo>
                    <a:pt x="211" y="86"/>
                  </a:lnTo>
                  <a:lnTo>
                    <a:pt x="221" y="73"/>
                  </a:lnTo>
                  <a:lnTo>
                    <a:pt x="232" y="59"/>
                  </a:lnTo>
                  <a:lnTo>
                    <a:pt x="244" y="43"/>
                  </a:lnTo>
                  <a:lnTo>
                    <a:pt x="252" y="31"/>
                  </a:lnTo>
                  <a:lnTo>
                    <a:pt x="261" y="18"/>
                  </a:lnTo>
                  <a:lnTo>
                    <a:pt x="269" y="8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6" y="2"/>
                  </a:lnTo>
                  <a:lnTo>
                    <a:pt x="276" y="13"/>
                  </a:lnTo>
                  <a:lnTo>
                    <a:pt x="276" y="27"/>
                  </a:lnTo>
                  <a:lnTo>
                    <a:pt x="273" y="43"/>
                  </a:lnTo>
                  <a:lnTo>
                    <a:pt x="273" y="64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7"/>
                  </a:lnTo>
                  <a:lnTo>
                    <a:pt x="261" y="158"/>
                  </a:lnTo>
                  <a:lnTo>
                    <a:pt x="252" y="176"/>
                  </a:lnTo>
                  <a:lnTo>
                    <a:pt x="252" y="176"/>
                  </a:lnTo>
                  <a:lnTo>
                    <a:pt x="244" y="197"/>
                  </a:lnTo>
                  <a:lnTo>
                    <a:pt x="236" y="218"/>
                  </a:lnTo>
                  <a:lnTo>
                    <a:pt x="223" y="239"/>
                  </a:lnTo>
                  <a:lnTo>
                    <a:pt x="213" y="262"/>
                  </a:lnTo>
                  <a:lnTo>
                    <a:pt x="200" y="285"/>
                  </a:lnTo>
                  <a:lnTo>
                    <a:pt x="188" y="308"/>
                  </a:lnTo>
                  <a:lnTo>
                    <a:pt x="174" y="328"/>
                  </a:lnTo>
                  <a:lnTo>
                    <a:pt x="162" y="347"/>
                  </a:lnTo>
                  <a:lnTo>
                    <a:pt x="149" y="361"/>
                  </a:lnTo>
                  <a:lnTo>
                    <a:pt x="137" y="374"/>
                  </a:lnTo>
                  <a:lnTo>
                    <a:pt x="137" y="374"/>
                  </a:lnTo>
                  <a:lnTo>
                    <a:pt x="126" y="384"/>
                  </a:lnTo>
                  <a:lnTo>
                    <a:pt x="112" y="397"/>
                  </a:lnTo>
                  <a:lnTo>
                    <a:pt x="98" y="407"/>
                  </a:lnTo>
                  <a:lnTo>
                    <a:pt x="84" y="420"/>
                  </a:lnTo>
                  <a:lnTo>
                    <a:pt x="69" y="432"/>
                  </a:lnTo>
                  <a:lnTo>
                    <a:pt x="54" y="443"/>
                  </a:lnTo>
                  <a:lnTo>
                    <a:pt x="39" y="455"/>
                  </a:lnTo>
                  <a:lnTo>
                    <a:pt x="25" y="466"/>
                  </a:lnTo>
                  <a:lnTo>
                    <a:pt x="13" y="475"/>
                  </a:lnTo>
                  <a:lnTo>
                    <a:pt x="0" y="481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60" name="Freeform 128"/>
            <p:cNvSpPr>
              <a:spLocks/>
            </p:cNvSpPr>
            <p:nvPr/>
          </p:nvSpPr>
          <p:spPr bwMode="auto">
            <a:xfrm>
              <a:off x="3159" y="2425"/>
              <a:ext cx="275" cy="485"/>
            </a:xfrm>
            <a:custGeom>
              <a:avLst/>
              <a:gdLst/>
              <a:ahLst/>
              <a:cxnLst>
                <a:cxn ang="0">
                  <a:pos x="33" y="401"/>
                </a:cxn>
                <a:cxn ang="0">
                  <a:pos x="44" y="385"/>
                </a:cxn>
                <a:cxn ang="0">
                  <a:pos x="56" y="364"/>
                </a:cxn>
                <a:cxn ang="0">
                  <a:pos x="73" y="334"/>
                </a:cxn>
                <a:cxn ang="0">
                  <a:pos x="88" y="302"/>
                </a:cxn>
                <a:cxn ang="0">
                  <a:pos x="105" y="269"/>
                </a:cxn>
                <a:cxn ang="0">
                  <a:pos x="122" y="233"/>
                </a:cxn>
                <a:cxn ang="0">
                  <a:pos x="136" y="200"/>
                </a:cxn>
                <a:cxn ang="0">
                  <a:pos x="154" y="170"/>
                </a:cxn>
                <a:cxn ang="0">
                  <a:pos x="166" y="147"/>
                </a:cxn>
                <a:cxn ang="0">
                  <a:pos x="177" y="130"/>
                </a:cxn>
                <a:cxn ang="0">
                  <a:pos x="177" y="130"/>
                </a:cxn>
                <a:cxn ang="0">
                  <a:pos x="187" y="115"/>
                </a:cxn>
                <a:cxn ang="0">
                  <a:pos x="198" y="101"/>
                </a:cxn>
                <a:cxn ang="0">
                  <a:pos x="210" y="88"/>
                </a:cxn>
                <a:cxn ang="0">
                  <a:pos x="221" y="73"/>
                </a:cxn>
                <a:cxn ang="0">
                  <a:pos x="231" y="58"/>
                </a:cxn>
                <a:cxn ang="0">
                  <a:pos x="242" y="46"/>
                </a:cxn>
                <a:cxn ang="0">
                  <a:pos x="253" y="31"/>
                </a:cxn>
                <a:cxn ang="0">
                  <a:pos x="260" y="18"/>
                </a:cxn>
                <a:cxn ang="0">
                  <a:pos x="267" y="8"/>
                </a:cxn>
                <a:cxn ang="0">
                  <a:pos x="274" y="0"/>
                </a:cxn>
                <a:cxn ang="0">
                  <a:pos x="274" y="0"/>
                </a:cxn>
                <a:cxn ang="0">
                  <a:pos x="274" y="2"/>
                </a:cxn>
                <a:cxn ang="0">
                  <a:pos x="274" y="12"/>
                </a:cxn>
                <a:cxn ang="0">
                  <a:pos x="274" y="27"/>
                </a:cxn>
                <a:cxn ang="0">
                  <a:pos x="274" y="46"/>
                </a:cxn>
                <a:cxn ang="0">
                  <a:pos x="274" y="67"/>
                </a:cxn>
                <a:cxn ang="0">
                  <a:pos x="271" y="88"/>
                </a:cxn>
                <a:cxn ang="0">
                  <a:pos x="269" y="113"/>
                </a:cxn>
                <a:cxn ang="0">
                  <a:pos x="265" y="136"/>
                </a:cxn>
                <a:cxn ang="0">
                  <a:pos x="258" y="157"/>
                </a:cxn>
                <a:cxn ang="0">
                  <a:pos x="253" y="179"/>
                </a:cxn>
                <a:cxn ang="0">
                  <a:pos x="253" y="179"/>
                </a:cxn>
                <a:cxn ang="0">
                  <a:pos x="244" y="198"/>
                </a:cxn>
                <a:cxn ang="0">
                  <a:pos x="233" y="218"/>
                </a:cxn>
                <a:cxn ang="0">
                  <a:pos x="223" y="239"/>
                </a:cxn>
                <a:cxn ang="0">
                  <a:pos x="210" y="262"/>
                </a:cxn>
                <a:cxn ang="0">
                  <a:pos x="198" y="286"/>
                </a:cxn>
                <a:cxn ang="0">
                  <a:pos x="184" y="309"/>
                </a:cxn>
                <a:cxn ang="0">
                  <a:pos x="172" y="327"/>
                </a:cxn>
                <a:cxn ang="0">
                  <a:pos x="159" y="347"/>
                </a:cxn>
                <a:cxn ang="0">
                  <a:pos x="147" y="364"/>
                </a:cxn>
                <a:cxn ang="0">
                  <a:pos x="136" y="376"/>
                </a:cxn>
                <a:cxn ang="0">
                  <a:pos x="136" y="376"/>
                </a:cxn>
                <a:cxn ang="0">
                  <a:pos x="124" y="385"/>
                </a:cxn>
                <a:cxn ang="0">
                  <a:pos x="111" y="398"/>
                </a:cxn>
                <a:cxn ang="0">
                  <a:pos x="99" y="410"/>
                </a:cxn>
                <a:cxn ang="0">
                  <a:pos x="81" y="421"/>
                </a:cxn>
                <a:cxn ang="0">
                  <a:pos x="67" y="433"/>
                </a:cxn>
                <a:cxn ang="0">
                  <a:pos x="52" y="444"/>
                </a:cxn>
                <a:cxn ang="0">
                  <a:pos x="37" y="456"/>
                </a:cxn>
                <a:cxn ang="0">
                  <a:pos x="25" y="467"/>
                </a:cxn>
                <a:cxn ang="0">
                  <a:pos x="9" y="475"/>
                </a:cxn>
                <a:cxn ang="0">
                  <a:pos x="0" y="484"/>
                </a:cxn>
                <a:cxn ang="0">
                  <a:pos x="33" y="401"/>
                </a:cxn>
              </a:cxnLst>
              <a:rect l="0" t="0" r="r" b="b"/>
              <a:pathLst>
                <a:path w="275" h="485">
                  <a:moveTo>
                    <a:pt x="33" y="401"/>
                  </a:moveTo>
                  <a:lnTo>
                    <a:pt x="44" y="385"/>
                  </a:lnTo>
                  <a:lnTo>
                    <a:pt x="56" y="364"/>
                  </a:lnTo>
                  <a:lnTo>
                    <a:pt x="73" y="334"/>
                  </a:lnTo>
                  <a:lnTo>
                    <a:pt x="88" y="302"/>
                  </a:lnTo>
                  <a:lnTo>
                    <a:pt x="105" y="269"/>
                  </a:lnTo>
                  <a:lnTo>
                    <a:pt x="122" y="233"/>
                  </a:lnTo>
                  <a:lnTo>
                    <a:pt x="136" y="200"/>
                  </a:lnTo>
                  <a:lnTo>
                    <a:pt x="154" y="170"/>
                  </a:lnTo>
                  <a:lnTo>
                    <a:pt x="166" y="147"/>
                  </a:lnTo>
                  <a:lnTo>
                    <a:pt x="177" y="130"/>
                  </a:lnTo>
                  <a:lnTo>
                    <a:pt x="177" y="130"/>
                  </a:lnTo>
                  <a:lnTo>
                    <a:pt x="187" y="115"/>
                  </a:lnTo>
                  <a:lnTo>
                    <a:pt x="198" y="101"/>
                  </a:lnTo>
                  <a:lnTo>
                    <a:pt x="210" y="88"/>
                  </a:lnTo>
                  <a:lnTo>
                    <a:pt x="221" y="73"/>
                  </a:lnTo>
                  <a:lnTo>
                    <a:pt x="231" y="58"/>
                  </a:lnTo>
                  <a:lnTo>
                    <a:pt x="242" y="46"/>
                  </a:lnTo>
                  <a:lnTo>
                    <a:pt x="253" y="31"/>
                  </a:lnTo>
                  <a:lnTo>
                    <a:pt x="260" y="18"/>
                  </a:lnTo>
                  <a:lnTo>
                    <a:pt x="267" y="8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2"/>
                  </a:lnTo>
                  <a:lnTo>
                    <a:pt x="274" y="12"/>
                  </a:lnTo>
                  <a:lnTo>
                    <a:pt x="274" y="27"/>
                  </a:lnTo>
                  <a:lnTo>
                    <a:pt x="274" y="46"/>
                  </a:lnTo>
                  <a:lnTo>
                    <a:pt x="274" y="67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6"/>
                  </a:lnTo>
                  <a:lnTo>
                    <a:pt x="258" y="157"/>
                  </a:lnTo>
                  <a:lnTo>
                    <a:pt x="253" y="179"/>
                  </a:lnTo>
                  <a:lnTo>
                    <a:pt x="253" y="179"/>
                  </a:lnTo>
                  <a:lnTo>
                    <a:pt x="244" y="198"/>
                  </a:lnTo>
                  <a:lnTo>
                    <a:pt x="233" y="218"/>
                  </a:lnTo>
                  <a:lnTo>
                    <a:pt x="223" y="239"/>
                  </a:lnTo>
                  <a:lnTo>
                    <a:pt x="210" y="262"/>
                  </a:lnTo>
                  <a:lnTo>
                    <a:pt x="198" y="286"/>
                  </a:lnTo>
                  <a:lnTo>
                    <a:pt x="184" y="309"/>
                  </a:lnTo>
                  <a:lnTo>
                    <a:pt x="172" y="327"/>
                  </a:lnTo>
                  <a:lnTo>
                    <a:pt x="159" y="347"/>
                  </a:lnTo>
                  <a:lnTo>
                    <a:pt x="147" y="364"/>
                  </a:lnTo>
                  <a:lnTo>
                    <a:pt x="136" y="376"/>
                  </a:lnTo>
                  <a:lnTo>
                    <a:pt x="136" y="376"/>
                  </a:lnTo>
                  <a:lnTo>
                    <a:pt x="124" y="385"/>
                  </a:lnTo>
                  <a:lnTo>
                    <a:pt x="111" y="398"/>
                  </a:lnTo>
                  <a:lnTo>
                    <a:pt x="99" y="410"/>
                  </a:lnTo>
                  <a:lnTo>
                    <a:pt x="81" y="421"/>
                  </a:lnTo>
                  <a:lnTo>
                    <a:pt x="67" y="433"/>
                  </a:lnTo>
                  <a:lnTo>
                    <a:pt x="52" y="444"/>
                  </a:lnTo>
                  <a:lnTo>
                    <a:pt x="37" y="456"/>
                  </a:lnTo>
                  <a:lnTo>
                    <a:pt x="25" y="467"/>
                  </a:lnTo>
                  <a:lnTo>
                    <a:pt x="9" y="475"/>
                  </a:lnTo>
                  <a:lnTo>
                    <a:pt x="0" y="484"/>
                  </a:lnTo>
                  <a:lnTo>
                    <a:pt x="33" y="40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61" name="Freeform 129"/>
            <p:cNvSpPr>
              <a:spLocks/>
            </p:cNvSpPr>
            <p:nvPr/>
          </p:nvSpPr>
          <p:spPr bwMode="auto">
            <a:xfrm>
              <a:off x="3159" y="2425"/>
              <a:ext cx="275" cy="485"/>
            </a:xfrm>
            <a:custGeom>
              <a:avLst/>
              <a:gdLst/>
              <a:ahLst/>
              <a:cxnLst>
                <a:cxn ang="0">
                  <a:pos x="33" y="401"/>
                </a:cxn>
                <a:cxn ang="0">
                  <a:pos x="44" y="385"/>
                </a:cxn>
                <a:cxn ang="0">
                  <a:pos x="56" y="364"/>
                </a:cxn>
                <a:cxn ang="0">
                  <a:pos x="73" y="334"/>
                </a:cxn>
                <a:cxn ang="0">
                  <a:pos x="88" y="302"/>
                </a:cxn>
                <a:cxn ang="0">
                  <a:pos x="105" y="269"/>
                </a:cxn>
                <a:cxn ang="0">
                  <a:pos x="122" y="233"/>
                </a:cxn>
                <a:cxn ang="0">
                  <a:pos x="136" y="200"/>
                </a:cxn>
                <a:cxn ang="0">
                  <a:pos x="154" y="170"/>
                </a:cxn>
                <a:cxn ang="0">
                  <a:pos x="166" y="147"/>
                </a:cxn>
                <a:cxn ang="0">
                  <a:pos x="177" y="130"/>
                </a:cxn>
                <a:cxn ang="0">
                  <a:pos x="177" y="130"/>
                </a:cxn>
                <a:cxn ang="0">
                  <a:pos x="187" y="115"/>
                </a:cxn>
                <a:cxn ang="0">
                  <a:pos x="198" y="101"/>
                </a:cxn>
                <a:cxn ang="0">
                  <a:pos x="210" y="88"/>
                </a:cxn>
                <a:cxn ang="0">
                  <a:pos x="221" y="73"/>
                </a:cxn>
                <a:cxn ang="0">
                  <a:pos x="231" y="58"/>
                </a:cxn>
                <a:cxn ang="0">
                  <a:pos x="242" y="46"/>
                </a:cxn>
                <a:cxn ang="0">
                  <a:pos x="253" y="31"/>
                </a:cxn>
                <a:cxn ang="0">
                  <a:pos x="260" y="18"/>
                </a:cxn>
                <a:cxn ang="0">
                  <a:pos x="267" y="8"/>
                </a:cxn>
                <a:cxn ang="0">
                  <a:pos x="274" y="0"/>
                </a:cxn>
                <a:cxn ang="0">
                  <a:pos x="274" y="0"/>
                </a:cxn>
                <a:cxn ang="0">
                  <a:pos x="274" y="2"/>
                </a:cxn>
                <a:cxn ang="0">
                  <a:pos x="274" y="12"/>
                </a:cxn>
                <a:cxn ang="0">
                  <a:pos x="274" y="27"/>
                </a:cxn>
                <a:cxn ang="0">
                  <a:pos x="274" y="46"/>
                </a:cxn>
                <a:cxn ang="0">
                  <a:pos x="274" y="67"/>
                </a:cxn>
                <a:cxn ang="0">
                  <a:pos x="271" y="88"/>
                </a:cxn>
                <a:cxn ang="0">
                  <a:pos x="269" y="113"/>
                </a:cxn>
                <a:cxn ang="0">
                  <a:pos x="265" y="136"/>
                </a:cxn>
                <a:cxn ang="0">
                  <a:pos x="258" y="157"/>
                </a:cxn>
                <a:cxn ang="0">
                  <a:pos x="253" y="179"/>
                </a:cxn>
                <a:cxn ang="0">
                  <a:pos x="253" y="179"/>
                </a:cxn>
                <a:cxn ang="0">
                  <a:pos x="244" y="198"/>
                </a:cxn>
                <a:cxn ang="0">
                  <a:pos x="233" y="218"/>
                </a:cxn>
                <a:cxn ang="0">
                  <a:pos x="223" y="239"/>
                </a:cxn>
                <a:cxn ang="0">
                  <a:pos x="210" y="262"/>
                </a:cxn>
                <a:cxn ang="0">
                  <a:pos x="198" y="286"/>
                </a:cxn>
                <a:cxn ang="0">
                  <a:pos x="184" y="309"/>
                </a:cxn>
                <a:cxn ang="0">
                  <a:pos x="172" y="327"/>
                </a:cxn>
                <a:cxn ang="0">
                  <a:pos x="159" y="347"/>
                </a:cxn>
                <a:cxn ang="0">
                  <a:pos x="147" y="364"/>
                </a:cxn>
                <a:cxn ang="0">
                  <a:pos x="136" y="376"/>
                </a:cxn>
                <a:cxn ang="0">
                  <a:pos x="136" y="376"/>
                </a:cxn>
                <a:cxn ang="0">
                  <a:pos x="124" y="385"/>
                </a:cxn>
                <a:cxn ang="0">
                  <a:pos x="111" y="398"/>
                </a:cxn>
                <a:cxn ang="0">
                  <a:pos x="99" y="410"/>
                </a:cxn>
                <a:cxn ang="0">
                  <a:pos x="81" y="421"/>
                </a:cxn>
                <a:cxn ang="0">
                  <a:pos x="67" y="433"/>
                </a:cxn>
                <a:cxn ang="0">
                  <a:pos x="52" y="444"/>
                </a:cxn>
                <a:cxn ang="0">
                  <a:pos x="37" y="456"/>
                </a:cxn>
                <a:cxn ang="0">
                  <a:pos x="25" y="467"/>
                </a:cxn>
                <a:cxn ang="0">
                  <a:pos x="9" y="475"/>
                </a:cxn>
                <a:cxn ang="0">
                  <a:pos x="0" y="484"/>
                </a:cxn>
              </a:cxnLst>
              <a:rect l="0" t="0" r="r" b="b"/>
              <a:pathLst>
                <a:path w="275" h="485">
                  <a:moveTo>
                    <a:pt x="33" y="401"/>
                  </a:moveTo>
                  <a:lnTo>
                    <a:pt x="44" y="385"/>
                  </a:lnTo>
                  <a:lnTo>
                    <a:pt x="56" y="364"/>
                  </a:lnTo>
                  <a:lnTo>
                    <a:pt x="73" y="334"/>
                  </a:lnTo>
                  <a:lnTo>
                    <a:pt x="88" y="302"/>
                  </a:lnTo>
                  <a:lnTo>
                    <a:pt x="105" y="269"/>
                  </a:lnTo>
                  <a:lnTo>
                    <a:pt x="122" y="233"/>
                  </a:lnTo>
                  <a:lnTo>
                    <a:pt x="136" y="200"/>
                  </a:lnTo>
                  <a:lnTo>
                    <a:pt x="154" y="170"/>
                  </a:lnTo>
                  <a:lnTo>
                    <a:pt x="166" y="147"/>
                  </a:lnTo>
                  <a:lnTo>
                    <a:pt x="177" y="130"/>
                  </a:lnTo>
                  <a:lnTo>
                    <a:pt x="177" y="130"/>
                  </a:lnTo>
                  <a:lnTo>
                    <a:pt x="187" y="115"/>
                  </a:lnTo>
                  <a:lnTo>
                    <a:pt x="198" y="101"/>
                  </a:lnTo>
                  <a:lnTo>
                    <a:pt x="210" y="88"/>
                  </a:lnTo>
                  <a:lnTo>
                    <a:pt x="221" y="73"/>
                  </a:lnTo>
                  <a:lnTo>
                    <a:pt x="231" y="58"/>
                  </a:lnTo>
                  <a:lnTo>
                    <a:pt x="242" y="46"/>
                  </a:lnTo>
                  <a:lnTo>
                    <a:pt x="253" y="31"/>
                  </a:lnTo>
                  <a:lnTo>
                    <a:pt x="260" y="18"/>
                  </a:lnTo>
                  <a:lnTo>
                    <a:pt x="267" y="8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2"/>
                  </a:lnTo>
                  <a:lnTo>
                    <a:pt x="274" y="12"/>
                  </a:lnTo>
                  <a:lnTo>
                    <a:pt x="274" y="27"/>
                  </a:lnTo>
                  <a:lnTo>
                    <a:pt x="274" y="46"/>
                  </a:lnTo>
                  <a:lnTo>
                    <a:pt x="274" y="67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6"/>
                  </a:lnTo>
                  <a:lnTo>
                    <a:pt x="258" y="157"/>
                  </a:lnTo>
                  <a:lnTo>
                    <a:pt x="253" y="179"/>
                  </a:lnTo>
                  <a:lnTo>
                    <a:pt x="253" y="179"/>
                  </a:lnTo>
                  <a:lnTo>
                    <a:pt x="244" y="198"/>
                  </a:lnTo>
                  <a:lnTo>
                    <a:pt x="233" y="218"/>
                  </a:lnTo>
                  <a:lnTo>
                    <a:pt x="223" y="239"/>
                  </a:lnTo>
                  <a:lnTo>
                    <a:pt x="210" y="262"/>
                  </a:lnTo>
                  <a:lnTo>
                    <a:pt x="198" y="286"/>
                  </a:lnTo>
                  <a:lnTo>
                    <a:pt x="184" y="309"/>
                  </a:lnTo>
                  <a:lnTo>
                    <a:pt x="172" y="327"/>
                  </a:lnTo>
                  <a:lnTo>
                    <a:pt x="159" y="347"/>
                  </a:lnTo>
                  <a:lnTo>
                    <a:pt x="147" y="364"/>
                  </a:lnTo>
                  <a:lnTo>
                    <a:pt x="136" y="376"/>
                  </a:lnTo>
                  <a:lnTo>
                    <a:pt x="136" y="376"/>
                  </a:lnTo>
                  <a:lnTo>
                    <a:pt x="124" y="385"/>
                  </a:lnTo>
                  <a:lnTo>
                    <a:pt x="111" y="398"/>
                  </a:lnTo>
                  <a:lnTo>
                    <a:pt x="99" y="410"/>
                  </a:lnTo>
                  <a:lnTo>
                    <a:pt x="81" y="421"/>
                  </a:lnTo>
                  <a:lnTo>
                    <a:pt x="67" y="433"/>
                  </a:lnTo>
                  <a:lnTo>
                    <a:pt x="52" y="444"/>
                  </a:lnTo>
                  <a:lnTo>
                    <a:pt x="37" y="456"/>
                  </a:lnTo>
                  <a:lnTo>
                    <a:pt x="25" y="467"/>
                  </a:lnTo>
                  <a:lnTo>
                    <a:pt x="9" y="475"/>
                  </a:lnTo>
                  <a:lnTo>
                    <a:pt x="0" y="48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62" name="Freeform 130"/>
            <p:cNvSpPr>
              <a:spLocks/>
            </p:cNvSpPr>
            <p:nvPr/>
          </p:nvSpPr>
          <p:spPr bwMode="auto">
            <a:xfrm>
              <a:off x="3082" y="2509"/>
              <a:ext cx="247" cy="447"/>
            </a:xfrm>
            <a:custGeom>
              <a:avLst/>
              <a:gdLst/>
              <a:ahLst/>
              <a:cxnLst>
                <a:cxn ang="0">
                  <a:pos x="0" y="362"/>
                </a:cxn>
                <a:cxn ang="0">
                  <a:pos x="12" y="351"/>
                </a:cxn>
                <a:cxn ang="0">
                  <a:pos x="29" y="339"/>
                </a:cxn>
                <a:cxn ang="0">
                  <a:pos x="46" y="324"/>
                </a:cxn>
                <a:cxn ang="0">
                  <a:pos x="62" y="307"/>
                </a:cxn>
                <a:cxn ang="0">
                  <a:pos x="81" y="288"/>
                </a:cxn>
                <a:cxn ang="0">
                  <a:pos x="98" y="269"/>
                </a:cxn>
                <a:cxn ang="0">
                  <a:pos x="117" y="248"/>
                </a:cxn>
                <a:cxn ang="0">
                  <a:pos x="131" y="229"/>
                </a:cxn>
                <a:cxn ang="0">
                  <a:pos x="144" y="210"/>
                </a:cxn>
                <a:cxn ang="0">
                  <a:pos x="157" y="192"/>
                </a:cxn>
                <a:cxn ang="0">
                  <a:pos x="157" y="192"/>
                </a:cxn>
                <a:cxn ang="0">
                  <a:pos x="165" y="172"/>
                </a:cxn>
                <a:cxn ang="0">
                  <a:pos x="174" y="153"/>
                </a:cxn>
                <a:cxn ang="0">
                  <a:pos x="182" y="132"/>
                </a:cxn>
                <a:cxn ang="0">
                  <a:pos x="191" y="114"/>
                </a:cxn>
                <a:cxn ang="0">
                  <a:pos x="197" y="93"/>
                </a:cxn>
                <a:cxn ang="0">
                  <a:pos x="204" y="73"/>
                </a:cxn>
                <a:cxn ang="0">
                  <a:pos x="207" y="54"/>
                </a:cxn>
                <a:cxn ang="0">
                  <a:pos x="211" y="34"/>
                </a:cxn>
                <a:cxn ang="0">
                  <a:pos x="214" y="17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6" y="4"/>
                </a:cxn>
                <a:cxn ang="0">
                  <a:pos x="220" y="13"/>
                </a:cxn>
                <a:cxn ang="0">
                  <a:pos x="225" y="25"/>
                </a:cxn>
                <a:cxn ang="0">
                  <a:pos x="229" y="42"/>
                </a:cxn>
                <a:cxn ang="0">
                  <a:pos x="235" y="59"/>
                </a:cxn>
                <a:cxn ang="0">
                  <a:pos x="239" y="80"/>
                </a:cxn>
                <a:cxn ang="0">
                  <a:pos x="243" y="101"/>
                </a:cxn>
                <a:cxn ang="0">
                  <a:pos x="246" y="121"/>
                </a:cxn>
                <a:cxn ang="0">
                  <a:pos x="243" y="143"/>
                </a:cxn>
                <a:cxn ang="0">
                  <a:pos x="241" y="160"/>
                </a:cxn>
                <a:cxn ang="0">
                  <a:pos x="241" y="160"/>
                </a:cxn>
                <a:cxn ang="0">
                  <a:pos x="235" y="179"/>
                </a:cxn>
                <a:cxn ang="0">
                  <a:pos x="229" y="197"/>
                </a:cxn>
                <a:cxn ang="0">
                  <a:pos x="220" y="218"/>
                </a:cxn>
                <a:cxn ang="0">
                  <a:pos x="207" y="240"/>
                </a:cxn>
                <a:cxn ang="0">
                  <a:pos x="197" y="261"/>
                </a:cxn>
                <a:cxn ang="0">
                  <a:pos x="184" y="282"/>
                </a:cxn>
                <a:cxn ang="0">
                  <a:pos x="170" y="303"/>
                </a:cxn>
                <a:cxn ang="0">
                  <a:pos x="157" y="319"/>
                </a:cxn>
                <a:cxn ang="0">
                  <a:pos x="144" y="337"/>
                </a:cxn>
                <a:cxn ang="0">
                  <a:pos x="130" y="351"/>
                </a:cxn>
                <a:cxn ang="0">
                  <a:pos x="130" y="351"/>
                </a:cxn>
                <a:cxn ang="0">
                  <a:pos x="117" y="362"/>
                </a:cxn>
                <a:cxn ang="0">
                  <a:pos x="103" y="374"/>
                </a:cxn>
                <a:cxn ang="0">
                  <a:pos x="90" y="387"/>
                </a:cxn>
                <a:cxn ang="0">
                  <a:pos x="75" y="397"/>
                </a:cxn>
                <a:cxn ang="0">
                  <a:pos x="60" y="408"/>
                </a:cxn>
                <a:cxn ang="0">
                  <a:pos x="48" y="418"/>
                </a:cxn>
                <a:cxn ang="0">
                  <a:pos x="35" y="427"/>
                </a:cxn>
                <a:cxn ang="0">
                  <a:pos x="25" y="436"/>
                </a:cxn>
                <a:cxn ang="0">
                  <a:pos x="14" y="441"/>
                </a:cxn>
                <a:cxn ang="0">
                  <a:pos x="4" y="446"/>
                </a:cxn>
                <a:cxn ang="0">
                  <a:pos x="0" y="362"/>
                </a:cxn>
              </a:cxnLst>
              <a:rect l="0" t="0" r="r" b="b"/>
              <a:pathLst>
                <a:path w="247" h="447">
                  <a:moveTo>
                    <a:pt x="0" y="362"/>
                  </a:moveTo>
                  <a:lnTo>
                    <a:pt x="12" y="351"/>
                  </a:lnTo>
                  <a:lnTo>
                    <a:pt x="29" y="339"/>
                  </a:lnTo>
                  <a:lnTo>
                    <a:pt x="46" y="324"/>
                  </a:lnTo>
                  <a:lnTo>
                    <a:pt x="62" y="307"/>
                  </a:lnTo>
                  <a:lnTo>
                    <a:pt x="81" y="288"/>
                  </a:lnTo>
                  <a:lnTo>
                    <a:pt x="98" y="269"/>
                  </a:lnTo>
                  <a:lnTo>
                    <a:pt x="117" y="248"/>
                  </a:lnTo>
                  <a:lnTo>
                    <a:pt x="131" y="229"/>
                  </a:lnTo>
                  <a:lnTo>
                    <a:pt x="144" y="210"/>
                  </a:lnTo>
                  <a:lnTo>
                    <a:pt x="157" y="192"/>
                  </a:lnTo>
                  <a:lnTo>
                    <a:pt x="157" y="192"/>
                  </a:lnTo>
                  <a:lnTo>
                    <a:pt x="165" y="172"/>
                  </a:lnTo>
                  <a:lnTo>
                    <a:pt x="174" y="153"/>
                  </a:lnTo>
                  <a:lnTo>
                    <a:pt x="182" y="132"/>
                  </a:lnTo>
                  <a:lnTo>
                    <a:pt x="191" y="114"/>
                  </a:lnTo>
                  <a:lnTo>
                    <a:pt x="197" y="93"/>
                  </a:lnTo>
                  <a:lnTo>
                    <a:pt x="204" y="73"/>
                  </a:lnTo>
                  <a:lnTo>
                    <a:pt x="207" y="54"/>
                  </a:lnTo>
                  <a:lnTo>
                    <a:pt x="211" y="34"/>
                  </a:lnTo>
                  <a:lnTo>
                    <a:pt x="214" y="1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4"/>
                  </a:lnTo>
                  <a:lnTo>
                    <a:pt x="220" y="13"/>
                  </a:lnTo>
                  <a:lnTo>
                    <a:pt x="225" y="25"/>
                  </a:lnTo>
                  <a:lnTo>
                    <a:pt x="229" y="42"/>
                  </a:lnTo>
                  <a:lnTo>
                    <a:pt x="235" y="59"/>
                  </a:lnTo>
                  <a:lnTo>
                    <a:pt x="239" y="80"/>
                  </a:lnTo>
                  <a:lnTo>
                    <a:pt x="243" y="101"/>
                  </a:lnTo>
                  <a:lnTo>
                    <a:pt x="246" y="121"/>
                  </a:lnTo>
                  <a:lnTo>
                    <a:pt x="243" y="143"/>
                  </a:lnTo>
                  <a:lnTo>
                    <a:pt x="241" y="160"/>
                  </a:lnTo>
                  <a:lnTo>
                    <a:pt x="241" y="160"/>
                  </a:lnTo>
                  <a:lnTo>
                    <a:pt x="235" y="179"/>
                  </a:lnTo>
                  <a:lnTo>
                    <a:pt x="229" y="197"/>
                  </a:lnTo>
                  <a:lnTo>
                    <a:pt x="220" y="218"/>
                  </a:lnTo>
                  <a:lnTo>
                    <a:pt x="207" y="240"/>
                  </a:lnTo>
                  <a:lnTo>
                    <a:pt x="197" y="261"/>
                  </a:lnTo>
                  <a:lnTo>
                    <a:pt x="184" y="282"/>
                  </a:lnTo>
                  <a:lnTo>
                    <a:pt x="170" y="303"/>
                  </a:lnTo>
                  <a:lnTo>
                    <a:pt x="157" y="319"/>
                  </a:lnTo>
                  <a:lnTo>
                    <a:pt x="144" y="337"/>
                  </a:lnTo>
                  <a:lnTo>
                    <a:pt x="130" y="351"/>
                  </a:lnTo>
                  <a:lnTo>
                    <a:pt x="130" y="351"/>
                  </a:lnTo>
                  <a:lnTo>
                    <a:pt x="117" y="362"/>
                  </a:lnTo>
                  <a:lnTo>
                    <a:pt x="103" y="374"/>
                  </a:lnTo>
                  <a:lnTo>
                    <a:pt x="90" y="387"/>
                  </a:lnTo>
                  <a:lnTo>
                    <a:pt x="75" y="397"/>
                  </a:lnTo>
                  <a:lnTo>
                    <a:pt x="60" y="408"/>
                  </a:lnTo>
                  <a:lnTo>
                    <a:pt x="48" y="418"/>
                  </a:lnTo>
                  <a:lnTo>
                    <a:pt x="35" y="427"/>
                  </a:lnTo>
                  <a:lnTo>
                    <a:pt x="25" y="436"/>
                  </a:lnTo>
                  <a:lnTo>
                    <a:pt x="14" y="441"/>
                  </a:lnTo>
                  <a:lnTo>
                    <a:pt x="4" y="446"/>
                  </a:lnTo>
                  <a:lnTo>
                    <a:pt x="0" y="36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63" name="Freeform 131"/>
            <p:cNvSpPr>
              <a:spLocks/>
            </p:cNvSpPr>
            <p:nvPr/>
          </p:nvSpPr>
          <p:spPr bwMode="auto">
            <a:xfrm>
              <a:off x="3082" y="2509"/>
              <a:ext cx="247" cy="447"/>
            </a:xfrm>
            <a:custGeom>
              <a:avLst/>
              <a:gdLst/>
              <a:ahLst/>
              <a:cxnLst>
                <a:cxn ang="0">
                  <a:pos x="0" y="362"/>
                </a:cxn>
                <a:cxn ang="0">
                  <a:pos x="12" y="351"/>
                </a:cxn>
                <a:cxn ang="0">
                  <a:pos x="29" y="339"/>
                </a:cxn>
                <a:cxn ang="0">
                  <a:pos x="46" y="324"/>
                </a:cxn>
                <a:cxn ang="0">
                  <a:pos x="62" y="307"/>
                </a:cxn>
                <a:cxn ang="0">
                  <a:pos x="81" y="288"/>
                </a:cxn>
                <a:cxn ang="0">
                  <a:pos x="98" y="269"/>
                </a:cxn>
                <a:cxn ang="0">
                  <a:pos x="117" y="248"/>
                </a:cxn>
                <a:cxn ang="0">
                  <a:pos x="131" y="229"/>
                </a:cxn>
                <a:cxn ang="0">
                  <a:pos x="144" y="210"/>
                </a:cxn>
                <a:cxn ang="0">
                  <a:pos x="157" y="192"/>
                </a:cxn>
                <a:cxn ang="0">
                  <a:pos x="157" y="192"/>
                </a:cxn>
                <a:cxn ang="0">
                  <a:pos x="165" y="172"/>
                </a:cxn>
                <a:cxn ang="0">
                  <a:pos x="174" y="153"/>
                </a:cxn>
                <a:cxn ang="0">
                  <a:pos x="182" y="132"/>
                </a:cxn>
                <a:cxn ang="0">
                  <a:pos x="191" y="114"/>
                </a:cxn>
                <a:cxn ang="0">
                  <a:pos x="197" y="93"/>
                </a:cxn>
                <a:cxn ang="0">
                  <a:pos x="204" y="73"/>
                </a:cxn>
                <a:cxn ang="0">
                  <a:pos x="207" y="54"/>
                </a:cxn>
                <a:cxn ang="0">
                  <a:pos x="211" y="34"/>
                </a:cxn>
                <a:cxn ang="0">
                  <a:pos x="214" y="17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6" y="4"/>
                </a:cxn>
                <a:cxn ang="0">
                  <a:pos x="220" y="13"/>
                </a:cxn>
                <a:cxn ang="0">
                  <a:pos x="225" y="25"/>
                </a:cxn>
                <a:cxn ang="0">
                  <a:pos x="229" y="42"/>
                </a:cxn>
                <a:cxn ang="0">
                  <a:pos x="235" y="59"/>
                </a:cxn>
                <a:cxn ang="0">
                  <a:pos x="239" y="80"/>
                </a:cxn>
                <a:cxn ang="0">
                  <a:pos x="243" y="101"/>
                </a:cxn>
                <a:cxn ang="0">
                  <a:pos x="246" y="121"/>
                </a:cxn>
                <a:cxn ang="0">
                  <a:pos x="243" y="143"/>
                </a:cxn>
                <a:cxn ang="0">
                  <a:pos x="241" y="160"/>
                </a:cxn>
                <a:cxn ang="0">
                  <a:pos x="241" y="160"/>
                </a:cxn>
                <a:cxn ang="0">
                  <a:pos x="235" y="179"/>
                </a:cxn>
                <a:cxn ang="0">
                  <a:pos x="229" y="197"/>
                </a:cxn>
                <a:cxn ang="0">
                  <a:pos x="220" y="218"/>
                </a:cxn>
                <a:cxn ang="0">
                  <a:pos x="207" y="240"/>
                </a:cxn>
                <a:cxn ang="0">
                  <a:pos x="197" y="261"/>
                </a:cxn>
                <a:cxn ang="0">
                  <a:pos x="184" y="282"/>
                </a:cxn>
                <a:cxn ang="0">
                  <a:pos x="170" y="303"/>
                </a:cxn>
                <a:cxn ang="0">
                  <a:pos x="157" y="319"/>
                </a:cxn>
                <a:cxn ang="0">
                  <a:pos x="144" y="337"/>
                </a:cxn>
                <a:cxn ang="0">
                  <a:pos x="130" y="351"/>
                </a:cxn>
                <a:cxn ang="0">
                  <a:pos x="130" y="351"/>
                </a:cxn>
                <a:cxn ang="0">
                  <a:pos x="117" y="362"/>
                </a:cxn>
                <a:cxn ang="0">
                  <a:pos x="103" y="374"/>
                </a:cxn>
                <a:cxn ang="0">
                  <a:pos x="90" y="387"/>
                </a:cxn>
                <a:cxn ang="0">
                  <a:pos x="75" y="397"/>
                </a:cxn>
                <a:cxn ang="0">
                  <a:pos x="60" y="408"/>
                </a:cxn>
                <a:cxn ang="0">
                  <a:pos x="48" y="418"/>
                </a:cxn>
                <a:cxn ang="0">
                  <a:pos x="35" y="427"/>
                </a:cxn>
                <a:cxn ang="0">
                  <a:pos x="25" y="436"/>
                </a:cxn>
                <a:cxn ang="0">
                  <a:pos x="14" y="441"/>
                </a:cxn>
                <a:cxn ang="0">
                  <a:pos x="4" y="446"/>
                </a:cxn>
              </a:cxnLst>
              <a:rect l="0" t="0" r="r" b="b"/>
              <a:pathLst>
                <a:path w="247" h="447">
                  <a:moveTo>
                    <a:pt x="0" y="362"/>
                  </a:moveTo>
                  <a:lnTo>
                    <a:pt x="12" y="351"/>
                  </a:lnTo>
                  <a:lnTo>
                    <a:pt x="29" y="339"/>
                  </a:lnTo>
                  <a:lnTo>
                    <a:pt x="46" y="324"/>
                  </a:lnTo>
                  <a:lnTo>
                    <a:pt x="62" y="307"/>
                  </a:lnTo>
                  <a:lnTo>
                    <a:pt x="81" y="288"/>
                  </a:lnTo>
                  <a:lnTo>
                    <a:pt x="98" y="269"/>
                  </a:lnTo>
                  <a:lnTo>
                    <a:pt x="117" y="248"/>
                  </a:lnTo>
                  <a:lnTo>
                    <a:pt x="131" y="229"/>
                  </a:lnTo>
                  <a:lnTo>
                    <a:pt x="144" y="210"/>
                  </a:lnTo>
                  <a:lnTo>
                    <a:pt x="157" y="192"/>
                  </a:lnTo>
                  <a:lnTo>
                    <a:pt x="157" y="192"/>
                  </a:lnTo>
                  <a:lnTo>
                    <a:pt x="165" y="172"/>
                  </a:lnTo>
                  <a:lnTo>
                    <a:pt x="174" y="153"/>
                  </a:lnTo>
                  <a:lnTo>
                    <a:pt x="182" y="132"/>
                  </a:lnTo>
                  <a:lnTo>
                    <a:pt x="191" y="114"/>
                  </a:lnTo>
                  <a:lnTo>
                    <a:pt x="197" y="93"/>
                  </a:lnTo>
                  <a:lnTo>
                    <a:pt x="204" y="73"/>
                  </a:lnTo>
                  <a:lnTo>
                    <a:pt x="207" y="54"/>
                  </a:lnTo>
                  <a:lnTo>
                    <a:pt x="211" y="34"/>
                  </a:lnTo>
                  <a:lnTo>
                    <a:pt x="214" y="1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4"/>
                  </a:lnTo>
                  <a:lnTo>
                    <a:pt x="220" y="13"/>
                  </a:lnTo>
                  <a:lnTo>
                    <a:pt x="225" y="25"/>
                  </a:lnTo>
                  <a:lnTo>
                    <a:pt x="229" y="42"/>
                  </a:lnTo>
                  <a:lnTo>
                    <a:pt x="235" y="59"/>
                  </a:lnTo>
                  <a:lnTo>
                    <a:pt x="239" y="80"/>
                  </a:lnTo>
                  <a:lnTo>
                    <a:pt x="243" y="101"/>
                  </a:lnTo>
                  <a:lnTo>
                    <a:pt x="246" y="121"/>
                  </a:lnTo>
                  <a:lnTo>
                    <a:pt x="243" y="143"/>
                  </a:lnTo>
                  <a:lnTo>
                    <a:pt x="241" y="160"/>
                  </a:lnTo>
                  <a:lnTo>
                    <a:pt x="241" y="160"/>
                  </a:lnTo>
                  <a:lnTo>
                    <a:pt x="235" y="179"/>
                  </a:lnTo>
                  <a:lnTo>
                    <a:pt x="229" y="197"/>
                  </a:lnTo>
                  <a:lnTo>
                    <a:pt x="220" y="218"/>
                  </a:lnTo>
                  <a:lnTo>
                    <a:pt x="207" y="240"/>
                  </a:lnTo>
                  <a:lnTo>
                    <a:pt x="197" y="261"/>
                  </a:lnTo>
                  <a:lnTo>
                    <a:pt x="184" y="282"/>
                  </a:lnTo>
                  <a:lnTo>
                    <a:pt x="170" y="303"/>
                  </a:lnTo>
                  <a:lnTo>
                    <a:pt x="157" y="319"/>
                  </a:lnTo>
                  <a:lnTo>
                    <a:pt x="144" y="337"/>
                  </a:lnTo>
                  <a:lnTo>
                    <a:pt x="130" y="351"/>
                  </a:lnTo>
                  <a:lnTo>
                    <a:pt x="130" y="351"/>
                  </a:lnTo>
                  <a:lnTo>
                    <a:pt x="117" y="362"/>
                  </a:lnTo>
                  <a:lnTo>
                    <a:pt x="103" y="374"/>
                  </a:lnTo>
                  <a:lnTo>
                    <a:pt x="90" y="387"/>
                  </a:lnTo>
                  <a:lnTo>
                    <a:pt x="75" y="397"/>
                  </a:lnTo>
                  <a:lnTo>
                    <a:pt x="60" y="408"/>
                  </a:lnTo>
                  <a:lnTo>
                    <a:pt x="48" y="418"/>
                  </a:lnTo>
                  <a:lnTo>
                    <a:pt x="35" y="427"/>
                  </a:lnTo>
                  <a:lnTo>
                    <a:pt x="25" y="436"/>
                  </a:lnTo>
                  <a:lnTo>
                    <a:pt x="14" y="441"/>
                  </a:lnTo>
                  <a:lnTo>
                    <a:pt x="4" y="44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64" name="Freeform 132"/>
            <p:cNvSpPr>
              <a:spLocks/>
            </p:cNvSpPr>
            <p:nvPr/>
          </p:nvSpPr>
          <p:spPr bwMode="auto">
            <a:xfrm>
              <a:off x="3076" y="2499"/>
              <a:ext cx="248" cy="447"/>
            </a:xfrm>
            <a:custGeom>
              <a:avLst/>
              <a:gdLst/>
              <a:ahLst/>
              <a:cxnLst>
                <a:cxn ang="0">
                  <a:pos x="0" y="361"/>
                </a:cxn>
                <a:cxn ang="0">
                  <a:pos x="12" y="350"/>
                </a:cxn>
                <a:cxn ang="0">
                  <a:pos x="29" y="338"/>
                </a:cxn>
                <a:cxn ang="0">
                  <a:pos x="46" y="324"/>
                </a:cxn>
                <a:cxn ang="0">
                  <a:pos x="62" y="306"/>
                </a:cxn>
                <a:cxn ang="0">
                  <a:pos x="82" y="287"/>
                </a:cxn>
                <a:cxn ang="0">
                  <a:pos x="101" y="266"/>
                </a:cxn>
                <a:cxn ang="0">
                  <a:pos x="117" y="248"/>
                </a:cxn>
                <a:cxn ang="0">
                  <a:pos x="133" y="228"/>
                </a:cxn>
                <a:cxn ang="0">
                  <a:pos x="147" y="207"/>
                </a:cxn>
                <a:cxn ang="0">
                  <a:pos x="158" y="188"/>
                </a:cxn>
                <a:cxn ang="0">
                  <a:pos x="158" y="188"/>
                </a:cxn>
                <a:cxn ang="0">
                  <a:pos x="166" y="172"/>
                </a:cxn>
                <a:cxn ang="0">
                  <a:pos x="175" y="151"/>
                </a:cxn>
                <a:cxn ang="0">
                  <a:pos x="184" y="131"/>
                </a:cxn>
                <a:cxn ang="0">
                  <a:pos x="191" y="113"/>
                </a:cxn>
                <a:cxn ang="0">
                  <a:pos x="198" y="92"/>
                </a:cxn>
                <a:cxn ang="0">
                  <a:pos x="205" y="71"/>
                </a:cxn>
                <a:cxn ang="0">
                  <a:pos x="209" y="52"/>
                </a:cxn>
                <a:cxn ang="0">
                  <a:pos x="212" y="34"/>
                </a:cxn>
                <a:cxn ang="0">
                  <a:pos x="217" y="16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7" y="2"/>
                </a:cxn>
                <a:cxn ang="0">
                  <a:pos x="221" y="9"/>
                </a:cxn>
                <a:cxn ang="0">
                  <a:pos x="226" y="23"/>
                </a:cxn>
                <a:cxn ang="0">
                  <a:pos x="230" y="39"/>
                </a:cxn>
                <a:cxn ang="0">
                  <a:pos x="237" y="58"/>
                </a:cxn>
                <a:cxn ang="0">
                  <a:pos x="240" y="80"/>
                </a:cxn>
                <a:cxn ang="0">
                  <a:pos x="244" y="101"/>
                </a:cxn>
                <a:cxn ang="0">
                  <a:pos x="247" y="121"/>
                </a:cxn>
                <a:cxn ang="0">
                  <a:pos x="247" y="142"/>
                </a:cxn>
                <a:cxn ang="0">
                  <a:pos x="244" y="159"/>
                </a:cxn>
                <a:cxn ang="0">
                  <a:pos x="244" y="159"/>
                </a:cxn>
                <a:cxn ang="0">
                  <a:pos x="238" y="179"/>
                </a:cxn>
                <a:cxn ang="0">
                  <a:pos x="230" y="197"/>
                </a:cxn>
                <a:cxn ang="0">
                  <a:pos x="221" y="218"/>
                </a:cxn>
                <a:cxn ang="0">
                  <a:pos x="211" y="239"/>
                </a:cxn>
                <a:cxn ang="0">
                  <a:pos x="198" y="260"/>
                </a:cxn>
                <a:cxn ang="0">
                  <a:pos x="186" y="281"/>
                </a:cxn>
                <a:cxn ang="0">
                  <a:pos x="173" y="300"/>
                </a:cxn>
                <a:cxn ang="0">
                  <a:pos x="158" y="319"/>
                </a:cxn>
                <a:cxn ang="0">
                  <a:pos x="145" y="336"/>
                </a:cxn>
                <a:cxn ang="0">
                  <a:pos x="133" y="349"/>
                </a:cxn>
                <a:cxn ang="0">
                  <a:pos x="133" y="349"/>
                </a:cxn>
                <a:cxn ang="0">
                  <a:pos x="117" y="361"/>
                </a:cxn>
                <a:cxn ang="0">
                  <a:pos x="103" y="374"/>
                </a:cxn>
                <a:cxn ang="0">
                  <a:pos x="90" y="386"/>
                </a:cxn>
                <a:cxn ang="0">
                  <a:pos x="76" y="397"/>
                </a:cxn>
                <a:cxn ang="0">
                  <a:pos x="62" y="407"/>
                </a:cxn>
                <a:cxn ang="0">
                  <a:pos x="50" y="418"/>
                </a:cxn>
                <a:cxn ang="0">
                  <a:pos x="37" y="426"/>
                </a:cxn>
                <a:cxn ang="0">
                  <a:pos x="25" y="435"/>
                </a:cxn>
                <a:cxn ang="0">
                  <a:pos x="14" y="441"/>
                </a:cxn>
                <a:cxn ang="0">
                  <a:pos x="4" y="446"/>
                </a:cxn>
                <a:cxn ang="0">
                  <a:pos x="0" y="361"/>
                </a:cxn>
              </a:cxnLst>
              <a:rect l="0" t="0" r="r" b="b"/>
              <a:pathLst>
                <a:path w="248" h="447">
                  <a:moveTo>
                    <a:pt x="0" y="361"/>
                  </a:moveTo>
                  <a:lnTo>
                    <a:pt x="12" y="350"/>
                  </a:lnTo>
                  <a:lnTo>
                    <a:pt x="29" y="338"/>
                  </a:lnTo>
                  <a:lnTo>
                    <a:pt x="46" y="324"/>
                  </a:lnTo>
                  <a:lnTo>
                    <a:pt x="62" y="306"/>
                  </a:lnTo>
                  <a:lnTo>
                    <a:pt x="82" y="287"/>
                  </a:lnTo>
                  <a:lnTo>
                    <a:pt x="101" y="266"/>
                  </a:lnTo>
                  <a:lnTo>
                    <a:pt x="117" y="248"/>
                  </a:lnTo>
                  <a:lnTo>
                    <a:pt x="133" y="228"/>
                  </a:lnTo>
                  <a:lnTo>
                    <a:pt x="147" y="207"/>
                  </a:lnTo>
                  <a:lnTo>
                    <a:pt x="158" y="188"/>
                  </a:lnTo>
                  <a:lnTo>
                    <a:pt x="158" y="188"/>
                  </a:lnTo>
                  <a:lnTo>
                    <a:pt x="166" y="172"/>
                  </a:lnTo>
                  <a:lnTo>
                    <a:pt x="175" y="151"/>
                  </a:lnTo>
                  <a:lnTo>
                    <a:pt x="184" y="131"/>
                  </a:lnTo>
                  <a:lnTo>
                    <a:pt x="191" y="113"/>
                  </a:lnTo>
                  <a:lnTo>
                    <a:pt x="198" y="92"/>
                  </a:lnTo>
                  <a:lnTo>
                    <a:pt x="205" y="71"/>
                  </a:lnTo>
                  <a:lnTo>
                    <a:pt x="209" y="52"/>
                  </a:lnTo>
                  <a:lnTo>
                    <a:pt x="212" y="34"/>
                  </a:lnTo>
                  <a:lnTo>
                    <a:pt x="217" y="16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2"/>
                  </a:lnTo>
                  <a:lnTo>
                    <a:pt x="221" y="9"/>
                  </a:lnTo>
                  <a:lnTo>
                    <a:pt x="226" y="23"/>
                  </a:lnTo>
                  <a:lnTo>
                    <a:pt x="230" y="39"/>
                  </a:lnTo>
                  <a:lnTo>
                    <a:pt x="237" y="58"/>
                  </a:lnTo>
                  <a:lnTo>
                    <a:pt x="240" y="80"/>
                  </a:lnTo>
                  <a:lnTo>
                    <a:pt x="244" y="101"/>
                  </a:lnTo>
                  <a:lnTo>
                    <a:pt x="247" y="121"/>
                  </a:lnTo>
                  <a:lnTo>
                    <a:pt x="247" y="142"/>
                  </a:lnTo>
                  <a:lnTo>
                    <a:pt x="244" y="159"/>
                  </a:lnTo>
                  <a:lnTo>
                    <a:pt x="244" y="159"/>
                  </a:lnTo>
                  <a:lnTo>
                    <a:pt x="238" y="179"/>
                  </a:lnTo>
                  <a:lnTo>
                    <a:pt x="230" y="197"/>
                  </a:lnTo>
                  <a:lnTo>
                    <a:pt x="221" y="218"/>
                  </a:lnTo>
                  <a:lnTo>
                    <a:pt x="211" y="239"/>
                  </a:lnTo>
                  <a:lnTo>
                    <a:pt x="198" y="260"/>
                  </a:lnTo>
                  <a:lnTo>
                    <a:pt x="186" y="281"/>
                  </a:lnTo>
                  <a:lnTo>
                    <a:pt x="173" y="300"/>
                  </a:lnTo>
                  <a:lnTo>
                    <a:pt x="158" y="319"/>
                  </a:lnTo>
                  <a:lnTo>
                    <a:pt x="145" y="336"/>
                  </a:lnTo>
                  <a:lnTo>
                    <a:pt x="133" y="349"/>
                  </a:lnTo>
                  <a:lnTo>
                    <a:pt x="133" y="349"/>
                  </a:lnTo>
                  <a:lnTo>
                    <a:pt x="117" y="361"/>
                  </a:lnTo>
                  <a:lnTo>
                    <a:pt x="103" y="374"/>
                  </a:lnTo>
                  <a:lnTo>
                    <a:pt x="90" y="386"/>
                  </a:lnTo>
                  <a:lnTo>
                    <a:pt x="76" y="397"/>
                  </a:lnTo>
                  <a:lnTo>
                    <a:pt x="62" y="407"/>
                  </a:lnTo>
                  <a:lnTo>
                    <a:pt x="50" y="418"/>
                  </a:lnTo>
                  <a:lnTo>
                    <a:pt x="37" y="426"/>
                  </a:lnTo>
                  <a:lnTo>
                    <a:pt x="25" y="435"/>
                  </a:lnTo>
                  <a:lnTo>
                    <a:pt x="14" y="441"/>
                  </a:lnTo>
                  <a:lnTo>
                    <a:pt x="4" y="446"/>
                  </a:lnTo>
                  <a:lnTo>
                    <a:pt x="0" y="36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65" name="Freeform 133"/>
            <p:cNvSpPr>
              <a:spLocks/>
            </p:cNvSpPr>
            <p:nvPr/>
          </p:nvSpPr>
          <p:spPr bwMode="auto">
            <a:xfrm>
              <a:off x="3076" y="2499"/>
              <a:ext cx="248" cy="447"/>
            </a:xfrm>
            <a:custGeom>
              <a:avLst/>
              <a:gdLst/>
              <a:ahLst/>
              <a:cxnLst>
                <a:cxn ang="0">
                  <a:pos x="0" y="361"/>
                </a:cxn>
                <a:cxn ang="0">
                  <a:pos x="12" y="350"/>
                </a:cxn>
                <a:cxn ang="0">
                  <a:pos x="29" y="338"/>
                </a:cxn>
                <a:cxn ang="0">
                  <a:pos x="46" y="324"/>
                </a:cxn>
                <a:cxn ang="0">
                  <a:pos x="62" y="306"/>
                </a:cxn>
                <a:cxn ang="0">
                  <a:pos x="82" y="287"/>
                </a:cxn>
                <a:cxn ang="0">
                  <a:pos x="101" y="266"/>
                </a:cxn>
                <a:cxn ang="0">
                  <a:pos x="117" y="248"/>
                </a:cxn>
                <a:cxn ang="0">
                  <a:pos x="133" y="228"/>
                </a:cxn>
                <a:cxn ang="0">
                  <a:pos x="147" y="207"/>
                </a:cxn>
                <a:cxn ang="0">
                  <a:pos x="158" y="188"/>
                </a:cxn>
                <a:cxn ang="0">
                  <a:pos x="158" y="188"/>
                </a:cxn>
                <a:cxn ang="0">
                  <a:pos x="166" y="172"/>
                </a:cxn>
                <a:cxn ang="0">
                  <a:pos x="175" y="151"/>
                </a:cxn>
                <a:cxn ang="0">
                  <a:pos x="184" y="131"/>
                </a:cxn>
                <a:cxn ang="0">
                  <a:pos x="191" y="113"/>
                </a:cxn>
                <a:cxn ang="0">
                  <a:pos x="198" y="92"/>
                </a:cxn>
                <a:cxn ang="0">
                  <a:pos x="205" y="71"/>
                </a:cxn>
                <a:cxn ang="0">
                  <a:pos x="209" y="52"/>
                </a:cxn>
                <a:cxn ang="0">
                  <a:pos x="212" y="34"/>
                </a:cxn>
                <a:cxn ang="0">
                  <a:pos x="217" y="16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7" y="2"/>
                </a:cxn>
                <a:cxn ang="0">
                  <a:pos x="221" y="9"/>
                </a:cxn>
                <a:cxn ang="0">
                  <a:pos x="226" y="23"/>
                </a:cxn>
                <a:cxn ang="0">
                  <a:pos x="230" y="39"/>
                </a:cxn>
                <a:cxn ang="0">
                  <a:pos x="237" y="58"/>
                </a:cxn>
                <a:cxn ang="0">
                  <a:pos x="240" y="80"/>
                </a:cxn>
                <a:cxn ang="0">
                  <a:pos x="244" y="101"/>
                </a:cxn>
                <a:cxn ang="0">
                  <a:pos x="247" y="121"/>
                </a:cxn>
                <a:cxn ang="0">
                  <a:pos x="247" y="142"/>
                </a:cxn>
                <a:cxn ang="0">
                  <a:pos x="244" y="159"/>
                </a:cxn>
                <a:cxn ang="0">
                  <a:pos x="244" y="159"/>
                </a:cxn>
                <a:cxn ang="0">
                  <a:pos x="238" y="179"/>
                </a:cxn>
                <a:cxn ang="0">
                  <a:pos x="230" y="197"/>
                </a:cxn>
                <a:cxn ang="0">
                  <a:pos x="221" y="218"/>
                </a:cxn>
                <a:cxn ang="0">
                  <a:pos x="211" y="239"/>
                </a:cxn>
                <a:cxn ang="0">
                  <a:pos x="198" y="260"/>
                </a:cxn>
                <a:cxn ang="0">
                  <a:pos x="186" y="281"/>
                </a:cxn>
                <a:cxn ang="0">
                  <a:pos x="173" y="300"/>
                </a:cxn>
                <a:cxn ang="0">
                  <a:pos x="158" y="319"/>
                </a:cxn>
                <a:cxn ang="0">
                  <a:pos x="145" y="336"/>
                </a:cxn>
                <a:cxn ang="0">
                  <a:pos x="133" y="349"/>
                </a:cxn>
                <a:cxn ang="0">
                  <a:pos x="133" y="349"/>
                </a:cxn>
                <a:cxn ang="0">
                  <a:pos x="117" y="361"/>
                </a:cxn>
                <a:cxn ang="0">
                  <a:pos x="103" y="374"/>
                </a:cxn>
                <a:cxn ang="0">
                  <a:pos x="90" y="386"/>
                </a:cxn>
                <a:cxn ang="0">
                  <a:pos x="76" y="397"/>
                </a:cxn>
                <a:cxn ang="0">
                  <a:pos x="62" y="407"/>
                </a:cxn>
                <a:cxn ang="0">
                  <a:pos x="50" y="418"/>
                </a:cxn>
                <a:cxn ang="0">
                  <a:pos x="37" y="426"/>
                </a:cxn>
                <a:cxn ang="0">
                  <a:pos x="25" y="435"/>
                </a:cxn>
                <a:cxn ang="0">
                  <a:pos x="14" y="441"/>
                </a:cxn>
                <a:cxn ang="0">
                  <a:pos x="4" y="446"/>
                </a:cxn>
              </a:cxnLst>
              <a:rect l="0" t="0" r="r" b="b"/>
              <a:pathLst>
                <a:path w="248" h="447">
                  <a:moveTo>
                    <a:pt x="0" y="361"/>
                  </a:moveTo>
                  <a:lnTo>
                    <a:pt x="12" y="350"/>
                  </a:lnTo>
                  <a:lnTo>
                    <a:pt x="29" y="338"/>
                  </a:lnTo>
                  <a:lnTo>
                    <a:pt x="46" y="324"/>
                  </a:lnTo>
                  <a:lnTo>
                    <a:pt x="62" y="306"/>
                  </a:lnTo>
                  <a:lnTo>
                    <a:pt x="82" y="287"/>
                  </a:lnTo>
                  <a:lnTo>
                    <a:pt x="101" y="266"/>
                  </a:lnTo>
                  <a:lnTo>
                    <a:pt x="117" y="248"/>
                  </a:lnTo>
                  <a:lnTo>
                    <a:pt x="133" y="228"/>
                  </a:lnTo>
                  <a:lnTo>
                    <a:pt x="147" y="207"/>
                  </a:lnTo>
                  <a:lnTo>
                    <a:pt x="158" y="188"/>
                  </a:lnTo>
                  <a:lnTo>
                    <a:pt x="158" y="188"/>
                  </a:lnTo>
                  <a:lnTo>
                    <a:pt x="166" y="172"/>
                  </a:lnTo>
                  <a:lnTo>
                    <a:pt x="175" y="151"/>
                  </a:lnTo>
                  <a:lnTo>
                    <a:pt x="184" y="131"/>
                  </a:lnTo>
                  <a:lnTo>
                    <a:pt x="191" y="113"/>
                  </a:lnTo>
                  <a:lnTo>
                    <a:pt x="198" y="92"/>
                  </a:lnTo>
                  <a:lnTo>
                    <a:pt x="205" y="71"/>
                  </a:lnTo>
                  <a:lnTo>
                    <a:pt x="209" y="52"/>
                  </a:lnTo>
                  <a:lnTo>
                    <a:pt x="212" y="34"/>
                  </a:lnTo>
                  <a:lnTo>
                    <a:pt x="217" y="16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2"/>
                  </a:lnTo>
                  <a:lnTo>
                    <a:pt x="221" y="9"/>
                  </a:lnTo>
                  <a:lnTo>
                    <a:pt x="226" y="23"/>
                  </a:lnTo>
                  <a:lnTo>
                    <a:pt x="230" y="39"/>
                  </a:lnTo>
                  <a:lnTo>
                    <a:pt x="237" y="58"/>
                  </a:lnTo>
                  <a:lnTo>
                    <a:pt x="240" y="80"/>
                  </a:lnTo>
                  <a:lnTo>
                    <a:pt x="244" y="101"/>
                  </a:lnTo>
                  <a:lnTo>
                    <a:pt x="247" y="121"/>
                  </a:lnTo>
                  <a:lnTo>
                    <a:pt x="247" y="142"/>
                  </a:lnTo>
                  <a:lnTo>
                    <a:pt x="244" y="159"/>
                  </a:lnTo>
                  <a:lnTo>
                    <a:pt x="244" y="159"/>
                  </a:lnTo>
                  <a:lnTo>
                    <a:pt x="238" y="179"/>
                  </a:lnTo>
                  <a:lnTo>
                    <a:pt x="230" y="197"/>
                  </a:lnTo>
                  <a:lnTo>
                    <a:pt x="221" y="218"/>
                  </a:lnTo>
                  <a:lnTo>
                    <a:pt x="211" y="239"/>
                  </a:lnTo>
                  <a:lnTo>
                    <a:pt x="198" y="260"/>
                  </a:lnTo>
                  <a:lnTo>
                    <a:pt x="186" y="281"/>
                  </a:lnTo>
                  <a:lnTo>
                    <a:pt x="173" y="300"/>
                  </a:lnTo>
                  <a:lnTo>
                    <a:pt x="158" y="319"/>
                  </a:lnTo>
                  <a:lnTo>
                    <a:pt x="145" y="336"/>
                  </a:lnTo>
                  <a:lnTo>
                    <a:pt x="133" y="349"/>
                  </a:lnTo>
                  <a:lnTo>
                    <a:pt x="133" y="349"/>
                  </a:lnTo>
                  <a:lnTo>
                    <a:pt x="117" y="361"/>
                  </a:lnTo>
                  <a:lnTo>
                    <a:pt x="103" y="374"/>
                  </a:lnTo>
                  <a:lnTo>
                    <a:pt x="90" y="386"/>
                  </a:lnTo>
                  <a:lnTo>
                    <a:pt x="76" y="397"/>
                  </a:lnTo>
                  <a:lnTo>
                    <a:pt x="62" y="407"/>
                  </a:lnTo>
                  <a:lnTo>
                    <a:pt x="50" y="418"/>
                  </a:lnTo>
                  <a:lnTo>
                    <a:pt x="37" y="426"/>
                  </a:lnTo>
                  <a:lnTo>
                    <a:pt x="25" y="435"/>
                  </a:lnTo>
                  <a:lnTo>
                    <a:pt x="14" y="441"/>
                  </a:lnTo>
                  <a:lnTo>
                    <a:pt x="4" y="44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66" name="Freeform 134"/>
            <p:cNvSpPr>
              <a:spLocks/>
            </p:cNvSpPr>
            <p:nvPr/>
          </p:nvSpPr>
          <p:spPr bwMode="auto">
            <a:xfrm>
              <a:off x="3057" y="2619"/>
              <a:ext cx="178" cy="268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2" y="250"/>
                </a:cxn>
                <a:cxn ang="0">
                  <a:pos x="4" y="235"/>
                </a:cxn>
                <a:cxn ang="0">
                  <a:pos x="7" y="218"/>
                </a:cxn>
                <a:cxn ang="0">
                  <a:pos x="9" y="202"/>
                </a:cxn>
                <a:cxn ang="0">
                  <a:pos x="14" y="184"/>
                </a:cxn>
                <a:cxn ang="0">
                  <a:pos x="20" y="168"/>
                </a:cxn>
                <a:cxn ang="0">
                  <a:pos x="27" y="151"/>
                </a:cxn>
                <a:cxn ang="0">
                  <a:pos x="32" y="134"/>
                </a:cxn>
                <a:cxn ang="0">
                  <a:pos x="43" y="121"/>
                </a:cxn>
                <a:cxn ang="0">
                  <a:pos x="54" y="110"/>
                </a:cxn>
                <a:cxn ang="0">
                  <a:pos x="54" y="110"/>
                </a:cxn>
                <a:cxn ang="0">
                  <a:pos x="67" y="101"/>
                </a:cxn>
                <a:cxn ang="0">
                  <a:pos x="81" y="90"/>
                </a:cxn>
                <a:cxn ang="0">
                  <a:pos x="96" y="78"/>
                </a:cxn>
                <a:cxn ang="0">
                  <a:pos x="108" y="67"/>
                </a:cxn>
                <a:cxn ang="0">
                  <a:pos x="124" y="54"/>
                </a:cxn>
                <a:cxn ang="0">
                  <a:pos x="136" y="43"/>
                </a:cxn>
                <a:cxn ang="0">
                  <a:pos x="149" y="31"/>
                </a:cxn>
                <a:cxn ang="0">
                  <a:pos x="159" y="20"/>
                </a:cxn>
                <a:cxn ang="0">
                  <a:pos x="168" y="10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74" y="2"/>
                </a:cxn>
                <a:cxn ang="0">
                  <a:pos x="174" y="10"/>
                </a:cxn>
                <a:cxn ang="0">
                  <a:pos x="177" y="23"/>
                </a:cxn>
                <a:cxn ang="0">
                  <a:pos x="177" y="39"/>
                </a:cxn>
                <a:cxn ang="0">
                  <a:pos x="177" y="59"/>
                </a:cxn>
                <a:cxn ang="0">
                  <a:pos x="177" y="80"/>
                </a:cxn>
                <a:cxn ang="0">
                  <a:pos x="174" y="98"/>
                </a:cxn>
                <a:cxn ang="0">
                  <a:pos x="168" y="117"/>
                </a:cxn>
                <a:cxn ang="0">
                  <a:pos x="161" y="136"/>
                </a:cxn>
                <a:cxn ang="0">
                  <a:pos x="153" y="151"/>
                </a:cxn>
                <a:cxn ang="0">
                  <a:pos x="153" y="151"/>
                </a:cxn>
                <a:cxn ang="0">
                  <a:pos x="140" y="165"/>
                </a:cxn>
                <a:cxn ang="0">
                  <a:pos x="128" y="179"/>
                </a:cxn>
                <a:cxn ang="0">
                  <a:pos x="115" y="193"/>
                </a:cxn>
                <a:cxn ang="0">
                  <a:pos x="101" y="207"/>
                </a:cxn>
                <a:cxn ang="0">
                  <a:pos x="85" y="220"/>
                </a:cxn>
                <a:cxn ang="0">
                  <a:pos x="73" y="232"/>
                </a:cxn>
                <a:cxn ang="0">
                  <a:pos x="60" y="243"/>
                </a:cxn>
                <a:cxn ang="0">
                  <a:pos x="50" y="254"/>
                </a:cxn>
                <a:cxn ang="0">
                  <a:pos x="41" y="260"/>
                </a:cxn>
                <a:cxn ang="0">
                  <a:pos x="32" y="267"/>
                </a:cxn>
                <a:cxn ang="0">
                  <a:pos x="0" y="262"/>
                </a:cxn>
              </a:cxnLst>
              <a:rect l="0" t="0" r="r" b="b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7" y="218"/>
                  </a:lnTo>
                  <a:lnTo>
                    <a:pt x="9" y="202"/>
                  </a:lnTo>
                  <a:lnTo>
                    <a:pt x="14" y="184"/>
                  </a:lnTo>
                  <a:lnTo>
                    <a:pt x="20" y="168"/>
                  </a:lnTo>
                  <a:lnTo>
                    <a:pt x="27" y="151"/>
                  </a:lnTo>
                  <a:lnTo>
                    <a:pt x="32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67" y="101"/>
                  </a:lnTo>
                  <a:lnTo>
                    <a:pt x="81" y="90"/>
                  </a:lnTo>
                  <a:lnTo>
                    <a:pt x="96" y="78"/>
                  </a:lnTo>
                  <a:lnTo>
                    <a:pt x="108" y="67"/>
                  </a:lnTo>
                  <a:lnTo>
                    <a:pt x="124" y="54"/>
                  </a:lnTo>
                  <a:lnTo>
                    <a:pt x="136" y="43"/>
                  </a:lnTo>
                  <a:lnTo>
                    <a:pt x="149" y="31"/>
                  </a:lnTo>
                  <a:lnTo>
                    <a:pt x="159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4" y="98"/>
                  </a:lnTo>
                  <a:lnTo>
                    <a:pt x="168" y="117"/>
                  </a:lnTo>
                  <a:lnTo>
                    <a:pt x="161" y="136"/>
                  </a:lnTo>
                  <a:lnTo>
                    <a:pt x="153" y="151"/>
                  </a:lnTo>
                  <a:lnTo>
                    <a:pt x="153" y="151"/>
                  </a:lnTo>
                  <a:lnTo>
                    <a:pt x="140" y="165"/>
                  </a:lnTo>
                  <a:lnTo>
                    <a:pt x="128" y="179"/>
                  </a:lnTo>
                  <a:lnTo>
                    <a:pt x="115" y="193"/>
                  </a:lnTo>
                  <a:lnTo>
                    <a:pt x="101" y="207"/>
                  </a:lnTo>
                  <a:lnTo>
                    <a:pt x="85" y="220"/>
                  </a:lnTo>
                  <a:lnTo>
                    <a:pt x="73" y="232"/>
                  </a:lnTo>
                  <a:lnTo>
                    <a:pt x="60" y="243"/>
                  </a:lnTo>
                  <a:lnTo>
                    <a:pt x="50" y="254"/>
                  </a:lnTo>
                  <a:lnTo>
                    <a:pt x="41" y="260"/>
                  </a:lnTo>
                  <a:lnTo>
                    <a:pt x="32" y="267"/>
                  </a:lnTo>
                  <a:lnTo>
                    <a:pt x="0" y="26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67" name="Freeform 135"/>
            <p:cNvSpPr>
              <a:spLocks/>
            </p:cNvSpPr>
            <p:nvPr/>
          </p:nvSpPr>
          <p:spPr bwMode="auto">
            <a:xfrm>
              <a:off x="3057" y="2619"/>
              <a:ext cx="178" cy="268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2" y="250"/>
                </a:cxn>
                <a:cxn ang="0">
                  <a:pos x="4" y="235"/>
                </a:cxn>
                <a:cxn ang="0">
                  <a:pos x="7" y="218"/>
                </a:cxn>
                <a:cxn ang="0">
                  <a:pos x="9" y="202"/>
                </a:cxn>
                <a:cxn ang="0">
                  <a:pos x="14" y="184"/>
                </a:cxn>
                <a:cxn ang="0">
                  <a:pos x="20" y="168"/>
                </a:cxn>
                <a:cxn ang="0">
                  <a:pos x="27" y="151"/>
                </a:cxn>
                <a:cxn ang="0">
                  <a:pos x="32" y="134"/>
                </a:cxn>
                <a:cxn ang="0">
                  <a:pos x="43" y="121"/>
                </a:cxn>
                <a:cxn ang="0">
                  <a:pos x="54" y="110"/>
                </a:cxn>
                <a:cxn ang="0">
                  <a:pos x="54" y="110"/>
                </a:cxn>
                <a:cxn ang="0">
                  <a:pos x="67" y="101"/>
                </a:cxn>
                <a:cxn ang="0">
                  <a:pos x="81" y="90"/>
                </a:cxn>
                <a:cxn ang="0">
                  <a:pos x="96" y="78"/>
                </a:cxn>
                <a:cxn ang="0">
                  <a:pos x="108" y="67"/>
                </a:cxn>
                <a:cxn ang="0">
                  <a:pos x="124" y="54"/>
                </a:cxn>
                <a:cxn ang="0">
                  <a:pos x="136" y="43"/>
                </a:cxn>
                <a:cxn ang="0">
                  <a:pos x="149" y="31"/>
                </a:cxn>
                <a:cxn ang="0">
                  <a:pos x="159" y="20"/>
                </a:cxn>
                <a:cxn ang="0">
                  <a:pos x="168" y="10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74" y="2"/>
                </a:cxn>
                <a:cxn ang="0">
                  <a:pos x="174" y="10"/>
                </a:cxn>
                <a:cxn ang="0">
                  <a:pos x="177" y="23"/>
                </a:cxn>
                <a:cxn ang="0">
                  <a:pos x="177" y="39"/>
                </a:cxn>
                <a:cxn ang="0">
                  <a:pos x="177" y="59"/>
                </a:cxn>
                <a:cxn ang="0">
                  <a:pos x="177" y="80"/>
                </a:cxn>
                <a:cxn ang="0">
                  <a:pos x="174" y="98"/>
                </a:cxn>
                <a:cxn ang="0">
                  <a:pos x="168" y="117"/>
                </a:cxn>
                <a:cxn ang="0">
                  <a:pos x="161" y="136"/>
                </a:cxn>
                <a:cxn ang="0">
                  <a:pos x="153" y="151"/>
                </a:cxn>
                <a:cxn ang="0">
                  <a:pos x="153" y="151"/>
                </a:cxn>
                <a:cxn ang="0">
                  <a:pos x="140" y="165"/>
                </a:cxn>
                <a:cxn ang="0">
                  <a:pos x="128" y="179"/>
                </a:cxn>
                <a:cxn ang="0">
                  <a:pos x="115" y="193"/>
                </a:cxn>
                <a:cxn ang="0">
                  <a:pos x="101" y="207"/>
                </a:cxn>
                <a:cxn ang="0">
                  <a:pos x="85" y="220"/>
                </a:cxn>
                <a:cxn ang="0">
                  <a:pos x="73" y="232"/>
                </a:cxn>
                <a:cxn ang="0">
                  <a:pos x="60" y="243"/>
                </a:cxn>
                <a:cxn ang="0">
                  <a:pos x="50" y="254"/>
                </a:cxn>
                <a:cxn ang="0">
                  <a:pos x="41" y="260"/>
                </a:cxn>
                <a:cxn ang="0">
                  <a:pos x="32" y="267"/>
                </a:cxn>
              </a:cxnLst>
              <a:rect l="0" t="0" r="r" b="b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7" y="218"/>
                  </a:lnTo>
                  <a:lnTo>
                    <a:pt x="9" y="202"/>
                  </a:lnTo>
                  <a:lnTo>
                    <a:pt x="14" y="184"/>
                  </a:lnTo>
                  <a:lnTo>
                    <a:pt x="20" y="168"/>
                  </a:lnTo>
                  <a:lnTo>
                    <a:pt x="27" y="151"/>
                  </a:lnTo>
                  <a:lnTo>
                    <a:pt x="32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67" y="101"/>
                  </a:lnTo>
                  <a:lnTo>
                    <a:pt x="81" y="90"/>
                  </a:lnTo>
                  <a:lnTo>
                    <a:pt x="96" y="78"/>
                  </a:lnTo>
                  <a:lnTo>
                    <a:pt x="108" y="67"/>
                  </a:lnTo>
                  <a:lnTo>
                    <a:pt x="124" y="54"/>
                  </a:lnTo>
                  <a:lnTo>
                    <a:pt x="136" y="43"/>
                  </a:lnTo>
                  <a:lnTo>
                    <a:pt x="149" y="31"/>
                  </a:lnTo>
                  <a:lnTo>
                    <a:pt x="159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4" y="98"/>
                  </a:lnTo>
                  <a:lnTo>
                    <a:pt x="168" y="117"/>
                  </a:lnTo>
                  <a:lnTo>
                    <a:pt x="161" y="136"/>
                  </a:lnTo>
                  <a:lnTo>
                    <a:pt x="153" y="151"/>
                  </a:lnTo>
                  <a:lnTo>
                    <a:pt x="153" y="151"/>
                  </a:lnTo>
                  <a:lnTo>
                    <a:pt x="140" y="165"/>
                  </a:lnTo>
                  <a:lnTo>
                    <a:pt x="128" y="179"/>
                  </a:lnTo>
                  <a:lnTo>
                    <a:pt x="115" y="193"/>
                  </a:lnTo>
                  <a:lnTo>
                    <a:pt x="101" y="207"/>
                  </a:lnTo>
                  <a:lnTo>
                    <a:pt x="85" y="220"/>
                  </a:lnTo>
                  <a:lnTo>
                    <a:pt x="73" y="232"/>
                  </a:lnTo>
                  <a:lnTo>
                    <a:pt x="60" y="243"/>
                  </a:lnTo>
                  <a:lnTo>
                    <a:pt x="50" y="254"/>
                  </a:lnTo>
                  <a:lnTo>
                    <a:pt x="41" y="260"/>
                  </a:lnTo>
                  <a:lnTo>
                    <a:pt x="32" y="26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68" name="Freeform 136"/>
            <p:cNvSpPr>
              <a:spLocks/>
            </p:cNvSpPr>
            <p:nvPr/>
          </p:nvSpPr>
          <p:spPr bwMode="auto">
            <a:xfrm>
              <a:off x="3046" y="2619"/>
              <a:ext cx="178" cy="268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2" y="250"/>
                </a:cxn>
                <a:cxn ang="0">
                  <a:pos x="4" y="235"/>
                </a:cxn>
                <a:cxn ang="0">
                  <a:pos x="6" y="218"/>
                </a:cxn>
                <a:cxn ang="0">
                  <a:pos x="10" y="202"/>
                </a:cxn>
                <a:cxn ang="0">
                  <a:pos x="15" y="184"/>
                </a:cxn>
                <a:cxn ang="0">
                  <a:pos x="18" y="168"/>
                </a:cxn>
                <a:cxn ang="0">
                  <a:pos x="27" y="151"/>
                </a:cxn>
                <a:cxn ang="0">
                  <a:pos x="34" y="134"/>
                </a:cxn>
                <a:cxn ang="0">
                  <a:pos x="43" y="121"/>
                </a:cxn>
                <a:cxn ang="0">
                  <a:pos x="54" y="110"/>
                </a:cxn>
                <a:cxn ang="0">
                  <a:pos x="54" y="110"/>
                </a:cxn>
                <a:cxn ang="0">
                  <a:pos x="68" y="101"/>
                </a:cxn>
                <a:cxn ang="0">
                  <a:pos x="82" y="90"/>
                </a:cxn>
                <a:cxn ang="0">
                  <a:pos x="94" y="78"/>
                </a:cxn>
                <a:cxn ang="0">
                  <a:pos x="109" y="67"/>
                </a:cxn>
                <a:cxn ang="0">
                  <a:pos x="122" y="54"/>
                </a:cxn>
                <a:cxn ang="0">
                  <a:pos x="137" y="43"/>
                </a:cxn>
                <a:cxn ang="0">
                  <a:pos x="147" y="31"/>
                </a:cxn>
                <a:cxn ang="0">
                  <a:pos x="158" y="20"/>
                </a:cxn>
                <a:cxn ang="0">
                  <a:pos x="168" y="10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74" y="2"/>
                </a:cxn>
                <a:cxn ang="0">
                  <a:pos x="174" y="10"/>
                </a:cxn>
                <a:cxn ang="0">
                  <a:pos x="177" y="23"/>
                </a:cxn>
                <a:cxn ang="0">
                  <a:pos x="177" y="39"/>
                </a:cxn>
                <a:cxn ang="0">
                  <a:pos x="177" y="59"/>
                </a:cxn>
                <a:cxn ang="0">
                  <a:pos x="177" y="80"/>
                </a:cxn>
                <a:cxn ang="0">
                  <a:pos x="172" y="98"/>
                </a:cxn>
                <a:cxn ang="0">
                  <a:pos x="168" y="117"/>
                </a:cxn>
                <a:cxn ang="0">
                  <a:pos x="162" y="136"/>
                </a:cxn>
                <a:cxn ang="0">
                  <a:pos x="151" y="151"/>
                </a:cxn>
                <a:cxn ang="0">
                  <a:pos x="151" y="151"/>
                </a:cxn>
                <a:cxn ang="0">
                  <a:pos x="139" y="165"/>
                </a:cxn>
                <a:cxn ang="0">
                  <a:pos x="126" y="179"/>
                </a:cxn>
                <a:cxn ang="0">
                  <a:pos x="114" y="193"/>
                </a:cxn>
                <a:cxn ang="0">
                  <a:pos x="98" y="207"/>
                </a:cxn>
                <a:cxn ang="0">
                  <a:pos x="86" y="220"/>
                </a:cxn>
                <a:cxn ang="0">
                  <a:pos x="73" y="232"/>
                </a:cxn>
                <a:cxn ang="0">
                  <a:pos x="61" y="243"/>
                </a:cxn>
                <a:cxn ang="0">
                  <a:pos x="50" y="254"/>
                </a:cxn>
                <a:cxn ang="0">
                  <a:pos x="40" y="260"/>
                </a:cxn>
                <a:cxn ang="0">
                  <a:pos x="31" y="267"/>
                </a:cxn>
                <a:cxn ang="0">
                  <a:pos x="0" y="262"/>
                </a:cxn>
              </a:cxnLst>
              <a:rect l="0" t="0" r="r" b="b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6" y="218"/>
                  </a:lnTo>
                  <a:lnTo>
                    <a:pt x="10" y="202"/>
                  </a:lnTo>
                  <a:lnTo>
                    <a:pt x="15" y="184"/>
                  </a:lnTo>
                  <a:lnTo>
                    <a:pt x="18" y="168"/>
                  </a:lnTo>
                  <a:lnTo>
                    <a:pt x="27" y="151"/>
                  </a:lnTo>
                  <a:lnTo>
                    <a:pt x="34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68" y="101"/>
                  </a:lnTo>
                  <a:lnTo>
                    <a:pt x="82" y="90"/>
                  </a:lnTo>
                  <a:lnTo>
                    <a:pt x="94" y="78"/>
                  </a:lnTo>
                  <a:lnTo>
                    <a:pt x="109" y="67"/>
                  </a:lnTo>
                  <a:lnTo>
                    <a:pt x="122" y="54"/>
                  </a:lnTo>
                  <a:lnTo>
                    <a:pt x="137" y="43"/>
                  </a:lnTo>
                  <a:lnTo>
                    <a:pt x="147" y="31"/>
                  </a:lnTo>
                  <a:lnTo>
                    <a:pt x="158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2" y="98"/>
                  </a:lnTo>
                  <a:lnTo>
                    <a:pt x="168" y="117"/>
                  </a:lnTo>
                  <a:lnTo>
                    <a:pt x="162" y="136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39" y="165"/>
                  </a:lnTo>
                  <a:lnTo>
                    <a:pt x="126" y="179"/>
                  </a:lnTo>
                  <a:lnTo>
                    <a:pt x="114" y="193"/>
                  </a:lnTo>
                  <a:lnTo>
                    <a:pt x="98" y="207"/>
                  </a:lnTo>
                  <a:lnTo>
                    <a:pt x="86" y="220"/>
                  </a:lnTo>
                  <a:lnTo>
                    <a:pt x="73" y="232"/>
                  </a:lnTo>
                  <a:lnTo>
                    <a:pt x="61" y="243"/>
                  </a:lnTo>
                  <a:lnTo>
                    <a:pt x="50" y="254"/>
                  </a:lnTo>
                  <a:lnTo>
                    <a:pt x="40" y="260"/>
                  </a:lnTo>
                  <a:lnTo>
                    <a:pt x="31" y="267"/>
                  </a:lnTo>
                  <a:lnTo>
                    <a:pt x="0" y="26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69" name="Freeform 137"/>
            <p:cNvSpPr>
              <a:spLocks/>
            </p:cNvSpPr>
            <p:nvPr/>
          </p:nvSpPr>
          <p:spPr bwMode="auto">
            <a:xfrm>
              <a:off x="3046" y="2619"/>
              <a:ext cx="178" cy="268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2" y="250"/>
                </a:cxn>
                <a:cxn ang="0">
                  <a:pos x="4" y="235"/>
                </a:cxn>
                <a:cxn ang="0">
                  <a:pos x="6" y="218"/>
                </a:cxn>
                <a:cxn ang="0">
                  <a:pos x="10" y="202"/>
                </a:cxn>
                <a:cxn ang="0">
                  <a:pos x="15" y="184"/>
                </a:cxn>
                <a:cxn ang="0">
                  <a:pos x="18" y="168"/>
                </a:cxn>
                <a:cxn ang="0">
                  <a:pos x="27" y="151"/>
                </a:cxn>
                <a:cxn ang="0">
                  <a:pos x="34" y="134"/>
                </a:cxn>
                <a:cxn ang="0">
                  <a:pos x="43" y="121"/>
                </a:cxn>
                <a:cxn ang="0">
                  <a:pos x="54" y="110"/>
                </a:cxn>
                <a:cxn ang="0">
                  <a:pos x="54" y="110"/>
                </a:cxn>
                <a:cxn ang="0">
                  <a:pos x="68" y="101"/>
                </a:cxn>
                <a:cxn ang="0">
                  <a:pos x="82" y="90"/>
                </a:cxn>
                <a:cxn ang="0">
                  <a:pos x="94" y="78"/>
                </a:cxn>
                <a:cxn ang="0">
                  <a:pos x="109" y="67"/>
                </a:cxn>
                <a:cxn ang="0">
                  <a:pos x="122" y="54"/>
                </a:cxn>
                <a:cxn ang="0">
                  <a:pos x="137" y="43"/>
                </a:cxn>
                <a:cxn ang="0">
                  <a:pos x="147" y="31"/>
                </a:cxn>
                <a:cxn ang="0">
                  <a:pos x="158" y="20"/>
                </a:cxn>
                <a:cxn ang="0">
                  <a:pos x="168" y="10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74" y="2"/>
                </a:cxn>
                <a:cxn ang="0">
                  <a:pos x="174" y="10"/>
                </a:cxn>
                <a:cxn ang="0">
                  <a:pos x="177" y="23"/>
                </a:cxn>
                <a:cxn ang="0">
                  <a:pos x="177" y="39"/>
                </a:cxn>
                <a:cxn ang="0">
                  <a:pos x="177" y="59"/>
                </a:cxn>
                <a:cxn ang="0">
                  <a:pos x="177" y="80"/>
                </a:cxn>
                <a:cxn ang="0">
                  <a:pos x="172" y="98"/>
                </a:cxn>
                <a:cxn ang="0">
                  <a:pos x="168" y="117"/>
                </a:cxn>
                <a:cxn ang="0">
                  <a:pos x="162" y="136"/>
                </a:cxn>
                <a:cxn ang="0">
                  <a:pos x="151" y="151"/>
                </a:cxn>
                <a:cxn ang="0">
                  <a:pos x="151" y="151"/>
                </a:cxn>
                <a:cxn ang="0">
                  <a:pos x="139" y="165"/>
                </a:cxn>
                <a:cxn ang="0">
                  <a:pos x="126" y="179"/>
                </a:cxn>
                <a:cxn ang="0">
                  <a:pos x="114" y="193"/>
                </a:cxn>
                <a:cxn ang="0">
                  <a:pos x="98" y="207"/>
                </a:cxn>
                <a:cxn ang="0">
                  <a:pos x="86" y="220"/>
                </a:cxn>
                <a:cxn ang="0">
                  <a:pos x="73" y="232"/>
                </a:cxn>
                <a:cxn ang="0">
                  <a:pos x="61" y="243"/>
                </a:cxn>
                <a:cxn ang="0">
                  <a:pos x="50" y="254"/>
                </a:cxn>
                <a:cxn ang="0">
                  <a:pos x="40" y="260"/>
                </a:cxn>
                <a:cxn ang="0">
                  <a:pos x="31" y="267"/>
                </a:cxn>
              </a:cxnLst>
              <a:rect l="0" t="0" r="r" b="b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6" y="218"/>
                  </a:lnTo>
                  <a:lnTo>
                    <a:pt x="10" y="202"/>
                  </a:lnTo>
                  <a:lnTo>
                    <a:pt x="15" y="184"/>
                  </a:lnTo>
                  <a:lnTo>
                    <a:pt x="18" y="168"/>
                  </a:lnTo>
                  <a:lnTo>
                    <a:pt x="27" y="151"/>
                  </a:lnTo>
                  <a:lnTo>
                    <a:pt x="34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68" y="101"/>
                  </a:lnTo>
                  <a:lnTo>
                    <a:pt x="82" y="90"/>
                  </a:lnTo>
                  <a:lnTo>
                    <a:pt x="94" y="78"/>
                  </a:lnTo>
                  <a:lnTo>
                    <a:pt x="109" y="67"/>
                  </a:lnTo>
                  <a:lnTo>
                    <a:pt x="122" y="54"/>
                  </a:lnTo>
                  <a:lnTo>
                    <a:pt x="137" y="43"/>
                  </a:lnTo>
                  <a:lnTo>
                    <a:pt x="147" y="31"/>
                  </a:lnTo>
                  <a:lnTo>
                    <a:pt x="158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2" y="98"/>
                  </a:lnTo>
                  <a:lnTo>
                    <a:pt x="168" y="117"/>
                  </a:lnTo>
                  <a:lnTo>
                    <a:pt x="162" y="136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39" y="165"/>
                  </a:lnTo>
                  <a:lnTo>
                    <a:pt x="126" y="179"/>
                  </a:lnTo>
                  <a:lnTo>
                    <a:pt x="114" y="193"/>
                  </a:lnTo>
                  <a:lnTo>
                    <a:pt x="98" y="207"/>
                  </a:lnTo>
                  <a:lnTo>
                    <a:pt x="86" y="220"/>
                  </a:lnTo>
                  <a:lnTo>
                    <a:pt x="73" y="232"/>
                  </a:lnTo>
                  <a:lnTo>
                    <a:pt x="61" y="243"/>
                  </a:lnTo>
                  <a:lnTo>
                    <a:pt x="50" y="254"/>
                  </a:lnTo>
                  <a:lnTo>
                    <a:pt x="40" y="260"/>
                  </a:lnTo>
                  <a:lnTo>
                    <a:pt x="31" y="26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70" name="Freeform 138"/>
            <p:cNvSpPr>
              <a:spLocks/>
            </p:cNvSpPr>
            <p:nvPr/>
          </p:nvSpPr>
          <p:spPr bwMode="auto">
            <a:xfrm>
              <a:off x="3552" y="1897"/>
              <a:ext cx="357" cy="670"/>
            </a:xfrm>
            <a:custGeom>
              <a:avLst/>
              <a:gdLst/>
              <a:ahLst/>
              <a:cxnLst>
                <a:cxn ang="0">
                  <a:pos x="6" y="633"/>
                </a:cxn>
                <a:cxn ang="0">
                  <a:pos x="25" y="574"/>
                </a:cxn>
                <a:cxn ang="0">
                  <a:pos x="52" y="505"/>
                </a:cxn>
                <a:cxn ang="0">
                  <a:pos x="82" y="433"/>
                </a:cxn>
                <a:cxn ang="0">
                  <a:pos x="115" y="371"/>
                </a:cxn>
                <a:cxn ang="0">
                  <a:pos x="132" y="344"/>
                </a:cxn>
                <a:cxn ang="0">
                  <a:pos x="163" y="300"/>
                </a:cxn>
                <a:cxn ang="0">
                  <a:pos x="188" y="258"/>
                </a:cxn>
                <a:cxn ang="0">
                  <a:pos x="206" y="220"/>
                </a:cxn>
                <a:cxn ang="0">
                  <a:pos x="218" y="184"/>
                </a:cxn>
                <a:cxn ang="0">
                  <a:pos x="227" y="150"/>
                </a:cxn>
                <a:cxn ang="0">
                  <a:pos x="231" y="134"/>
                </a:cxn>
                <a:cxn ang="0">
                  <a:pos x="246" y="97"/>
                </a:cxn>
                <a:cxn ang="0">
                  <a:pos x="269" y="60"/>
                </a:cxn>
                <a:cxn ang="0">
                  <a:pos x="294" y="26"/>
                </a:cxn>
                <a:cxn ang="0">
                  <a:pos x="324" y="3"/>
                </a:cxn>
                <a:cxn ang="0">
                  <a:pos x="338" y="0"/>
                </a:cxn>
                <a:cxn ang="0">
                  <a:pos x="338" y="7"/>
                </a:cxn>
                <a:cxn ang="0">
                  <a:pos x="345" y="33"/>
                </a:cxn>
                <a:cxn ang="0">
                  <a:pos x="349" y="67"/>
                </a:cxn>
                <a:cxn ang="0">
                  <a:pos x="356" y="104"/>
                </a:cxn>
                <a:cxn ang="0">
                  <a:pos x="356" y="140"/>
                </a:cxn>
                <a:cxn ang="0">
                  <a:pos x="356" y="159"/>
                </a:cxn>
                <a:cxn ang="0">
                  <a:pos x="356" y="203"/>
                </a:cxn>
                <a:cxn ang="0">
                  <a:pos x="351" y="254"/>
                </a:cxn>
                <a:cxn ang="0">
                  <a:pos x="342" y="304"/>
                </a:cxn>
                <a:cxn ang="0">
                  <a:pos x="332" y="351"/>
                </a:cxn>
                <a:cxn ang="0">
                  <a:pos x="326" y="371"/>
                </a:cxn>
                <a:cxn ang="0">
                  <a:pos x="298" y="420"/>
                </a:cxn>
                <a:cxn ang="0">
                  <a:pos x="243" y="491"/>
                </a:cxn>
                <a:cxn ang="0">
                  <a:pos x="179" y="563"/>
                </a:cxn>
                <a:cxn ang="0">
                  <a:pos x="113" y="629"/>
                </a:cxn>
                <a:cxn ang="0">
                  <a:pos x="57" y="669"/>
                </a:cxn>
              </a:cxnLst>
              <a:rect l="0" t="0" r="r" b="b"/>
              <a:pathLst>
                <a:path w="357" h="670">
                  <a:moveTo>
                    <a:pt x="0" y="659"/>
                  </a:moveTo>
                  <a:lnTo>
                    <a:pt x="6" y="633"/>
                  </a:lnTo>
                  <a:lnTo>
                    <a:pt x="14" y="606"/>
                  </a:lnTo>
                  <a:lnTo>
                    <a:pt x="25" y="574"/>
                  </a:lnTo>
                  <a:lnTo>
                    <a:pt x="38" y="538"/>
                  </a:lnTo>
                  <a:lnTo>
                    <a:pt x="52" y="505"/>
                  </a:lnTo>
                  <a:lnTo>
                    <a:pt x="64" y="468"/>
                  </a:lnTo>
                  <a:lnTo>
                    <a:pt x="82" y="433"/>
                  </a:lnTo>
                  <a:lnTo>
                    <a:pt x="98" y="401"/>
                  </a:lnTo>
                  <a:lnTo>
                    <a:pt x="115" y="371"/>
                  </a:lnTo>
                  <a:lnTo>
                    <a:pt x="132" y="344"/>
                  </a:lnTo>
                  <a:lnTo>
                    <a:pt x="132" y="344"/>
                  </a:lnTo>
                  <a:lnTo>
                    <a:pt x="149" y="321"/>
                  </a:lnTo>
                  <a:lnTo>
                    <a:pt x="163" y="300"/>
                  </a:lnTo>
                  <a:lnTo>
                    <a:pt x="176" y="279"/>
                  </a:lnTo>
                  <a:lnTo>
                    <a:pt x="188" y="258"/>
                  </a:lnTo>
                  <a:lnTo>
                    <a:pt x="197" y="237"/>
                  </a:lnTo>
                  <a:lnTo>
                    <a:pt x="206" y="220"/>
                  </a:lnTo>
                  <a:lnTo>
                    <a:pt x="213" y="201"/>
                  </a:lnTo>
                  <a:lnTo>
                    <a:pt x="218" y="184"/>
                  </a:lnTo>
                  <a:lnTo>
                    <a:pt x="223" y="168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31" y="134"/>
                  </a:lnTo>
                  <a:lnTo>
                    <a:pt x="238" y="117"/>
                  </a:lnTo>
                  <a:lnTo>
                    <a:pt x="246" y="97"/>
                  </a:lnTo>
                  <a:lnTo>
                    <a:pt x="257" y="79"/>
                  </a:lnTo>
                  <a:lnTo>
                    <a:pt x="269" y="60"/>
                  </a:lnTo>
                  <a:lnTo>
                    <a:pt x="282" y="41"/>
                  </a:lnTo>
                  <a:lnTo>
                    <a:pt x="294" y="26"/>
                  </a:lnTo>
                  <a:lnTo>
                    <a:pt x="309" y="14"/>
                  </a:lnTo>
                  <a:lnTo>
                    <a:pt x="324" y="3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8" y="1"/>
                  </a:lnTo>
                  <a:lnTo>
                    <a:pt x="338" y="7"/>
                  </a:lnTo>
                  <a:lnTo>
                    <a:pt x="342" y="18"/>
                  </a:lnTo>
                  <a:lnTo>
                    <a:pt x="345" y="33"/>
                  </a:lnTo>
                  <a:lnTo>
                    <a:pt x="347" y="48"/>
                  </a:lnTo>
                  <a:lnTo>
                    <a:pt x="349" y="67"/>
                  </a:lnTo>
                  <a:lnTo>
                    <a:pt x="351" y="85"/>
                  </a:lnTo>
                  <a:lnTo>
                    <a:pt x="356" y="104"/>
                  </a:lnTo>
                  <a:lnTo>
                    <a:pt x="356" y="122"/>
                  </a:lnTo>
                  <a:lnTo>
                    <a:pt x="356" y="140"/>
                  </a:lnTo>
                  <a:lnTo>
                    <a:pt x="356" y="140"/>
                  </a:lnTo>
                  <a:lnTo>
                    <a:pt x="356" y="159"/>
                  </a:lnTo>
                  <a:lnTo>
                    <a:pt x="356" y="180"/>
                  </a:lnTo>
                  <a:lnTo>
                    <a:pt x="356" y="203"/>
                  </a:lnTo>
                  <a:lnTo>
                    <a:pt x="351" y="228"/>
                  </a:lnTo>
                  <a:lnTo>
                    <a:pt x="351" y="254"/>
                  </a:lnTo>
                  <a:lnTo>
                    <a:pt x="347" y="279"/>
                  </a:lnTo>
                  <a:lnTo>
                    <a:pt x="342" y="304"/>
                  </a:lnTo>
                  <a:lnTo>
                    <a:pt x="338" y="330"/>
                  </a:lnTo>
                  <a:lnTo>
                    <a:pt x="332" y="351"/>
                  </a:lnTo>
                  <a:lnTo>
                    <a:pt x="326" y="371"/>
                  </a:lnTo>
                  <a:lnTo>
                    <a:pt x="326" y="371"/>
                  </a:lnTo>
                  <a:lnTo>
                    <a:pt x="315" y="392"/>
                  </a:lnTo>
                  <a:lnTo>
                    <a:pt x="298" y="420"/>
                  </a:lnTo>
                  <a:lnTo>
                    <a:pt x="273" y="454"/>
                  </a:lnTo>
                  <a:lnTo>
                    <a:pt x="243" y="491"/>
                  </a:lnTo>
                  <a:lnTo>
                    <a:pt x="214" y="528"/>
                  </a:lnTo>
                  <a:lnTo>
                    <a:pt x="179" y="563"/>
                  </a:lnTo>
                  <a:lnTo>
                    <a:pt x="145" y="599"/>
                  </a:lnTo>
                  <a:lnTo>
                    <a:pt x="113" y="629"/>
                  </a:lnTo>
                  <a:lnTo>
                    <a:pt x="82" y="654"/>
                  </a:lnTo>
                  <a:lnTo>
                    <a:pt x="57" y="669"/>
                  </a:lnTo>
                  <a:lnTo>
                    <a:pt x="0" y="65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71" name="Freeform 139"/>
            <p:cNvSpPr>
              <a:spLocks/>
            </p:cNvSpPr>
            <p:nvPr/>
          </p:nvSpPr>
          <p:spPr bwMode="auto">
            <a:xfrm>
              <a:off x="3552" y="1897"/>
              <a:ext cx="357" cy="670"/>
            </a:xfrm>
            <a:custGeom>
              <a:avLst/>
              <a:gdLst/>
              <a:ahLst/>
              <a:cxnLst>
                <a:cxn ang="0">
                  <a:pos x="6" y="633"/>
                </a:cxn>
                <a:cxn ang="0">
                  <a:pos x="25" y="574"/>
                </a:cxn>
                <a:cxn ang="0">
                  <a:pos x="52" y="505"/>
                </a:cxn>
                <a:cxn ang="0">
                  <a:pos x="82" y="433"/>
                </a:cxn>
                <a:cxn ang="0">
                  <a:pos x="115" y="371"/>
                </a:cxn>
                <a:cxn ang="0">
                  <a:pos x="132" y="344"/>
                </a:cxn>
                <a:cxn ang="0">
                  <a:pos x="163" y="300"/>
                </a:cxn>
                <a:cxn ang="0">
                  <a:pos x="188" y="258"/>
                </a:cxn>
                <a:cxn ang="0">
                  <a:pos x="206" y="220"/>
                </a:cxn>
                <a:cxn ang="0">
                  <a:pos x="218" y="184"/>
                </a:cxn>
                <a:cxn ang="0">
                  <a:pos x="227" y="150"/>
                </a:cxn>
                <a:cxn ang="0">
                  <a:pos x="231" y="134"/>
                </a:cxn>
                <a:cxn ang="0">
                  <a:pos x="246" y="97"/>
                </a:cxn>
                <a:cxn ang="0">
                  <a:pos x="269" y="60"/>
                </a:cxn>
                <a:cxn ang="0">
                  <a:pos x="294" y="26"/>
                </a:cxn>
                <a:cxn ang="0">
                  <a:pos x="324" y="3"/>
                </a:cxn>
                <a:cxn ang="0">
                  <a:pos x="338" y="0"/>
                </a:cxn>
                <a:cxn ang="0">
                  <a:pos x="338" y="7"/>
                </a:cxn>
                <a:cxn ang="0">
                  <a:pos x="345" y="33"/>
                </a:cxn>
                <a:cxn ang="0">
                  <a:pos x="349" y="67"/>
                </a:cxn>
                <a:cxn ang="0">
                  <a:pos x="356" y="104"/>
                </a:cxn>
                <a:cxn ang="0">
                  <a:pos x="356" y="140"/>
                </a:cxn>
                <a:cxn ang="0">
                  <a:pos x="356" y="159"/>
                </a:cxn>
                <a:cxn ang="0">
                  <a:pos x="356" y="203"/>
                </a:cxn>
                <a:cxn ang="0">
                  <a:pos x="351" y="254"/>
                </a:cxn>
                <a:cxn ang="0">
                  <a:pos x="342" y="304"/>
                </a:cxn>
                <a:cxn ang="0">
                  <a:pos x="332" y="351"/>
                </a:cxn>
                <a:cxn ang="0">
                  <a:pos x="326" y="371"/>
                </a:cxn>
                <a:cxn ang="0">
                  <a:pos x="298" y="420"/>
                </a:cxn>
                <a:cxn ang="0">
                  <a:pos x="243" y="491"/>
                </a:cxn>
                <a:cxn ang="0">
                  <a:pos x="179" y="563"/>
                </a:cxn>
                <a:cxn ang="0">
                  <a:pos x="113" y="629"/>
                </a:cxn>
                <a:cxn ang="0">
                  <a:pos x="57" y="669"/>
                </a:cxn>
              </a:cxnLst>
              <a:rect l="0" t="0" r="r" b="b"/>
              <a:pathLst>
                <a:path w="357" h="670">
                  <a:moveTo>
                    <a:pt x="0" y="659"/>
                  </a:moveTo>
                  <a:lnTo>
                    <a:pt x="6" y="633"/>
                  </a:lnTo>
                  <a:lnTo>
                    <a:pt x="14" y="606"/>
                  </a:lnTo>
                  <a:lnTo>
                    <a:pt x="25" y="574"/>
                  </a:lnTo>
                  <a:lnTo>
                    <a:pt x="38" y="538"/>
                  </a:lnTo>
                  <a:lnTo>
                    <a:pt x="52" y="505"/>
                  </a:lnTo>
                  <a:lnTo>
                    <a:pt x="64" y="468"/>
                  </a:lnTo>
                  <a:lnTo>
                    <a:pt x="82" y="433"/>
                  </a:lnTo>
                  <a:lnTo>
                    <a:pt x="98" y="401"/>
                  </a:lnTo>
                  <a:lnTo>
                    <a:pt x="115" y="371"/>
                  </a:lnTo>
                  <a:lnTo>
                    <a:pt x="132" y="344"/>
                  </a:lnTo>
                  <a:lnTo>
                    <a:pt x="132" y="344"/>
                  </a:lnTo>
                  <a:lnTo>
                    <a:pt x="149" y="321"/>
                  </a:lnTo>
                  <a:lnTo>
                    <a:pt x="163" y="300"/>
                  </a:lnTo>
                  <a:lnTo>
                    <a:pt x="176" y="279"/>
                  </a:lnTo>
                  <a:lnTo>
                    <a:pt x="188" y="258"/>
                  </a:lnTo>
                  <a:lnTo>
                    <a:pt x="197" y="237"/>
                  </a:lnTo>
                  <a:lnTo>
                    <a:pt x="206" y="220"/>
                  </a:lnTo>
                  <a:lnTo>
                    <a:pt x="213" y="201"/>
                  </a:lnTo>
                  <a:lnTo>
                    <a:pt x="218" y="184"/>
                  </a:lnTo>
                  <a:lnTo>
                    <a:pt x="223" y="168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31" y="134"/>
                  </a:lnTo>
                  <a:lnTo>
                    <a:pt x="238" y="117"/>
                  </a:lnTo>
                  <a:lnTo>
                    <a:pt x="246" y="97"/>
                  </a:lnTo>
                  <a:lnTo>
                    <a:pt x="257" y="79"/>
                  </a:lnTo>
                  <a:lnTo>
                    <a:pt x="269" y="60"/>
                  </a:lnTo>
                  <a:lnTo>
                    <a:pt x="282" y="41"/>
                  </a:lnTo>
                  <a:lnTo>
                    <a:pt x="294" y="26"/>
                  </a:lnTo>
                  <a:lnTo>
                    <a:pt x="309" y="14"/>
                  </a:lnTo>
                  <a:lnTo>
                    <a:pt x="324" y="3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8" y="1"/>
                  </a:lnTo>
                  <a:lnTo>
                    <a:pt x="338" y="7"/>
                  </a:lnTo>
                  <a:lnTo>
                    <a:pt x="342" y="18"/>
                  </a:lnTo>
                  <a:lnTo>
                    <a:pt x="345" y="33"/>
                  </a:lnTo>
                  <a:lnTo>
                    <a:pt x="347" y="48"/>
                  </a:lnTo>
                  <a:lnTo>
                    <a:pt x="349" y="67"/>
                  </a:lnTo>
                  <a:lnTo>
                    <a:pt x="351" y="85"/>
                  </a:lnTo>
                  <a:lnTo>
                    <a:pt x="356" y="104"/>
                  </a:lnTo>
                  <a:lnTo>
                    <a:pt x="356" y="122"/>
                  </a:lnTo>
                  <a:lnTo>
                    <a:pt x="356" y="140"/>
                  </a:lnTo>
                  <a:lnTo>
                    <a:pt x="356" y="140"/>
                  </a:lnTo>
                  <a:lnTo>
                    <a:pt x="356" y="159"/>
                  </a:lnTo>
                  <a:lnTo>
                    <a:pt x="356" y="180"/>
                  </a:lnTo>
                  <a:lnTo>
                    <a:pt x="356" y="203"/>
                  </a:lnTo>
                  <a:lnTo>
                    <a:pt x="351" y="228"/>
                  </a:lnTo>
                  <a:lnTo>
                    <a:pt x="351" y="254"/>
                  </a:lnTo>
                  <a:lnTo>
                    <a:pt x="347" y="279"/>
                  </a:lnTo>
                  <a:lnTo>
                    <a:pt x="342" y="304"/>
                  </a:lnTo>
                  <a:lnTo>
                    <a:pt x="338" y="330"/>
                  </a:lnTo>
                  <a:lnTo>
                    <a:pt x="332" y="351"/>
                  </a:lnTo>
                  <a:lnTo>
                    <a:pt x="326" y="371"/>
                  </a:lnTo>
                  <a:lnTo>
                    <a:pt x="326" y="371"/>
                  </a:lnTo>
                  <a:lnTo>
                    <a:pt x="315" y="392"/>
                  </a:lnTo>
                  <a:lnTo>
                    <a:pt x="298" y="420"/>
                  </a:lnTo>
                  <a:lnTo>
                    <a:pt x="273" y="454"/>
                  </a:lnTo>
                  <a:lnTo>
                    <a:pt x="243" y="491"/>
                  </a:lnTo>
                  <a:lnTo>
                    <a:pt x="214" y="528"/>
                  </a:lnTo>
                  <a:lnTo>
                    <a:pt x="179" y="563"/>
                  </a:lnTo>
                  <a:lnTo>
                    <a:pt x="145" y="599"/>
                  </a:lnTo>
                  <a:lnTo>
                    <a:pt x="113" y="629"/>
                  </a:lnTo>
                  <a:lnTo>
                    <a:pt x="82" y="654"/>
                  </a:lnTo>
                  <a:lnTo>
                    <a:pt x="57" y="66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72" name="Freeform 140"/>
            <p:cNvSpPr>
              <a:spLocks/>
            </p:cNvSpPr>
            <p:nvPr/>
          </p:nvSpPr>
          <p:spPr bwMode="auto">
            <a:xfrm>
              <a:off x="3540" y="1897"/>
              <a:ext cx="359" cy="670"/>
            </a:xfrm>
            <a:custGeom>
              <a:avLst/>
              <a:gdLst/>
              <a:ahLst/>
              <a:cxnLst>
                <a:cxn ang="0">
                  <a:pos x="7" y="633"/>
                </a:cxn>
                <a:cxn ang="0">
                  <a:pos x="26" y="574"/>
                </a:cxn>
                <a:cxn ang="0">
                  <a:pos x="51" y="505"/>
                </a:cxn>
                <a:cxn ang="0">
                  <a:pos x="83" y="433"/>
                </a:cxn>
                <a:cxn ang="0">
                  <a:pos x="117" y="371"/>
                </a:cxn>
                <a:cxn ang="0">
                  <a:pos x="134" y="344"/>
                </a:cxn>
                <a:cxn ang="0">
                  <a:pos x="166" y="300"/>
                </a:cxn>
                <a:cxn ang="0">
                  <a:pos x="189" y="258"/>
                </a:cxn>
                <a:cxn ang="0">
                  <a:pos x="208" y="220"/>
                </a:cxn>
                <a:cxn ang="0">
                  <a:pos x="219" y="184"/>
                </a:cxn>
                <a:cxn ang="0">
                  <a:pos x="226" y="150"/>
                </a:cxn>
                <a:cxn ang="0">
                  <a:pos x="231" y="134"/>
                </a:cxn>
                <a:cxn ang="0">
                  <a:pos x="248" y="97"/>
                </a:cxn>
                <a:cxn ang="0">
                  <a:pos x="269" y="60"/>
                </a:cxn>
                <a:cxn ang="0">
                  <a:pos x="297" y="26"/>
                </a:cxn>
                <a:cxn ang="0">
                  <a:pos x="324" y="3"/>
                </a:cxn>
                <a:cxn ang="0">
                  <a:pos x="339" y="0"/>
                </a:cxn>
                <a:cxn ang="0">
                  <a:pos x="341" y="7"/>
                </a:cxn>
                <a:cxn ang="0">
                  <a:pos x="348" y="33"/>
                </a:cxn>
                <a:cxn ang="0">
                  <a:pos x="351" y="67"/>
                </a:cxn>
                <a:cxn ang="0">
                  <a:pos x="355" y="104"/>
                </a:cxn>
                <a:cxn ang="0">
                  <a:pos x="358" y="140"/>
                </a:cxn>
                <a:cxn ang="0">
                  <a:pos x="358" y="159"/>
                </a:cxn>
                <a:cxn ang="0">
                  <a:pos x="355" y="203"/>
                </a:cxn>
                <a:cxn ang="0">
                  <a:pos x="351" y="254"/>
                </a:cxn>
                <a:cxn ang="0">
                  <a:pos x="345" y="304"/>
                </a:cxn>
                <a:cxn ang="0">
                  <a:pos x="334" y="351"/>
                </a:cxn>
                <a:cxn ang="0">
                  <a:pos x="328" y="371"/>
                </a:cxn>
                <a:cxn ang="0">
                  <a:pos x="299" y="420"/>
                </a:cxn>
                <a:cxn ang="0">
                  <a:pos x="246" y="491"/>
                </a:cxn>
                <a:cxn ang="0">
                  <a:pos x="180" y="563"/>
                </a:cxn>
                <a:cxn ang="0">
                  <a:pos x="113" y="629"/>
                </a:cxn>
                <a:cxn ang="0">
                  <a:pos x="56" y="669"/>
                </a:cxn>
              </a:cxnLst>
              <a:rect l="0" t="0" r="r" b="b"/>
              <a:pathLst>
                <a:path w="359" h="670">
                  <a:moveTo>
                    <a:pt x="0" y="659"/>
                  </a:moveTo>
                  <a:lnTo>
                    <a:pt x="7" y="633"/>
                  </a:lnTo>
                  <a:lnTo>
                    <a:pt x="16" y="606"/>
                  </a:lnTo>
                  <a:lnTo>
                    <a:pt x="26" y="574"/>
                  </a:lnTo>
                  <a:lnTo>
                    <a:pt x="37" y="538"/>
                  </a:lnTo>
                  <a:lnTo>
                    <a:pt x="51" y="505"/>
                  </a:lnTo>
                  <a:lnTo>
                    <a:pt x="67" y="468"/>
                  </a:lnTo>
                  <a:lnTo>
                    <a:pt x="83" y="433"/>
                  </a:lnTo>
                  <a:lnTo>
                    <a:pt x="99" y="401"/>
                  </a:lnTo>
                  <a:lnTo>
                    <a:pt x="117" y="371"/>
                  </a:lnTo>
                  <a:lnTo>
                    <a:pt x="134" y="344"/>
                  </a:lnTo>
                  <a:lnTo>
                    <a:pt x="134" y="344"/>
                  </a:lnTo>
                  <a:lnTo>
                    <a:pt x="150" y="321"/>
                  </a:lnTo>
                  <a:lnTo>
                    <a:pt x="166" y="300"/>
                  </a:lnTo>
                  <a:lnTo>
                    <a:pt x="178" y="279"/>
                  </a:lnTo>
                  <a:lnTo>
                    <a:pt x="189" y="258"/>
                  </a:lnTo>
                  <a:lnTo>
                    <a:pt x="200" y="237"/>
                  </a:lnTo>
                  <a:lnTo>
                    <a:pt x="208" y="220"/>
                  </a:lnTo>
                  <a:lnTo>
                    <a:pt x="214" y="201"/>
                  </a:lnTo>
                  <a:lnTo>
                    <a:pt x="219" y="184"/>
                  </a:lnTo>
                  <a:lnTo>
                    <a:pt x="225" y="168"/>
                  </a:lnTo>
                  <a:lnTo>
                    <a:pt x="226" y="150"/>
                  </a:lnTo>
                  <a:lnTo>
                    <a:pt x="226" y="150"/>
                  </a:lnTo>
                  <a:lnTo>
                    <a:pt x="231" y="134"/>
                  </a:lnTo>
                  <a:lnTo>
                    <a:pt x="240" y="117"/>
                  </a:lnTo>
                  <a:lnTo>
                    <a:pt x="248" y="97"/>
                  </a:lnTo>
                  <a:lnTo>
                    <a:pt x="258" y="79"/>
                  </a:lnTo>
                  <a:lnTo>
                    <a:pt x="269" y="60"/>
                  </a:lnTo>
                  <a:lnTo>
                    <a:pt x="281" y="41"/>
                  </a:lnTo>
                  <a:lnTo>
                    <a:pt x="297" y="26"/>
                  </a:lnTo>
                  <a:lnTo>
                    <a:pt x="311" y="14"/>
                  </a:lnTo>
                  <a:lnTo>
                    <a:pt x="324" y="3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41" y="1"/>
                  </a:lnTo>
                  <a:lnTo>
                    <a:pt x="341" y="7"/>
                  </a:lnTo>
                  <a:lnTo>
                    <a:pt x="343" y="18"/>
                  </a:lnTo>
                  <a:lnTo>
                    <a:pt x="348" y="33"/>
                  </a:lnTo>
                  <a:lnTo>
                    <a:pt x="350" y="48"/>
                  </a:lnTo>
                  <a:lnTo>
                    <a:pt x="351" y="67"/>
                  </a:lnTo>
                  <a:lnTo>
                    <a:pt x="353" y="85"/>
                  </a:lnTo>
                  <a:lnTo>
                    <a:pt x="355" y="104"/>
                  </a:lnTo>
                  <a:lnTo>
                    <a:pt x="358" y="122"/>
                  </a:lnTo>
                  <a:lnTo>
                    <a:pt x="358" y="140"/>
                  </a:lnTo>
                  <a:lnTo>
                    <a:pt x="358" y="140"/>
                  </a:lnTo>
                  <a:lnTo>
                    <a:pt x="358" y="159"/>
                  </a:lnTo>
                  <a:lnTo>
                    <a:pt x="358" y="180"/>
                  </a:lnTo>
                  <a:lnTo>
                    <a:pt x="355" y="203"/>
                  </a:lnTo>
                  <a:lnTo>
                    <a:pt x="353" y="228"/>
                  </a:lnTo>
                  <a:lnTo>
                    <a:pt x="351" y="254"/>
                  </a:lnTo>
                  <a:lnTo>
                    <a:pt x="350" y="279"/>
                  </a:lnTo>
                  <a:lnTo>
                    <a:pt x="345" y="304"/>
                  </a:lnTo>
                  <a:lnTo>
                    <a:pt x="341" y="330"/>
                  </a:lnTo>
                  <a:lnTo>
                    <a:pt x="334" y="351"/>
                  </a:lnTo>
                  <a:lnTo>
                    <a:pt x="328" y="371"/>
                  </a:lnTo>
                  <a:lnTo>
                    <a:pt x="328" y="371"/>
                  </a:lnTo>
                  <a:lnTo>
                    <a:pt x="318" y="392"/>
                  </a:lnTo>
                  <a:lnTo>
                    <a:pt x="299" y="420"/>
                  </a:lnTo>
                  <a:lnTo>
                    <a:pt x="276" y="454"/>
                  </a:lnTo>
                  <a:lnTo>
                    <a:pt x="246" y="491"/>
                  </a:lnTo>
                  <a:lnTo>
                    <a:pt x="214" y="528"/>
                  </a:lnTo>
                  <a:lnTo>
                    <a:pt x="180" y="563"/>
                  </a:lnTo>
                  <a:lnTo>
                    <a:pt x="147" y="599"/>
                  </a:lnTo>
                  <a:lnTo>
                    <a:pt x="113" y="629"/>
                  </a:lnTo>
                  <a:lnTo>
                    <a:pt x="83" y="654"/>
                  </a:lnTo>
                  <a:lnTo>
                    <a:pt x="56" y="669"/>
                  </a:lnTo>
                  <a:lnTo>
                    <a:pt x="0" y="65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73" name="Freeform 141"/>
            <p:cNvSpPr>
              <a:spLocks/>
            </p:cNvSpPr>
            <p:nvPr/>
          </p:nvSpPr>
          <p:spPr bwMode="auto">
            <a:xfrm>
              <a:off x="3540" y="1897"/>
              <a:ext cx="359" cy="670"/>
            </a:xfrm>
            <a:custGeom>
              <a:avLst/>
              <a:gdLst/>
              <a:ahLst/>
              <a:cxnLst>
                <a:cxn ang="0">
                  <a:pos x="7" y="633"/>
                </a:cxn>
                <a:cxn ang="0">
                  <a:pos x="26" y="574"/>
                </a:cxn>
                <a:cxn ang="0">
                  <a:pos x="51" y="505"/>
                </a:cxn>
                <a:cxn ang="0">
                  <a:pos x="83" y="433"/>
                </a:cxn>
                <a:cxn ang="0">
                  <a:pos x="117" y="371"/>
                </a:cxn>
                <a:cxn ang="0">
                  <a:pos x="134" y="344"/>
                </a:cxn>
                <a:cxn ang="0">
                  <a:pos x="166" y="300"/>
                </a:cxn>
                <a:cxn ang="0">
                  <a:pos x="189" y="258"/>
                </a:cxn>
                <a:cxn ang="0">
                  <a:pos x="208" y="220"/>
                </a:cxn>
                <a:cxn ang="0">
                  <a:pos x="219" y="184"/>
                </a:cxn>
                <a:cxn ang="0">
                  <a:pos x="226" y="150"/>
                </a:cxn>
                <a:cxn ang="0">
                  <a:pos x="231" y="134"/>
                </a:cxn>
                <a:cxn ang="0">
                  <a:pos x="248" y="97"/>
                </a:cxn>
                <a:cxn ang="0">
                  <a:pos x="269" y="60"/>
                </a:cxn>
                <a:cxn ang="0">
                  <a:pos x="297" y="26"/>
                </a:cxn>
                <a:cxn ang="0">
                  <a:pos x="324" y="3"/>
                </a:cxn>
                <a:cxn ang="0">
                  <a:pos x="339" y="0"/>
                </a:cxn>
                <a:cxn ang="0">
                  <a:pos x="341" y="7"/>
                </a:cxn>
                <a:cxn ang="0">
                  <a:pos x="348" y="33"/>
                </a:cxn>
                <a:cxn ang="0">
                  <a:pos x="351" y="67"/>
                </a:cxn>
                <a:cxn ang="0">
                  <a:pos x="355" y="104"/>
                </a:cxn>
                <a:cxn ang="0">
                  <a:pos x="358" y="140"/>
                </a:cxn>
                <a:cxn ang="0">
                  <a:pos x="358" y="159"/>
                </a:cxn>
                <a:cxn ang="0">
                  <a:pos x="355" y="203"/>
                </a:cxn>
                <a:cxn ang="0">
                  <a:pos x="351" y="254"/>
                </a:cxn>
                <a:cxn ang="0">
                  <a:pos x="345" y="304"/>
                </a:cxn>
                <a:cxn ang="0">
                  <a:pos x="334" y="351"/>
                </a:cxn>
                <a:cxn ang="0">
                  <a:pos x="328" y="371"/>
                </a:cxn>
                <a:cxn ang="0">
                  <a:pos x="299" y="420"/>
                </a:cxn>
                <a:cxn ang="0">
                  <a:pos x="246" y="491"/>
                </a:cxn>
                <a:cxn ang="0">
                  <a:pos x="180" y="563"/>
                </a:cxn>
                <a:cxn ang="0">
                  <a:pos x="113" y="629"/>
                </a:cxn>
                <a:cxn ang="0">
                  <a:pos x="56" y="669"/>
                </a:cxn>
              </a:cxnLst>
              <a:rect l="0" t="0" r="r" b="b"/>
              <a:pathLst>
                <a:path w="359" h="670">
                  <a:moveTo>
                    <a:pt x="0" y="659"/>
                  </a:moveTo>
                  <a:lnTo>
                    <a:pt x="7" y="633"/>
                  </a:lnTo>
                  <a:lnTo>
                    <a:pt x="16" y="606"/>
                  </a:lnTo>
                  <a:lnTo>
                    <a:pt x="26" y="574"/>
                  </a:lnTo>
                  <a:lnTo>
                    <a:pt x="37" y="538"/>
                  </a:lnTo>
                  <a:lnTo>
                    <a:pt x="51" y="505"/>
                  </a:lnTo>
                  <a:lnTo>
                    <a:pt x="67" y="468"/>
                  </a:lnTo>
                  <a:lnTo>
                    <a:pt x="83" y="433"/>
                  </a:lnTo>
                  <a:lnTo>
                    <a:pt x="99" y="401"/>
                  </a:lnTo>
                  <a:lnTo>
                    <a:pt x="117" y="371"/>
                  </a:lnTo>
                  <a:lnTo>
                    <a:pt x="134" y="344"/>
                  </a:lnTo>
                  <a:lnTo>
                    <a:pt x="134" y="344"/>
                  </a:lnTo>
                  <a:lnTo>
                    <a:pt x="150" y="321"/>
                  </a:lnTo>
                  <a:lnTo>
                    <a:pt x="166" y="300"/>
                  </a:lnTo>
                  <a:lnTo>
                    <a:pt x="178" y="279"/>
                  </a:lnTo>
                  <a:lnTo>
                    <a:pt x="189" y="258"/>
                  </a:lnTo>
                  <a:lnTo>
                    <a:pt x="200" y="237"/>
                  </a:lnTo>
                  <a:lnTo>
                    <a:pt x="208" y="220"/>
                  </a:lnTo>
                  <a:lnTo>
                    <a:pt x="214" y="201"/>
                  </a:lnTo>
                  <a:lnTo>
                    <a:pt x="219" y="184"/>
                  </a:lnTo>
                  <a:lnTo>
                    <a:pt x="225" y="168"/>
                  </a:lnTo>
                  <a:lnTo>
                    <a:pt x="226" y="150"/>
                  </a:lnTo>
                  <a:lnTo>
                    <a:pt x="226" y="150"/>
                  </a:lnTo>
                  <a:lnTo>
                    <a:pt x="231" y="134"/>
                  </a:lnTo>
                  <a:lnTo>
                    <a:pt x="240" y="117"/>
                  </a:lnTo>
                  <a:lnTo>
                    <a:pt x="248" y="97"/>
                  </a:lnTo>
                  <a:lnTo>
                    <a:pt x="258" y="79"/>
                  </a:lnTo>
                  <a:lnTo>
                    <a:pt x="269" y="60"/>
                  </a:lnTo>
                  <a:lnTo>
                    <a:pt x="281" y="41"/>
                  </a:lnTo>
                  <a:lnTo>
                    <a:pt x="297" y="26"/>
                  </a:lnTo>
                  <a:lnTo>
                    <a:pt x="311" y="14"/>
                  </a:lnTo>
                  <a:lnTo>
                    <a:pt x="324" y="3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41" y="1"/>
                  </a:lnTo>
                  <a:lnTo>
                    <a:pt x="341" y="7"/>
                  </a:lnTo>
                  <a:lnTo>
                    <a:pt x="343" y="18"/>
                  </a:lnTo>
                  <a:lnTo>
                    <a:pt x="348" y="33"/>
                  </a:lnTo>
                  <a:lnTo>
                    <a:pt x="350" y="48"/>
                  </a:lnTo>
                  <a:lnTo>
                    <a:pt x="351" y="67"/>
                  </a:lnTo>
                  <a:lnTo>
                    <a:pt x="353" y="85"/>
                  </a:lnTo>
                  <a:lnTo>
                    <a:pt x="355" y="104"/>
                  </a:lnTo>
                  <a:lnTo>
                    <a:pt x="358" y="122"/>
                  </a:lnTo>
                  <a:lnTo>
                    <a:pt x="358" y="140"/>
                  </a:lnTo>
                  <a:lnTo>
                    <a:pt x="358" y="140"/>
                  </a:lnTo>
                  <a:lnTo>
                    <a:pt x="358" y="159"/>
                  </a:lnTo>
                  <a:lnTo>
                    <a:pt x="358" y="180"/>
                  </a:lnTo>
                  <a:lnTo>
                    <a:pt x="355" y="203"/>
                  </a:lnTo>
                  <a:lnTo>
                    <a:pt x="353" y="228"/>
                  </a:lnTo>
                  <a:lnTo>
                    <a:pt x="351" y="254"/>
                  </a:lnTo>
                  <a:lnTo>
                    <a:pt x="350" y="279"/>
                  </a:lnTo>
                  <a:lnTo>
                    <a:pt x="345" y="304"/>
                  </a:lnTo>
                  <a:lnTo>
                    <a:pt x="341" y="330"/>
                  </a:lnTo>
                  <a:lnTo>
                    <a:pt x="334" y="351"/>
                  </a:lnTo>
                  <a:lnTo>
                    <a:pt x="328" y="371"/>
                  </a:lnTo>
                  <a:lnTo>
                    <a:pt x="328" y="371"/>
                  </a:lnTo>
                  <a:lnTo>
                    <a:pt x="318" y="392"/>
                  </a:lnTo>
                  <a:lnTo>
                    <a:pt x="299" y="420"/>
                  </a:lnTo>
                  <a:lnTo>
                    <a:pt x="276" y="454"/>
                  </a:lnTo>
                  <a:lnTo>
                    <a:pt x="246" y="491"/>
                  </a:lnTo>
                  <a:lnTo>
                    <a:pt x="214" y="528"/>
                  </a:lnTo>
                  <a:lnTo>
                    <a:pt x="180" y="563"/>
                  </a:lnTo>
                  <a:lnTo>
                    <a:pt x="147" y="599"/>
                  </a:lnTo>
                  <a:lnTo>
                    <a:pt x="113" y="629"/>
                  </a:lnTo>
                  <a:lnTo>
                    <a:pt x="83" y="654"/>
                  </a:lnTo>
                  <a:lnTo>
                    <a:pt x="56" y="66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74" name="Freeform 142"/>
            <p:cNvSpPr>
              <a:spLocks/>
            </p:cNvSpPr>
            <p:nvPr/>
          </p:nvSpPr>
          <p:spPr bwMode="auto">
            <a:xfrm>
              <a:off x="3477" y="2063"/>
              <a:ext cx="451" cy="596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12" y="574"/>
                </a:cxn>
                <a:cxn ang="0">
                  <a:pos x="29" y="548"/>
                </a:cxn>
                <a:cxn ang="0">
                  <a:pos x="48" y="518"/>
                </a:cxn>
                <a:cxn ang="0">
                  <a:pos x="73" y="483"/>
                </a:cxn>
                <a:cxn ang="0">
                  <a:pos x="99" y="449"/>
                </a:cxn>
                <a:cxn ang="0">
                  <a:pos x="126" y="414"/>
                </a:cxn>
                <a:cxn ang="0">
                  <a:pos x="156" y="380"/>
                </a:cxn>
                <a:cxn ang="0">
                  <a:pos x="186" y="348"/>
                </a:cxn>
                <a:cxn ang="0">
                  <a:pos x="217" y="322"/>
                </a:cxn>
                <a:cxn ang="0">
                  <a:pos x="249" y="298"/>
                </a:cxn>
                <a:cxn ang="0">
                  <a:pos x="249" y="298"/>
                </a:cxn>
                <a:cxn ang="0">
                  <a:pos x="251" y="296"/>
                </a:cxn>
                <a:cxn ang="0">
                  <a:pos x="258" y="290"/>
                </a:cxn>
                <a:cxn ang="0">
                  <a:pos x="268" y="281"/>
                </a:cxn>
                <a:cxn ang="0">
                  <a:pos x="281" y="269"/>
                </a:cxn>
                <a:cxn ang="0">
                  <a:pos x="293" y="251"/>
                </a:cxn>
                <a:cxn ang="0">
                  <a:pos x="311" y="235"/>
                </a:cxn>
                <a:cxn ang="0">
                  <a:pos x="327" y="216"/>
                </a:cxn>
                <a:cxn ang="0">
                  <a:pos x="341" y="195"/>
                </a:cxn>
                <a:cxn ang="0">
                  <a:pos x="357" y="174"/>
                </a:cxn>
                <a:cxn ang="0">
                  <a:pos x="367" y="152"/>
                </a:cxn>
                <a:cxn ang="0">
                  <a:pos x="367" y="152"/>
                </a:cxn>
                <a:cxn ang="0">
                  <a:pos x="378" y="131"/>
                </a:cxn>
                <a:cxn ang="0">
                  <a:pos x="389" y="113"/>
                </a:cxn>
                <a:cxn ang="0">
                  <a:pos x="399" y="98"/>
                </a:cxn>
                <a:cxn ang="0">
                  <a:pos x="408" y="83"/>
                </a:cxn>
                <a:cxn ang="0">
                  <a:pos x="413" y="69"/>
                </a:cxn>
                <a:cxn ang="0">
                  <a:pos x="422" y="56"/>
                </a:cxn>
                <a:cxn ang="0">
                  <a:pos x="426" y="43"/>
                </a:cxn>
                <a:cxn ang="0">
                  <a:pos x="433" y="30"/>
                </a:cxn>
                <a:cxn ang="0">
                  <a:pos x="437" y="16"/>
                </a:cxn>
                <a:cxn ang="0">
                  <a:pos x="438" y="0"/>
                </a:cxn>
                <a:cxn ang="0">
                  <a:pos x="438" y="0"/>
                </a:cxn>
                <a:cxn ang="0">
                  <a:pos x="438" y="5"/>
                </a:cxn>
                <a:cxn ang="0">
                  <a:pos x="443" y="25"/>
                </a:cxn>
                <a:cxn ang="0">
                  <a:pos x="445" y="50"/>
                </a:cxn>
                <a:cxn ang="0">
                  <a:pos x="447" y="83"/>
                </a:cxn>
                <a:cxn ang="0">
                  <a:pos x="450" y="122"/>
                </a:cxn>
                <a:cxn ang="0">
                  <a:pos x="450" y="161"/>
                </a:cxn>
                <a:cxn ang="0">
                  <a:pos x="447" y="203"/>
                </a:cxn>
                <a:cxn ang="0">
                  <a:pos x="443" y="244"/>
                </a:cxn>
                <a:cxn ang="0">
                  <a:pos x="435" y="277"/>
                </a:cxn>
                <a:cxn ang="0">
                  <a:pos x="420" y="309"/>
                </a:cxn>
                <a:cxn ang="0">
                  <a:pos x="420" y="309"/>
                </a:cxn>
                <a:cxn ang="0">
                  <a:pos x="401" y="336"/>
                </a:cxn>
                <a:cxn ang="0">
                  <a:pos x="373" y="366"/>
                </a:cxn>
                <a:cxn ang="0">
                  <a:pos x="341" y="397"/>
                </a:cxn>
                <a:cxn ang="0">
                  <a:pos x="306" y="426"/>
                </a:cxn>
                <a:cxn ang="0">
                  <a:pos x="268" y="454"/>
                </a:cxn>
                <a:cxn ang="0">
                  <a:pos x="232" y="481"/>
                </a:cxn>
                <a:cxn ang="0">
                  <a:pos x="194" y="504"/>
                </a:cxn>
                <a:cxn ang="0">
                  <a:pos x="162" y="525"/>
                </a:cxn>
                <a:cxn ang="0">
                  <a:pos x="135" y="541"/>
                </a:cxn>
                <a:cxn ang="0">
                  <a:pos x="113" y="551"/>
                </a:cxn>
                <a:cxn ang="0">
                  <a:pos x="0" y="595"/>
                </a:cxn>
              </a:cxnLst>
              <a:rect l="0" t="0" r="r" b="b"/>
              <a:pathLst>
                <a:path w="451" h="596">
                  <a:moveTo>
                    <a:pt x="0" y="595"/>
                  </a:moveTo>
                  <a:lnTo>
                    <a:pt x="12" y="574"/>
                  </a:lnTo>
                  <a:lnTo>
                    <a:pt x="29" y="548"/>
                  </a:lnTo>
                  <a:lnTo>
                    <a:pt x="48" y="518"/>
                  </a:lnTo>
                  <a:lnTo>
                    <a:pt x="73" y="483"/>
                  </a:lnTo>
                  <a:lnTo>
                    <a:pt x="99" y="449"/>
                  </a:lnTo>
                  <a:lnTo>
                    <a:pt x="126" y="414"/>
                  </a:lnTo>
                  <a:lnTo>
                    <a:pt x="156" y="380"/>
                  </a:lnTo>
                  <a:lnTo>
                    <a:pt x="186" y="348"/>
                  </a:lnTo>
                  <a:lnTo>
                    <a:pt x="217" y="322"/>
                  </a:lnTo>
                  <a:lnTo>
                    <a:pt x="249" y="298"/>
                  </a:lnTo>
                  <a:lnTo>
                    <a:pt x="249" y="298"/>
                  </a:lnTo>
                  <a:lnTo>
                    <a:pt x="251" y="296"/>
                  </a:lnTo>
                  <a:lnTo>
                    <a:pt x="258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3" y="251"/>
                  </a:lnTo>
                  <a:lnTo>
                    <a:pt x="311" y="235"/>
                  </a:lnTo>
                  <a:lnTo>
                    <a:pt x="327" y="216"/>
                  </a:lnTo>
                  <a:lnTo>
                    <a:pt x="341" y="195"/>
                  </a:lnTo>
                  <a:lnTo>
                    <a:pt x="357" y="174"/>
                  </a:lnTo>
                  <a:lnTo>
                    <a:pt x="367" y="152"/>
                  </a:lnTo>
                  <a:lnTo>
                    <a:pt x="367" y="152"/>
                  </a:lnTo>
                  <a:lnTo>
                    <a:pt x="378" y="131"/>
                  </a:lnTo>
                  <a:lnTo>
                    <a:pt x="389" y="113"/>
                  </a:lnTo>
                  <a:lnTo>
                    <a:pt x="399" y="98"/>
                  </a:lnTo>
                  <a:lnTo>
                    <a:pt x="408" y="83"/>
                  </a:lnTo>
                  <a:lnTo>
                    <a:pt x="413" y="69"/>
                  </a:lnTo>
                  <a:lnTo>
                    <a:pt x="422" y="56"/>
                  </a:lnTo>
                  <a:lnTo>
                    <a:pt x="426" y="43"/>
                  </a:lnTo>
                  <a:lnTo>
                    <a:pt x="433" y="30"/>
                  </a:lnTo>
                  <a:lnTo>
                    <a:pt x="437" y="16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5"/>
                  </a:lnTo>
                  <a:lnTo>
                    <a:pt x="443" y="25"/>
                  </a:lnTo>
                  <a:lnTo>
                    <a:pt x="445" y="50"/>
                  </a:lnTo>
                  <a:lnTo>
                    <a:pt x="447" y="83"/>
                  </a:lnTo>
                  <a:lnTo>
                    <a:pt x="450" y="122"/>
                  </a:lnTo>
                  <a:lnTo>
                    <a:pt x="450" y="161"/>
                  </a:lnTo>
                  <a:lnTo>
                    <a:pt x="447" y="203"/>
                  </a:lnTo>
                  <a:lnTo>
                    <a:pt x="443" y="244"/>
                  </a:lnTo>
                  <a:lnTo>
                    <a:pt x="435" y="277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01" y="336"/>
                  </a:lnTo>
                  <a:lnTo>
                    <a:pt x="373" y="366"/>
                  </a:lnTo>
                  <a:lnTo>
                    <a:pt x="341" y="397"/>
                  </a:lnTo>
                  <a:lnTo>
                    <a:pt x="306" y="426"/>
                  </a:lnTo>
                  <a:lnTo>
                    <a:pt x="268" y="454"/>
                  </a:lnTo>
                  <a:lnTo>
                    <a:pt x="232" y="481"/>
                  </a:lnTo>
                  <a:lnTo>
                    <a:pt x="194" y="504"/>
                  </a:lnTo>
                  <a:lnTo>
                    <a:pt x="162" y="525"/>
                  </a:lnTo>
                  <a:lnTo>
                    <a:pt x="135" y="541"/>
                  </a:lnTo>
                  <a:lnTo>
                    <a:pt x="113" y="551"/>
                  </a:lnTo>
                  <a:lnTo>
                    <a:pt x="0" y="595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75" name="Freeform 143"/>
            <p:cNvSpPr>
              <a:spLocks/>
            </p:cNvSpPr>
            <p:nvPr/>
          </p:nvSpPr>
          <p:spPr bwMode="auto">
            <a:xfrm>
              <a:off x="3477" y="2063"/>
              <a:ext cx="451" cy="596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12" y="574"/>
                </a:cxn>
                <a:cxn ang="0">
                  <a:pos x="29" y="548"/>
                </a:cxn>
                <a:cxn ang="0">
                  <a:pos x="48" y="518"/>
                </a:cxn>
                <a:cxn ang="0">
                  <a:pos x="73" y="483"/>
                </a:cxn>
                <a:cxn ang="0">
                  <a:pos x="99" y="449"/>
                </a:cxn>
                <a:cxn ang="0">
                  <a:pos x="126" y="414"/>
                </a:cxn>
                <a:cxn ang="0">
                  <a:pos x="156" y="380"/>
                </a:cxn>
                <a:cxn ang="0">
                  <a:pos x="186" y="348"/>
                </a:cxn>
                <a:cxn ang="0">
                  <a:pos x="217" y="322"/>
                </a:cxn>
                <a:cxn ang="0">
                  <a:pos x="249" y="298"/>
                </a:cxn>
                <a:cxn ang="0">
                  <a:pos x="249" y="298"/>
                </a:cxn>
                <a:cxn ang="0">
                  <a:pos x="251" y="296"/>
                </a:cxn>
                <a:cxn ang="0">
                  <a:pos x="258" y="290"/>
                </a:cxn>
                <a:cxn ang="0">
                  <a:pos x="268" y="281"/>
                </a:cxn>
                <a:cxn ang="0">
                  <a:pos x="281" y="269"/>
                </a:cxn>
                <a:cxn ang="0">
                  <a:pos x="293" y="251"/>
                </a:cxn>
                <a:cxn ang="0">
                  <a:pos x="311" y="235"/>
                </a:cxn>
                <a:cxn ang="0">
                  <a:pos x="327" y="216"/>
                </a:cxn>
                <a:cxn ang="0">
                  <a:pos x="341" y="195"/>
                </a:cxn>
                <a:cxn ang="0">
                  <a:pos x="357" y="174"/>
                </a:cxn>
                <a:cxn ang="0">
                  <a:pos x="367" y="152"/>
                </a:cxn>
                <a:cxn ang="0">
                  <a:pos x="367" y="152"/>
                </a:cxn>
                <a:cxn ang="0">
                  <a:pos x="378" y="131"/>
                </a:cxn>
                <a:cxn ang="0">
                  <a:pos x="389" y="113"/>
                </a:cxn>
                <a:cxn ang="0">
                  <a:pos x="399" y="98"/>
                </a:cxn>
                <a:cxn ang="0">
                  <a:pos x="408" y="83"/>
                </a:cxn>
                <a:cxn ang="0">
                  <a:pos x="413" y="69"/>
                </a:cxn>
                <a:cxn ang="0">
                  <a:pos x="422" y="56"/>
                </a:cxn>
                <a:cxn ang="0">
                  <a:pos x="426" y="43"/>
                </a:cxn>
                <a:cxn ang="0">
                  <a:pos x="433" y="30"/>
                </a:cxn>
                <a:cxn ang="0">
                  <a:pos x="437" y="16"/>
                </a:cxn>
                <a:cxn ang="0">
                  <a:pos x="438" y="0"/>
                </a:cxn>
                <a:cxn ang="0">
                  <a:pos x="438" y="0"/>
                </a:cxn>
                <a:cxn ang="0">
                  <a:pos x="438" y="5"/>
                </a:cxn>
                <a:cxn ang="0">
                  <a:pos x="443" y="25"/>
                </a:cxn>
                <a:cxn ang="0">
                  <a:pos x="445" y="50"/>
                </a:cxn>
                <a:cxn ang="0">
                  <a:pos x="447" y="83"/>
                </a:cxn>
                <a:cxn ang="0">
                  <a:pos x="450" y="122"/>
                </a:cxn>
                <a:cxn ang="0">
                  <a:pos x="450" y="161"/>
                </a:cxn>
                <a:cxn ang="0">
                  <a:pos x="447" y="203"/>
                </a:cxn>
                <a:cxn ang="0">
                  <a:pos x="443" y="244"/>
                </a:cxn>
                <a:cxn ang="0">
                  <a:pos x="435" y="277"/>
                </a:cxn>
                <a:cxn ang="0">
                  <a:pos x="420" y="309"/>
                </a:cxn>
                <a:cxn ang="0">
                  <a:pos x="420" y="309"/>
                </a:cxn>
                <a:cxn ang="0">
                  <a:pos x="401" y="336"/>
                </a:cxn>
                <a:cxn ang="0">
                  <a:pos x="373" y="366"/>
                </a:cxn>
                <a:cxn ang="0">
                  <a:pos x="341" y="397"/>
                </a:cxn>
                <a:cxn ang="0">
                  <a:pos x="306" y="426"/>
                </a:cxn>
                <a:cxn ang="0">
                  <a:pos x="268" y="454"/>
                </a:cxn>
                <a:cxn ang="0">
                  <a:pos x="232" y="481"/>
                </a:cxn>
                <a:cxn ang="0">
                  <a:pos x="194" y="504"/>
                </a:cxn>
                <a:cxn ang="0">
                  <a:pos x="162" y="525"/>
                </a:cxn>
                <a:cxn ang="0">
                  <a:pos x="135" y="541"/>
                </a:cxn>
                <a:cxn ang="0">
                  <a:pos x="113" y="551"/>
                </a:cxn>
              </a:cxnLst>
              <a:rect l="0" t="0" r="r" b="b"/>
              <a:pathLst>
                <a:path w="451" h="596">
                  <a:moveTo>
                    <a:pt x="0" y="595"/>
                  </a:moveTo>
                  <a:lnTo>
                    <a:pt x="12" y="574"/>
                  </a:lnTo>
                  <a:lnTo>
                    <a:pt x="29" y="548"/>
                  </a:lnTo>
                  <a:lnTo>
                    <a:pt x="48" y="518"/>
                  </a:lnTo>
                  <a:lnTo>
                    <a:pt x="73" y="483"/>
                  </a:lnTo>
                  <a:lnTo>
                    <a:pt x="99" y="449"/>
                  </a:lnTo>
                  <a:lnTo>
                    <a:pt x="126" y="414"/>
                  </a:lnTo>
                  <a:lnTo>
                    <a:pt x="156" y="380"/>
                  </a:lnTo>
                  <a:lnTo>
                    <a:pt x="186" y="348"/>
                  </a:lnTo>
                  <a:lnTo>
                    <a:pt x="217" y="322"/>
                  </a:lnTo>
                  <a:lnTo>
                    <a:pt x="249" y="298"/>
                  </a:lnTo>
                  <a:lnTo>
                    <a:pt x="249" y="298"/>
                  </a:lnTo>
                  <a:lnTo>
                    <a:pt x="251" y="296"/>
                  </a:lnTo>
                  <a:lnTo>
                    <a:pt x="258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3" y="251"/>
                  </a:lnTo>
                  <a:lnTo>
                    <a:pt x="311" y="235"/>
                  </a:lnTo>
                  <a:lnTo>
                    <a:pt x="327" y="216"/>
                  </a:lnTo>
                  <a:lnTo>
                    <a:pt x="341" y="195"/>
                  </a:lnTo>
                  <a:lnTo>
                    <a:pt x="357" y="174"/>
                  </a:lnTo>
                  <a:lnTo>
                    <a:pt x="367" y="152"/>
                  </a:lnTo>
                  <a:lnTo>
                    <a:pt x="367" y="152"/>
                  </a:lnTo>
                  <a:lnTo>
                    <a:pt x="378" y="131"/>
                  </a:lnTo>
                  <a:lnTo>
                    <a:pt x="389" y="113"/>
                  </a:lnTo>
                  <a:lnTo>
                    <a:pt x="399" y="98"/>
                  </a:lnTo>
                  <a:lnTo>
                    <a:pt x="408" y="83"/>
                  </a:lnTo>
                  <a:lnTo>
                    <a:pt x="413" y="69"/>
                  </a:lnTo>
                  <a:lnTo>
                    <a:pt x="422" y="56"/>
                  </a:lnTo>
                  <a:lnTo>
                    <a:pt x="426" y="43"/>
                  </a:lnTo>
                  <a:lnTo>
                    <a:pt x="433" y="30"/>
                  </a:lnTo>
                  <a:lnTo>
                    <a:pt x="437" y="16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5"/>
                  </a:lnTo>
                  <a:lnTo>
                    <a:pt x="443" y="25"/>
                  </a:lnTo>
                  <a:lnTo>
                    <a:pt x="445" y="50"/>
                  </a:lnTo>
                  <a:lnTo>
                    <a:pt x="447" y="83"/>
                  </a:lnTo>
                  <a:lnTo>
                    <a:pt x="450" y="122"/>
                  </a:lnTo>
                  <a:lnTo>
                    <a:pt x="450" y="161"/>
                  </a:lnTo>
                  <a:lnTo>
                    <a:pt x="447" y="203"/>
                  </a:lnTo>
                  <a:lnTo>
                    <a:pt x="443" y="244"/>
                  </a:lnTo>
                  <a:lnTo>
                    <a:pt x="435" y="277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01" y="336"/>
                  </a:lnTo>
                  <a:lnTo>
                    <a:pt x="373" y="366"/>
                  </a:lnTo>
                  <a:lnTo>
                    <a:pt x="341" y="397"/>
                  </a:lnTo>
                  <a:lnTo>
                    <a:pt x="306" y="426"/>
                  </a:lnTo>
                  <a:lnTo>
                    <a:pt x="268" y="454"/>
                  </a:lnTo>
                  <a:lnTo>
                    <a:pt x="232" y="481"/>
                  </a:lnTo>
                  <a:lnTo>
                    <a:pt x="194" y="504"/>
                  </a:lnTo>
                  <a:lnTo>
                    <a:pt x="162" y="525"/>
                  </a:lnTo>
                  <a:lnTo>
                    <a:pt x="135" y="541"/>
                  </a:lnTo>
                  <a:lnTo>
                    <a:pt x="113" y="5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76" name="Freeform 144"/>
            <p:cNvSpPr>
              <a:spLocks/>
            </p:cNvSpPr>
            <p:nvPr/>
          </p:nvSpPr>
          <p:spPr bwMode="auto">
            <a:xfrm>
              <a:off x="3464" y="2063"/>
              <a:ext cx="453" cy="596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15" y="574"/>
                </a:cxn>
                <a:cxn ang="0">
                  <a:pos x="31" y="548"/>
                </a:cxn>
                <a:cxn ang="0">
                  <a:pos x="50" y="518"/>
                </a:cxn>
                <a:cxn ang="0">
                  <a:pos x="74" y="483"/>
                </a:cxn>
                <a:cxn ang="0">
                  <a:pos x="100" y="449"/>
                </a:cxn>
                <a:cxn ang="0">
                  <a:pos x="128" y="414"/>
                </a:cxn>
                <a:cxn ang="0">
                  <a:pos x="158" y="380"/>
                </a:cxn>
                <a:cxn ang="0">
                  <a:pos x="188" y="348"/>
                </a:cxn>
                <a:cxn ang="0">
                  <a:pos x="220" y="322"/>
                </a:cxn>
                <a:cxn ang="0">
                  <a:pos x="250" y="298"/>
                </a:cxn>
                <a:cxn ang="0">
                  <a:pos x="250" y="298"/>
                </a:cxn>
                <a:cxn ang="0">
                  <a:pos x="253" y="296"/>
                </a:cxn>
                <a:cxn ang="0">
                  <a:pos x="260" y="290"/>
                </a:cxn>
                <a:cxn ang="0">
                  <a:pos x="268" y="281"/>
                </a:cxn>
                <a:cxn ang="0">
                  <a:pos x="281" y="269"/>
                </a:cxn>
                <a:cxn ang="0">
                  <a:pos x="296" y="251"/>
                </a:cxn>
                <a:cxn ang="0">
                  <a:pos x="313" y="235"/>
                </a:cxn>
                <a:cxn ang="0">
                  <a:pos x="327" y="216"/>
                </a:cxn>
                <a:cxn ang="0">
                  <a:pos x="345" y="195"/>
                </a:cxn>
                <a:cxn ang="0">
                  <a:pos x="357" y="174"/>
                </a:cxn>
                <a:cxn ang="0">
                  <a:pos x="370" y="152"/>
                </a:cxn>
                <a:cxn ang="0">
                  <a:pos x="370" y="152"/>
                </a:cxn>
                <a:cxn ang="0">
                  <a:pos x="380" y="131"/>
                </a:cxn>
                <a:cxn ang="0">
                  <a:pos x="391" y="113"/>
                </a:cxn>
                <a:cxn ang="0">
                  <a:pos x="400" y="98"/>
                </a:cxn>
                <a:cxn ang="0">
                  <a:pos x="407" y="83"/>
                </a:cxn>
                <a:cxn ang="0">
                  <a:pos x="416" y="69"/>
                </a:cxn>
                <a:cxn ang="0">
                  <a:pos x="423" y="56"/>
                </a:cxn>
                <a:cxn ang="0">
                  <a:pos x="428" y="43"/>
                </a:cxn>
                <a:cxn ang="0">
                  <a:pos x="435" y="30"/>
                </a:cxn>
                <a:cxn ang="0">
                  <a:pos x="439" y="16"/>
                </a:cxn>
                <a:cxn ang="0">
                  <a:pos x="442" y="0"/>
                </a:cxn>
                <a:cxn ang="0">
                  <a:pos x="442" y="0"/>
                </a:cxn>
                <a:cxn ang="0">
                  <a:pos x="442" y="5"/>
                </a:cxn>
                <a:cxn ang="0">
                  <a:pos x="444" y="25"/>
                </a:cxn>
                <a:cxn ang="0">
                  <a:pos x="448" y="50"/>
                </a:cxn>
                <a:cxn ang="0">
                  <a:pos x="450" y="83"/>
                </a:cxn>
                <a:cxn ang="0">
                  <a:pos x="452" y="122"/>
                </a:cxn>
                <a:cxn ang="0">
                  <a:pos x="452" y="161"/>
                </a:cxn>
                <a:cxn ang="0">
                  <a:pos x="450" y="203"/>
                </a:cxn>
                <a:cxn ang="0">
                  <a:pos x="444" y="244"/>
                </a:cxn>
                <a:cxn ang="0">
                  <a:pos x="435" y="277"/>
                </a:cxn>
                <a:cxn ang="0">
                  <a:pos x="423" y="309"/>
                </a:cxn>
                <a:cxn ang="0">
                  <a:pos x="423" y="309"/>
                </a:cxn>
                <a:cxn ang="0">
                  <a:pos x="403" y="336"/>
                </a:cxn>
                <a:cxn ang="0">
                  <a:pos x="377" y="366"/>
                </a:cxn>
                <a:cxn ang="0">
                  <a:pos x="345" y="397"/>
                </a:cxn>
                <a:cxn ang="0">
                  <a:pos x="308" y="426"/>
                </a:cxn>
                <a:cxn ang="0">
                  <a:pos x="271" y="454"/>
                </a:cxn>
                <a:cxn ang="0">
                  <a:pos x="232" y="481"/>
                </a:cxn>
                <a:cxn ang="0">
                  <a:pos x="197" y="504"/>
                </a:cxn>
                <a:cxn ang="0">
                  <a:pos x="165" y="525"/>
                </a:cxn>
                <a:cxn ang="0">
                  <a:pos x="137" y="541"/>
                </a:cxn>
                <a:cxn ang="0">
                  <a:pos x="116" y="551"/>
                </a:cxn>
                <a:cxn ang="0">
                  <a:pos x="0" y="595"/>
                </a:cxn>
              </a:cxnLst>
              <a:rect l="0" t="0" r="r" b="b"/>
              <a:pathLst>
                <a:path w="453" h="596">
                  <a:moveTo>
                    <a:pt x="0" y="595"/>
                  </a:moveTo>
                  <a:lnTo>
                    <a:pt x="15" y="574"/>
                  </a:lnTo>
                  <a:lnTo>
                    <a:pt x="31" y="548"/>
                  </a:lnTo>
                  <a:lnTo>
                    <a:pt x="50" y="518"/>
                  </a:lnTo>
                  <a:lnTo>
                    <a:pt x="74" y="483"/>
                  </a:lnTo>
                  <a:lnTo>
                    <a:pt x="100" y="449"/>
                  </a:lnTo>
                  <a:lnTo>
                    <a:pt x="128" y="414"/>
                  </a:lnTo>
                  <a:lnTo>
                    <a:pt x="158" y="380"/>
                  </a:lnTo>
                  <a:lnTo>
                    <a:pt x="188" y="348"/>
                  </a:lnTo>
                  <a:lnTo>
                    <a:pt x="220" y="322"/>
                  </a:lnTo>
                  <a:lnTo>
                    <a:pt x="250" y="298"/>
                  </a:lnTo>
                  <a:lnTo>
                    <a:pt x="250" y="298"/>
                  </a:lnTo>
                  <a:lnTo>
                    <a:pt x="253" y="296"/>
                  </a:lnTo>
                  <a:lnTo>
                    <a:pt x="260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6" y="251"/>
                  </a:lnTo>
                  <a:lnTo>
                    <a:pt x="313" y="235"/>
                  </a:lnTo>
                  <a:lnTo>
                    <a:pt x="327" y="216"/>
                  </a:lnTo>
                  <a:lnTo>
                    <a:pt x="345" y="195"/>
                  </a:lnTo>
                  <a:lnTo>
                    <a:pt x="357" y="174"/>
                  </a:lnTo>
                  <a:lnTo>
                    <a:pt x="370" y="152"/>
                  </a:lnTo>
                  <a:lnTo>
                    <a:pt x="370" y="152"/>
                  </a:lnTo>
                  <a:lnTo>
                    <a:pt x="380" y="131"/>
                  </a:lnTo>
                  <a:lnTo>
                    <a:pt x="391" y="113"/>
                  </a:lnTo>
                  <a:lnTo>
                    <a:pt x="400" y="98"/>
                  </a:lnTo>
                  <a:lnTo>
                    <a:pt x="407" y="83"/>
                  </a:lnTo>
                  <a:lnTo>
                    <a:pt x="416" y="69"/>
                  </a:lnTo>
                  <a:lnTo>
                    <a:pt x="423" y="56"/>
                  </a:lnTo>
                  <a:lnTo>
                    <a:pt x="428" y="43"/>
                  </a:lnTo>
                  <a:lnTo>
                    <a:pt x="435" y="30"/>
                  </a:lnTo>
                  <a:lnTo>
                    <a:pt x="439" y="16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5"/>
                  </a:lnTo>
                  <a:lnTo>
                    <a:pt x="444" y="25"/>
                  </a:lnTo>
                  <a:lnTo>
                    <a:pt x="448" y="50"/>
                  </a:lnTo>
                  <a:lnTo>
                    <a:pt x="450" y="83"/>
                  </a:lnTo>
                  <a:lnTo>
                    <a:pt x="452" y="122"/>
                  </a:lnTo>
                  <a:lnTo>
                    <a:pt x="452" y="161"/>
                  </a:lnTo>
                  <a:lnTo>
                    <a:pt x="450" y="203"/>
                  </a:lnTo>
                  <a:lnTo>
                    <a:pt x="444" y="244"/>
                  </a:lnTo>
                  <a:lnTo>
                    <a:pt x="435" y="277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03" y="336"/>
                  </a:lnTo>
                  <a:lnTo>
                    <a:pt x="377" y="366"/>
                  </a:lnTo>
                  <a:lnTo>
                    <a:pt x="345" y="397"/>
                  </a:lnTo>
                  <a:lnTo>
                    <a:pt x="308" y="426"/>
                  </a:lnTo>
                  <a:lnTo>
                    <a:pt x="271" y="454"/>
                  </a:lnTo>
                  <a:lnTo>
                    <a:pt x="232" y="481"/>
                  </a:lnTo>
                  <a:lnTo>
                    <a:pt x="197" y="504"/>
                  </a:lnTo>
                  <a:lnTo>
                    <a:pt x="165" y="525"/>
                  </a:lnTo>
                  <a:lnTo>
                    <a:pt x="137" y="541"/>
                  </a:lnTo>
                  <a:lnTo>
                    <a:pt x="116" y="551"/>
                  </a:lnTo>
                  <a:lnTo>
                    <a:pt x="0" y="59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77" name="Freeform 145"/>
            <p:cNvSpPr>
              <a:spLocks/>
            </p:cNvSpPr>
            <p:nvPr/>
          </p:nvSpPr>
          <p:spPr bwMode="auto">
            <a:xfrm>
              <a:off x="3464" y="2063"/>
              <a:ext cx="453" cy="596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15" y="574"/>
                </a:cxn>
                <a:cxn ang="0">
                  <a:pos x="31" y="548"/>
                </a:cxn>
                <a:cxn ang="0">
                  <a:pos x="50" y="518"/>
                </a:cxn>
                <a:cxn ang="0">
                  <a:pos x="74" y="483"/>
                </a:cxn>
                <a:cxn ang="0">
                  <a:pos x="100" y="449"/>
                </a:cxn>
                <a:cxn ang="0">
                  <a:pos x="128" y="414"/>
                </a:cxn>
                <a:cxn ang="0">
                  <a:pos x="158" y="380"/>
                </a:cxn>
                <a:cxn ang="0">
                  <a:pos x="188" y="348"/>
                </a:cxn>
                <a:cxn ang="0">
                  <a:pos x="220" y="322"/>
                </a:cxn>
                <a:cxn ang="0">
                  <a:pos x="250" y="298"/>
                </a:cxn>
                <a:cxn ang="0">
                  <a:pos x="250" y="298"/>
                </a:cxn>
                <a:cxn ang="0">
                  <a:pos x="253" y="296"/>
                </a:cxn>
                <a:cxn ang="0">
                  <a:pos x="260" y="290"/>
                </a:cxn>
                <a:cxn ang="0">
                  <a:pos x="268" y="281"/>
                </a:cxn>
                <a:cxn ang="0">
                  <a:pos x="281" y="269"/>
                </a:cxn>
                <a:cxn ang="0">
                  <a:pos x="296" y="251"/>
                </a:cxn>
                <a:cxn ang="0">
                  <a:pos x="313" y="235"/>
                </a:cxn>
                <a:cxn ang="0">
                  <a:pos x="327" y="216"/>
                </a:cxn>
                <a:cxn ang="0">
                  <a:pos x="345" y="195"/>
                </a:cxn>
                <a:cxn ang="0">
                  <a:pos x="357" y="174"/>
                </a:cxn>
                <a:cxn ang="0">
                  <a:pos x="370" y="152"/>
                </a:cxn>
                <a:cxn ang="0">
                  <a:pos x="370" y="152"/>
                </a:cxn>
                <a:cxn ang="0">
                  <a:pos x="380" y="131"/>
                </a:cxn>
                <a:cxn ang="0">
                  <a:pos x="391" y="113"/>
                </a:cxn>
                <a:cxn ang="0">
                  <a:pos x="400" y="98"/>
                </a:cxn>
                <a:cxn ang="0">
                  <a:pos x="407" y="83"/>
                </a:cxn>
                <a:cxn ang="0">
                  <a:pos x="416" y="69"/>
                </a:cxn>
                <a:cxn ang="0">
                  <a:pos x="423" y="56"/>
                </a:cxn>
                <a:cxn ang="0">
                  <a:pos x="428" y="43"/>
                </a:cxn>
                <a:cxn ang="0">
                  <a:pos x="435" y="30"/>
                </a:cxn>
                <a:cxn ang="0">
                  <a:pos x="439" y="16"/>
                </a:cxn>
                <a:cxn ang="0">
                  <a:pos x="442" y="0"/>
                </a:cxn>
                <a:cxn ang="0">
                  <a:pos x="442" y="0"/>
                </a:cxn>
                <a:cxn ang="0">
                  <a:pos x="442" y="5"/>
                </a:cxn>
                <a:cxn ang="0">
                  <a:pos x="444" y="25"/>
                </a:cxn>
                <a:cxn ang="0">
                  <a:pos x="448" y="50"/>
                </a:cxn>
                <a:cxn ang="0">
                  <a:pos x="450" y="83"/>
                </a:cxn>
                <a:cxn ang="0">
                  <a:pos x="452" y="122"/>
                </a:cxn>
                <a:cxn ang="0">
                  <a:pos x="452" y="161"/>
                </a:cxn>
                <a:cxn ang="0">
                  <a:pos x="450" y="203"/>
                </a:cxn>
                <a:cxn ang="0">
                  <a:pos x="444" y="244"/>
                </a:cxn>
                <a:cxn ang="0">
                  <a:pos x="435" y="277"/>
                </a:cxn>
                <a:cxn ang="0">
                  <a:pos x="423" y="309"/>
                </a:cxn>
                <a:cxn ang="0">
                  <a:pos x="423" y="309"/>
                </a:cxn>
                <a:cxn ang="0">
                  <a:pos x="403" y="336"/>
                </a:cxn>
                <a:cxn ang="0">
                  <a:pos x="377" y="366"/>
                </a:cxn>
                <a:cxn ang="0">
                  <a:pos x="345" y="397"/>
                </a:cxn>
                <a:cxn ang="0">
                  <a:pos x="308" y="426"/>
                </a:cxn>
                <a:cxn ang="0">
                  <a:pos x="271" y="454"/>
                </a:cxn>
                <a:cxn ang="0">
                  <a:pos x="232" y="481"/>
                </a:cxn>
                <a:cxn ang="0">
                  <a:pos x="197" y="504"/>
                </a:cxn>
                <a:cxn ang="0">
                  <a:pos x="165" y="525"/>
                </a:cxn>
                <a:cxn ang="0">
                  <a:pos x="137" y="541"/>
                </a:cxn>
                <a:cxn ang="0">
                  <a:pos x="116" y="551"/>
                </a:cxn>
              </a:cxnLst>
              <a:rect l="0" t="0" r="r" b="b"/>
              <a:pathLst>
                <a:path w="453" h="596">
                  <a:moveTo>
                    <a:pt x="0" y="595"/>
                  </a:moveTo>
                  <a:lnTo>
                    <a:pt x="15" y="574"/>
                  </a:lnTo>
                  <a:lnTo>
                    <a:pt x="31" y="548"/>
                  </a:lnTo>
                  <a:lnTo>
                    <a:pt x="50" y="518"/>
                  </a:lnTo>
                  <a:lnTo>
                    <a:pt x="74" y="483"/>
                  </a:lnTo>
                  <a:lnTo>
                    <a:pt x="100" y="449"/>
                  </a:lnTo>
                  <a:lnTo>
                    <a:pt x="128" y="414"/>
                  </a:lnTo>
                  <a:lnTo>
                    <a:pt x="158" y="380"/>
                  </a:lnTo>
                  <a:lnTo>
                    <a:pt x="188" y="348"/>
                  </a:lnTo>
                  <a:lnTo>
                    <a:pt x="220" y="322"/>
                  </a:lnTo>
                  <a:lnTo>
                    <a:pt x="250" y="298"/>
                  </a:lnTo>
                  <a:lnTo>
                    <a:pt x="250" y="298"/>
                  </a:lnTo>
                  <a:lnTo>
                    <a:pt x="253" y="296"/>
                  </a:lnTo>
                  <a:lnTo>
                    <a:pt x="260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6" y="251"/>
                  </a:lnTo>
                  <a:lnTo>
                    <a:pt x="313" y="235"/>
                  </a:lnTo>
                  <a:lnTo>
                    <a:pt x="327" y="216"/>
                  </a:lnTo>
                  <a:lnTo>
                    <a:pt x="345" y="195"/>
                  </a:lnTo>
                  <a:lnTo>
                    <a:pt x="357" y="174"/>
                  </a:lnTo>
                  <a:lnTo>
                    <a:pt x="370" y="152"/>
                  </a:lnTo>
                  <a:lnTo>
                    <a:pt x="370" y="152"/>
                  </a:lnTo>
                  <a:lnTo>
                    <a:pt x="380" y="131"/>
                  </a:lnTo>
                  <a:lnTo>
                    <a:pt x="391" y="113"/>
                  </a:lnTo>
                  <a:lnTo>
                    <a:pt x="400" y="98"/>
                  </a:lnTo>
                  <a:lnTo>
                    <a:pt x="407" y="83"/>
                  </a:lnTo>
                  <a:lnTo>
                    <a:pt x="416" y="69"/>
                  </a:lnTo>
                  <a:lnTo>
                    <a:pt x="423" y="56"/>
                  </a:lnTo>
                  <a:lnTo>
                    <a:pt x="428" y="43"/>
                  </a:lnTo>
                  <a:lnTo>
                    <a:pt x="435" y="30"/>
                  </a:lnTo>
                  <a:lnTo>
                    <a:pt x="439" y="16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5"/>
                  </a:lnTo>
                  <a:lnTo>
                    <a:pt x="444" y="25"/>
                  </a:lnTo>
                  <a:lnTo>
                    <a:pt x="448" y="50"/>
                  </a:lnTo>
                  <a:lnTo>
                    <a:pt x="450" y="83"/>
                  </a:lnTo>
                  <a:lnTo>
                    <a:pt x="452" y="122"/>
                  </a:lnTo>
                  <a:lnTo>
                    <a:pt x="452" y="161"/>
                  </a:lnTo>
                  <a:lnTo>
                    <a:pt x="450" y="203"/>
                  </a:lnTo>
                  <a:lnTo>
                    <a:pt x="444" y="244"/>
                  </a:lnTo>
                  <a:lnTo>
                    <a:pt x="435" y="277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03" y="336"/>
                  </a:lnTo>
                  <a:lnTo>
                    <a:pt x="377" y="366"/>
                  </a:lnTo>
                  <a:lnTo>
                    <a:pt x="345" y="397"/>
                  </a:lnTo>
                  <a:lnTo>
                    <a:pt x="308" y="426"/>
                  </a:lnTo>
                  <a:lnTo>
                    <a:pt x="271" y="454"/>
                  </a:lnTo>
                  <a:lnTo>
                    <a:pt x="232" y="481"/>
                  </a:lnTo>
                  <a:lnTo>
                    <a:pt x="197" y="504"/>
                  </a:lnTo>
                  <a:lnTo>
                    <a:pt x="165" y="525"/>
                  </a:lnTo>
                  <a:lnTo>
                    <a:pt x="137" y="541"/>
                  </a:lnTo>
                  <a:lnTo>
                    <a:pt x="116" y="5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78" name="Freeform 146"/>
            <p:cNvSpPr>
              <a:spLocks/>
            </p:cNvSpPr>
            <p:nvPr/>
          </p:nvSpPr>
          <p:spPr bwMode="auto">
            <a:xfrm>
              <a:off x="3350" y="2291"/>
              <a:ext cx="554" cy="523"/>
            </a:xfrm>
            <a:custGeom>
              <a:avLst/>
              <a:gdLst/>
              <a:ahLst/>
              <a:cxnLst>
                <a:cxn ang="0">
                  <a:pos x="14" y="498"/>
                </a:cxn>
                <a:cxn ang="0">
                  <a:pos x="55" y="441"/>
                </a:cxn>
                <a:cxn ang="0">
                  <a:pos x="107" y="379"/>
                </a:cxn>
                <a:cxn ang="0">
                  <a:pos x="168" y="315"/>
                </a:cxn>
                <a:cxn ang="0">
                  <a:pos x="234" y="261"/>
                </a:cxn>
                <a:cxn ang="0">
                  <a:pos x="267" y="238"/>
                </a:cxn>
                <a:cxn ang="0">
                  <a:pos x="335" y="197"/>
                </a:cxn>
                <a:cxn ang="0">
                  <a:pos x="403" y="151"/>
                </a:cxn>
                <a:cxn ang="0">
                  <a:pos x="464" y="103"/>
                </a:cxn>
                <a:cxn ang="0">
                  <a:pos x="513" y="52"/>
                </a:cxn>
                <a:cxn ang="0">
                  <a:pos x="546" y="0"/>
                </a:cxn>
                <a:cxn ang="0">
                  <a:pos x="546" y="2"/>
                </a:cxn>
                <a:cxn ang="0">
                  <a:pos x="548" y="15"/>
                </a:cxn>
                <a:cxn ang="0">
                  <a:pos x="553" y="38"/>
                </a:cxn>
                <a:cxn ang="0">
                  <a:pos x="553" y="68"/>
                </a:cxn>
                <a:cxn ang="0">
                  <a:pos x="550" y="96"/>
                </a:cxn>
                <a:cxn ang="0">
                  <a:pos x="546" y="112"/>
                </a:cxn>
                <a:cxn ang="0">
                  <a:pos x="536" y="143"/>
                </a:cxn>
                <a:cxn ang="0">
                  <a:pos x="521" y="176"/>
                </a:cxn>
                <a:cxn ang="0">
                  <a:pos x="504" y="210"/>
                </a:cxn>
                <a:cxn ang="0">
                  <a:pos x="481" y="242"/>
                </a:cxn>
                <a:cxn ang="0">
                  <a:pos x="453" y="267"/>
                </a:cxn>
                <a:cxn ang="0">
                  <a:pos x="435" y="280"/>
                </a:cxn>
                <a:cxn ang="0">
                  <a:pos x="382" y="312"/>
                </a:cxn>
                <a:cxn ang="0">
                  <a:pos x="318" y="345"/>
                </a:cxn>
                <a:cxn ang="0">
                  <a:pos x="255" y="381"/>
                </a:cxn>
                <a:cxn ang="0">
                  <a:pos x="200" y="408"/>
                </a:cxn>
                <a:cxn ang="0">
                  <a:pos x="181" y="420"/>
                </a:cxn>
                <a:cxn ang="0">
                  <a:pos x="147" y="441"/>
                </a:cxn>
                <a:cxn ang="0">
                  <a:pos x="113" y="462"/>
                </a:cxn>
                <a:cxn ang="0">
                  <a:pos x="84" y="482"/>
                </a:cxn>
                <a:cxn ang="0">
                  <a:pos x="61" y="498"/>
                </a:cxn>
                <a:cxn ang="0">
                  <a:pos x="46" y="511"/>
                </a:cxn>
              </a:cxnLst>
              <a:rect l="0" t="0" r="r" b="b"/>
              <a:pathLst>
                <a:path w="554" h="523">
                  <a:moveTo>
                    <a:pt x="0" y="522"/>
                  </a:moveTo>
                  <a:lnTo>
                    <a:pt x="14" y="498"/>
                  </a:lnTo>
                  <a:lnTo>
                    <a:pt x="34" y="471"/>
                  </a:lnTo>
                  <a:lnTo>
                    <a:pt x="55" y="441"/>
                  </a:lnTo>
                  <a:lnTo>
                    <a:pt x="80" y="411"/>
                  </a:lnTo>
                  <a:lnTo>
                    <a:pt x="107" y="379"/>
                  </a:lnTo>
                  <a:lnTo>
                    <a:pt x="137" y="347"/>
                  </a:lnTo>
                  <a:lnTo>
                    <a:pt x="168" y="315"/>
                  </a:lnTo>
                  <a:lnTo>
                    <a:pt x="200" y="286"/>
                  </a:lnTo>
                  <a:lnTo>
                    <a:pt x="234" y="261"/>
                  </a:lnTo>
                  <a:lnTo>
                    <a:pt x="267" y="238"/>
                  </a:lnTo>
                  <a:lnTo>
                    <a:pt x="267" y="238"/>
                  </a:lnTo>
                  <a:lnTo>
                    <a:pt x="301" y="218"/>
                  </a:lnTo>
                  <a:lnTo>
                    <a:pt x="335" y="197"/>
                  </a:lnTo>
                  <a:lnTo>
                    <a:pt x="369" y="174"/>
                  </a:lnTo>
                  <a:lnTo>
                    <a:pt x="403" y="151"/>
                  </a:lnTo>
                  <a:lnTo>
                    <a:pt x="435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3" y="52"/>
                  </a:lnTo>
                  <a:lnTo>
                    <a:pt x="534" y="27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6" y="2"/>
                  </a:lnTo>
                  <a:lnTo>
                    <a:pt x="548" y="8"/>
                  </a:lnTo>
                  <a:lnTo>
                    <a:pt x="548" y="15"/>
                  </a:lnTo>
                  <a:lnTo>
                    <a:pt x="550" y="25"/>
                  </a:lnTo>
                  <a:lnTo>
                    <a:pt x="553" y="38"/>
                  </a:lnTo>
                  <a:lnTo>
                    <a:pt x="553" y="50"/>
                  </a:lnTo>
                  <a:lnTo>
                    <a:pt x="553" y="68"/>
                  </a:lnTo>
                  <a:lnTo>
                    <a:pt x="553" y="82"/>
                  </a:lnTo>
                  <a:lnTo>
                    <a:pt x="550" y="96"/>
                  </a:lnTo>
                  <a:lnTo>
                    <a:pt x="546" y="112"/>
                  </a:lnTo>
                  <a:lnTo>
                    <a:pt x="546" y="112"/>
                  </a:lnTo>
                  <a:lnTo>
                    <a:pt x="541" y="126"/>
                  </a:lnTo>
                  <a:lnTo>
                    <a:pt x="536" y="143"/>
                  </a:lnTo>
                  <a:lnTo>
                    <a:pt x="529" y="160"/>
                  </a:lnTo>
                  <a:lnTo>
                    <a:pt x="521" y="176"/>
                  </a:lnTo>
                  <a:lnTo>
                    <a:pt x="513" y="193"/>
                  </a:lnTo>
                  <a:lnTo>
                    <a:pt x="504" y="210"/>
                  </a:lnTo>
                  <a:lnTo>
                    <a:pt x="493" y="227"/>
                  </a:lnTo>
                  <a:lnTo>
                    <a:pt x="481" y="242"/>
                  </a:lnTo>
                  <a:lnTo>
                    <a:pt x="468" y="257"/>
                  </a:lnTo>
                  <a:lnTo>
                    <a:pt x="453" y="267"/>
                  </a:lnTo>
                  <a:lnTo>
                    <a:pt x="453" y="267"/>
                  </a:lnTo>
                  <a:lnTo>
                    <a:pt x="435" y="280"/>
                  </a:lnTo>
                  <a:lnTo>
                    <a:pt x="411" y="294"/>
                  </a:lnTo>
                  <a:lnTo>
                    <a:pt x="382" y="312"/>
                  </a:lnTo>
                  <a:lnTo>
                    <a:pt x="350" y="328"/>
                  </a:lnTo>
                  <a:lnTo>
                    <a:pt x="318" y="345"/>
                  </a:lnTo>
                  <a:lnTo>
                    <a:pt x="287" y="364"/>
                  </a:lnTo>
                  <a:lnTo>
                    <a:pt x="255" y="381"/>
                  </a:lnTo>
                  <a:lnTo>
                    <a:pt x="225" y="395"/>
                  </a:lnTo>
                  <a:lnTo>
                    <a:pt x="200" y="408"/>
                  </a:lnTo>
                  <a:lnTo>
                    <a:pt x="181" y="420"/>
                  </a:lnTo>
                  <a:lnTo>
                    <a:pt x="181" y="420"/>
                  </a:lnTo>
                  <a:lnTo>
                    <a:pt x="164" y="431"/>
                  </a:lnTo>
                  <a:lnTo>
                    <a:pt x="147" y="441"/>
                  </a:lnTo>
                  <a:lnTo>
                    <a:pt x="131" y="452"/>
                  </a:lnTo>
                  <a:lnTo>
                    <a:pt x="113" y="462"/>
                  </a:lnTo>
                  <a:lnTo>
                    <a:pt x="99" y="471"/>
                  </a:lnTo>
                  <a:lnTo>
                    <a:pt x="84" y="482"/>
                  </a:lnTo>
                  <a:lnTo>
                    <a:pt x="71" y="490"/>
                  </a:lnTo>
                  <a:lnTo>
                    <a:pt x="61" y="498"/>
                  </a:lnTo>
                  <a:lnTo>
                    <a:pt x="52" y="505"/>
                  </a:lnTo>
                  <a:lnTo>
                    <a:pt x="46" y="511"/>
                  </a:lnTo>
                  <a:lnTo>
                    <a:pt x="0" y="522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79" name="Freeform 147"/>
            <p:cNvSpPr>
              <a:spLocks/>
            </p:cNvSpPr>
            <p:nvPr/>
          </p:nvSpPr>
          <p:spPr bwMode="auto">
            <a:xfrm>
              <a:off x="3350" y="2291"/>
              <a:ext cx="554" cy="523"/>
            </a:xfrm>
            <a:custGeom>
              <a:avLst/>
              <a:gdLst/>
              <a:ahLst/>
              <a:cxnLst>
                <a:cxn ang="0">
                  <a:pos x="14" y="498"/>
                </a:cxn>
                <a:cxn ang="0">
                  <a:pos x="55" y="441"/>
                </a:cxn>
                <a:cxn ang="0">
                  <a:pos x="107" y="379"/>
                </a:cxn>
                <a:cxn ang="0">
                  <a:pos x="168" y="315"/>
                </a:cxn>
                <a:cxn ang="0">
                  <a:pos x="234" y="261"/>
                </a:cxn>
                <a:cxn ang="0">
                  <a:pos x="267" y="238"/>
                </a:cxn>
                <a:cxn ang="0">
                  <a:pos x="335" y="197"/>
                </a:cxn>
                <a:cxn ang="0">
                  <a:pos x="403" y="151"/>
                </a:cxn>
                <a:cxn ang="0">
                  <a:pos x="464" y="103"/>
                </a:cxn>
                <a:cxn ang="0">
                  <a:pos x="513" y="52"/>
                </a:cxn>
                <a:cxn ang="0">
                  <a:pos x="546" y="0"/>
                </a:cxn>
                <a:cxn ang="0">
                  <a:pos x="546" y="2"/>
                </a:cxn>
                <a:cxn ang="0">
                  <a:pos x="548" y="15"/>
                </a:cxn>
                <a:cxn ang="0">
                  <a:pos x="553" y="38"/>
                </a:cxn>
                <a:cxn ang="0">
                  <a:pos x="553" y="68"/>
                </a:cxn>
                <a:cxn ang="0">
                  <a:pos x="550" y="96"/>
                </a:cxn>
                <a:cxn ang="0">
                  <a:pos x="546" y="112"/>
                </a:cxn>
                <a:cxn ang="0">
                  <a:pos x="536" y="143"/>
                </a:cxn>
                <a:cxn ang="0">
                  <a:pos x="521" y="176"/>
                </a:cxn>
                <a:cxn ang="0">
                  <a:pos x="504" y="210"/>
                </a:cxn>
                <a:cxn ang="0">
                  <a:pos x="481" y="242"/>
                </a:cxn>
                <a:cxn ang="0">
                  <a:pos x="453" y="267"/>
                </a:cxn>
                <a:cxn ang="0">
                  <a:pos x="435" y="280"/>
                </a:cxn>
                <a:cxn ang="0">
                  <a:pos x="382" y="312"/>
                </a:cxn>
                <a:cxn ang="0">
                  <a:pos x="318" y="345"/>
                </a:cxn>
                <a:cxn ang="0">
                  <a:pos x="255" y="381"/>
                </a:cxn>
                <a:cxn ang="0">
                  <a:pos x="200" y="408"/>
                </a:cxn>
                <a:cxn ang="0">
                  <a:pos x="181" y="420"/>
                </a:cxn>
                <a:cxn ang="0">
                  <a:pos x="147" y="441"/>
                </a:cxn>
                <a:cxn ang="0">
                  <a:pos x="113" y="462"/>
                </a:cxn>
                <a:cxn ang="0">
                  <a:pos x="84" y="482"/>
                </a:cxn>
                <a:cxn ang="0">
                  <a:pos x="61" y="498"/>
                </a:cxn>
                <a:cxn ang="0">
                  <a:pos x="46" y="511"/>
                </a:cxn>
              </a:cxnLst>
              <a:rect l="0" t="0" r="r" b="b"/>
              <a:pathLst>
                <a:path w="554" h="523">
                  <a:moveTo>
                    <a:pt x="0" y="522"/>
                  </a:moveTo>
                  <a:lnTo>
                    <a:pt x="14" y="498"/>
                  </a:lnTo>
                  <a:lnTo>
                    <a:pt x="34" y="471"/>
                  </a:lnTo>
                  <a:lnTo>
                    <a:pt x="55" y="441"/>
                  </a:lnTo>
                  <a:lnTo>
                    <a:pt x="80" y="411"/>
                  </a:lnTo>
                  <a:lnTo>
                    <a:pt x="107" y="379"/>
                  </a:lnTo>
                  <a:lnTo>
                    <a:pt x="137" y="347"/>
                  </a:lnTo>
                  <a:lnTo>
                    <a:pt x="168" y="315"/>
                  </a:lnTo>
                  <a:lnTo>
                    <a:pt x="200" y="286"/>
                  </a:lnTo>
                  <a:lnTo>
                    <a:pt x="234" y="261"/>
                  </a:lnTo>
                  <a:lnTo>
                    <a:pt x="267" y="238"/>
                  </a:lnTo>
                  <a:lnTo>
                    <a:pt x="267" y="238"/>
                  </a:lnTo>
                  <a:lnTo>
                    <a:pt x="301" y="218"/>
                  </a:lnTo>
                  <a:lnTo>
                    <a:pt x="335" y="197"/>
                  </a:lnTo>
                  <a:lnTo>
                    <a:pt x="369" y="174"/>
                  </a:lnTo>
                  <a:lnTo>
                    <a:pt x="403" y="151"/>
                  </a:lnTo>
                  <a:lnTo>
                    <a:pt x="435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3" y="52"/>
                  </a:lnTo>
                  <a:lnTo>
                    <a:pt x="534" y="27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6" y="2"/>
                  </a:lnTo>
                  <a:lnTo>
                    <a:pt x="548" y="8"/>
                  </a:lnTo>
                  <a:lnTo>
                    <a:pt x="548" y="15"/>
                  </a:lnTo>
                  <a:lnTo>
                    <a:pt x="550" y="25"/>
                  </a:lnTo>
                  <a:lnTo>
                    <a:pt x="553" y="38"/>
                  </a:lnTo>
                  <a:lnTo>
                    <a:pt x="553" y="50"/>
                  </a:lnTo>
                  <a:lnTo>
                    <a:pt x="553" y="68"/>
                  </a:lnTo>
                  <a:lnTo>
                    <a:pt x="553" y="82"/>
                  </a:lnTo>
                  <a:lnTo>
                    <a:pt x="550" y="96"/>
                  </a:lnTo>
                  <a:lnTo>
                    <a:pt x="546" y="112"/>
                  </a:lnTo>
                  <a:lnTo>
                    <a:pt x="546" y="112"/>
                  </a:lnTo>
                  <a:lnTo>
                    <a:pt x="541" y="126"/>
                  </a:lnTo>
                  <a:lnTo>
                    <a:pt x="536" y="143"/>
                  </a:lnTo>
                  <a:lnTo>
                    <a:pt x="529" y="160"/>
                  </a:lnTo>
                  <a:lnTo>
                    <a:pt x="521" y="176"/>
                  </a:lnTo>
                  <a:lnTo>
                    <a:pt x="513" y="193"/>
                  </a:lnTo>
                  <a:lnTo>
                    <a:pt x="504" y="210"/>
                  </a:lnTo>
                  <a:lnTo>
                    <a:pt x="493" y="227"/>
                  </a:lnTo>
                  <a:lnTo>
                    <a:pt x="481" y="242"/>
                  </a:lnTo>
                  <a:lnTo>
                    <a:pt x="468" y="257"/>
                  </a:lnTo>
                  <a:lnTo>
                    <a:pt x="453" y="267"/>
                  </a:lnTo>
                  <a:lnTo>
                    <a:pt x="453" y="267"/>
                  </a:lnTo>
                  <a:lnTo>
                    <a:pt x="435" y="280"/>
                  </a:lnTo>
                  <a:lnTo>
                    <a:pt x="411" y="294"/>
                  </a:lnTo>
                  <a:lnTo>
                    <a:pt x="382" y="312"/>
                  </a:lnTo>
                  <a:lnTo>
                    <a:pt x="350" y="328"/>
                  </a:lnTo>
                  <a:lnTo>
                    <a:pt x="318" y="345"/>
                  </a:lnTo>
                  <a:lnTo>
                    <a:pt x="287" y="364"/>
                  </a:lnTo>
                  <a:lnTo>
                    <a:pt x="255" y="381"/>
                  </a:lnTo>
                  <a:lnTo>
                    <a:pt x="225" y="395"/>
                  </a:lnTo>
                  <a:lnTo>
                    <a:pt x="200" y="408"/>
                  </a:lnTo>
                  <a:lnTo>
                    <a:pt x="181" y="420"/>
                  </a:lnTo>
                  <a:lnTo>
                    <a:pt x="181" y="420"/>
                  </a:lnTo>
                  <a:lnTo>
                    <a:pt x="164" y="431"/>
                  </a:lnTo>
                  <a:lnTo>
                    <a:pt x="147" y="441"/>
                  </a:lnTo>
                  <a:lnTo>
                    <a:pt x="131" y="452"/>
                  </a:lnTo>
                  <a:lnTo>
                    <a:pt x="113" y="462"/>
                  </a:lnTo>
                  <a:lnTo>
                    <a:pt x="99" y="471"/>
                  </a:lnTo>
                  <a:lnTo>
                    <a:pt x="84" y="482"/>
                  </a:lnTo>
                  <a:lnTo>
                    <a:pt x="71" y="490"/>
                  </a:lnTo>
                  <a:lnTo>
                    <a:pt x="61" y="498"/>
                  </a:lnTo>
                  <a:lnTo>
                    <a:pt x="52" y="505"/>
                  </a:lnTo>
                  <a:lnTo>
                    <a:pt x="46" y="511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80" name="Freeform 148"/>
            <p:cNvSpPr>
              <a:spLocks/>
            </p:cNvSpPr>
            <p:nvPr/>
          </p:nvSpPr>
          <p:spPr bwMode="auto">
            <a:xfrm>
              <a:off x="3347" y="2275"/>
              <a:ext cx="553" cy="524"/>
            </a:xfrm>
            <a:custGeom>
              <a:avLst/>
              <a:gdLst/>
              <a:ahLst/>
              <a:cxnLst>
                <a:cxn ang="0">
                  <a:pos x="15" y="499"/>
                </a:cxn>
                <a:cxn ang="0">
                  <a:pos x="54" y="442"/>
                </a:cxn>
                <a:cxn ang="0">
                  <a:pos x="107" y="379"/>
                </a:cxn>
                <a:cxn ang="0">
                  <a:pos x="168" y="316"/>
                </a:cxn>
                <a:cxn ang="0">
                  <a:pos x="234" y="260"/>
                </a:cxn>
                <a:cxn ang="0">
                  <a:pos x="268" y="237"/>
                </a:cxn>
                <a:cxn ang="0">
                  <a:pos x="335" y="195"/>
                </a:cxn>
                <a:cxn ang="0">
                  <a:pos x="402" y="151"/>
                </a:cxn>
                <a:cxn ang="0">
                  <a:pos x="464" y="103"/>
                </a:cxn>
                <a:cxn ang="0">
                  <a:pos x="514" y="52"/>
                </a:cxn>
                <a:cxn ang="0">
                  <a:pos x="547" y="0"/>
                </a:cxn>
                <a:cxn ang="0">
                  <a:pos x="547" y="2"/>
                </a:cxn>
                <a:cxn ang="0">
                  <a:pos x="549" y="14"/>
                </a:cxn>
                <a:cxn ang="0">
                  <a:pos x="552" y="37"/>
                </a:cxn>
                <a:cxn ang="0">
                  <a:pos x="552" y="64"/>
                </a:cxn>
                <a:cxn ang="0">
                  <a:pos x="549" y="96"/>
                </a:cxn>
                <a:cxn ang="0">
                  <a:pos x="547" y="111"/>
                </a:cxn>
                <a:cxn ang="0">
                  <a:pos x="535" y="143"/>
                </a:cxn>
                <a:cxn ang="0">
                  <a:pos x="522" y="177"/>
                </a:cxn>
                <a:cxn ang="0">
                  <a:pos x="503" y="210"/>
                </a:cxn>
                <a:cxn ang="0">
                  <a:pos x="482" y="242"/>
                </a:cxn>
                <a:cxn ang="0">
                  <a:pos x="453" y="267"/>
                </a:cxn>
                <a:cxn ang="0">
                  <a:pos x="434" y="280"/>
                </a:cxn>
                <a:cxn ang="0">
                  <a:pos x="381" y="311"/>
                </a:cxn>
                <a:cxn ang="0">
                  <a:pos x="319" y="345"/>
                </a:cxn>
                <a:cxn ang="0">
                  <a:pos x="255" y="379"/>
                </a:cxn>
                <a:cxn ang="0">
                  <a:pos x="202" y="410"/>
                </a:cxn>
                <a:cxn ang="0">
                  <a:pos x="181" y="421"/>
                </a:cxn>
                <a:cxn ang="0">
                  <a:pos x="147" y="442"/>
                </a:cxn>
                <a:cxn ang="0">
                  <a:pos x="116" y="463"/>
                </a:cxn>
                <a:cxn ang="0">
                  <a:pos x="84" y="482"/>
                </a:cxn>
                <a:cxn ang="0">
                  <a:pos x="63" y="499"/>
                </a:cxn>
                <a:cxn ang="0">
                  <a:pos x="48" y="509"/>
                </a:cxn>
              </a:cxnLst>
              <a:rect l="0" t="0" r="r" b="b"/>
              <a:pathLst>
                <a:path w="553" h="524">
                  <a:moveTo>
                    <a:pt x="0" y="523"/>
                  </a:moveTo>
                  <a:lnTo>
                    <a:pt x="15" y="499"/>
                  </a:lnTo>
                  <a:lnTo>
                    <a:pt x="34" y="472"/>
                  </a:lnTo>
                  <a:lnTo>
                    <a:pt x="54" y="442"/>
                  </a:lnTo>
                  <a:lnTo>
                    <a:pt x="80" y="410"/>
                  </a:lnTo>
                  <a:lnTo>
                    <a:pt x="107" y="379"/>
                  </a:lnTo>
                  <a:lnTo>
                    <a:pt x="137" y="345"/>
                  </a:lnTo>
                  <a:lnTo>
                    <a:pt x="168" y="316"/>
                  </a:lnTo>
                  <a:lnTo>
                    <a:pt x="200" y="286"/>
                  </a:lnTo>
                  <a:lnTo>
                    <a:pt x="234" y="260"/>
                  </a:lnTo>
                  <a:lnTo>
                    <a:pt x="268" y="237"/>
                  </a:lnTo>
                  <a:lnTo>
                    <a:pt x="268" y="237"/>
                  </a:lnTo>
                  <a:lnTo>
                    <a:pt x="301" y="216"/>
                  </a:lnTo>
                  <a:lnTo>
                    <a:pt x="335" y="195"/>
                  </a:lnTo>
                  <a:lnTo>
                    <a:pt x="370" y="175"/>
                  </a:lnTo>
                  <a:lnTo>
                    <a:pt x="402" y="151"/>
                  </a:lnTo>
                  <a:lnTo>
                    <a:pt x="436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4" y="52"/>
                  </a:lnTo>
                  <a:lnTo>
                    <a:pt x="533" y="27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547" y="2"/>
                  </a:lnTo>
                  <a:lnTo>
                    <a:pt x="547" y="6"/>
                  </a:lnTo>
                  <a:lnTo>
                    <a:pt x="549" y="14"/>
                  </a:lnTo>
                  <a:lnTo>
                    <a:pt x="552" y="25"/>
                  </a:lnTo>
                  <a:lnTo>
                    <a:pt x="552" y="37"/>
                  </a:lnTo>
                  <a:lnTo>
                    <a:pt x="552" y="52"/>
                  </a:lnTo>
                  <a:lnTo>
                    <a:pt x="552" y="64"/>
                  </a:lnTo>
                  <a:lnTo>
                    <a:pt x="552" y="82"/>
                  </a:lnTo>
                  <a:lnTo>
                    <a:pt x="549" y="96"/>
                  </a:lnTo>
                  <a:lnTo>
                    <a:pt x="547" y="111"/>
                  </a:lnTo>
                  <a:lnTo>
                    <a:pt x="547" y="111"/>
                  </a:lnTo>
                  <a:lnTo>
                    <a:pt x="542" y="126"/>
                  </a:lnTo>
                  <a:lnTo>
                    <a:pt x="535" y="143"/>
                  </a:lnTo>
                  <a:lnTo>
                    <a:pt x="528" y="159"/>
                  </a:lnTo>
                  <a:lnTo>
                    <a:pt x="522" y="177"/>
                  </a:lnTo>
                  <a:lnTo>
                    <a:pt x="514" y="193"/>
                  </a:lnTo>
                  <a:lnTo>
                    <a:pt x="503" y="210"/>
                  </a:lnTo>
                  <a:lnTo>
                    <a:pt x="493" y="227"/>
                  </a:lnTo>
                  <a:lnTo>
                    <a:pt x="482" y="242"/>
                  </a:lnTo>
                  <a:lnTo>
                    <a:pt x="468" y="255"/>
                  </a:lnTo>
                  <a:lnTo>
                    <a:pt x="453" y="267"/>
                  </a:lnTo>
                  <a:lnTo>
                    <a:pt x="453" y="267"/>
                  </a:lnTo>
                  <a:lnTo>
                    <a:pt x="434" y="280"/>
                  </a:lnTo>
                  <a:lnTo>
                    <a:pt x="411" y="295"/>
                  </a:lnTo>
                  <a:lnTo>
                    <a:pt x="381" y="311"/>
                  </a:lnTo>
                  <a:lnTo>
                    <a:pt x="351" y="329"/>
                  </a:lnTo>
                  <a:lnTo>
                    <a:pt x="319" y="345"/>
                  </a:lnTo>
                  <a:lnTo>
                    <a:pt x="286" y="362"/>
                  </a:lnTo>
                  <a:lnTo>
                    <a:pt x="255" y="379"/>
                  </a:lnTo>
                  <a:lnTo>
                    <a:pt x="225" y="396"/>
                  </a:lnTo>
                  <a:lnTo>
                    <a:pt x="202" y="410"/>
                  </a:lnTo>
                  <a:lnTo>
                    <a:pt x="181" y="421"/>
                  </a:lnTo>
                  <a:lnTo>
                    <a:pt x="181" y="421"/>
                  </a:lnTo>
                  <a:lnTo>
                    <a:pt x="164" y="431"/>
                  </a:lnTo>
                  <a:lnTo>
                    <a:pt x="147" y="442"/>
                  </a:lnTo>
                  <a:lnTo>
                    <a:pt x="130" y="452"/>
                  </a:lnTo>
                  <a:lnTo>
                    <a:pt x="116" y="463"/>
                  </a:lnTo>
                  <a:lnTo>
                    <a:pt x="98" y="472"/>
                  </a:lnTo>
                  <a:lnTo>
                    <a:pt x="84" y="482"/>
                  </a:lnTo>
                  <a:lnTo>
                    <a:pt x="71" y="491"/>
                  </a:lnTo>
                  <a:lnTo>
                    <a:pt x="63" y="499"/>
                  </a:lnTo>
                  <a:lnTo>
                    <a:pt x="54" y="505"/>
                  </a:lnTo>
                  <a:lnTo>
                    <a:pt x="48" y="509"/>
                  </a:lnTo>
                  <a:lnTo>
                    <a:pt x="0" y="52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81" name="Freeform 149"/>
            <p:cNvSpPr>
              <a:spLocks/>
            </p:cNvSpPr>
            <p:nvPr/>
          </p:nvSpPr>
          <p:spPr bwMode="auto">
            <a:xfrm>
              <a:off x="3347" y="2275"/>
              <a:ext cx="553" cy="524"/>
            </a:xfrm>
            <a:custGeom>
              <a:avLst/>
              <a:gdLst/>
              <a:ahLst/>
              <a:cxnLst>
                <a:cxn ang="0">
                  <a:pos x="15" y="499"/>
                </a:cxn>
                <a:cxn ang="0">
                  <a:pos x="54" y="442"/>
                </a:cxn>
                <a:cxn ang="0">
                  <a:pos x="107" y="379"/>
                </a:cxn>
                <a:cxn ang="0">
                  <a:pos x="168" y="316"/>
                </a:cxn>
                <a:cxn ang="0">
                  <a:pos x="234" y="260"/>
                </a:cxn>
                <a:cxn ang="0">
                  <a:pos x="268" y="237"/>
                </a:cxn>
                <a:cxn ang="0">
                  <a:pos x="335" y="195"/>
                </a:cxn>
                <a:cxn ang="0">
                  <a:pos x="402" y="151"/>
                </a:cxn>
                <a:cxn ang="0">
                  <a:pos x="464" y="103"/>
                </a:cxn>
                <a:cxn ang="0">
                  <a:pos x="514" y="52"/>
                </a:cxn>
                <a:cxn ang="0">
                  <a:pos x="547" y="0"/>
                </a:cxn>
                <a:cxn ang="0">
                  <a:pos x="547" y="2"/>
                </a:cxn>
                <a:cxn ang="0">
                  <a:pos x="549" y="14"/>
                </a:cxn>
                <a:cxn ang="0">
                  <a:pos x="552" y="37"/>
                </a:cxn>
                <a:cxn ang="0">
                  <a:pos x="552" y="64"/>
                </a:cxn>
                <a:cxn ang="0">
                  <a:pos x="549" y="96"/>
                </a:cxn>
                <a:cxn ang="0">
                  <a:pos x="547" y="111"/>
                </a:cxn>
                <a:cxn ang="0">
                  <a:pos x="535" y="143"/>
                </a:cxn>
                <a:cxn ang="0">
                  <a:pos x="522" y="177"/>
                </a:cxn>
                <a:cxn ang="0">
                  <a:pos x="503" y="210"/>
                </a:cxn>
                <a:cxn ang="0">
                  <a:pos x="482" y="242"/>
                </a:cxn>
                <a:cxn ang="0">
                  <a:pos x="453" y="267"/>
                </a:cxn>
                <a:cxn ang="0">
                  <a:pos x="434" y="280"/>
                </a:cxn>
                <a:cxn ang="0">
                  <a:pos x="381" y="311"/>
                </a:cxn>
                <a:cxn ang="0">
                  <a:pos x="319" y="345"/>
                </a:cxn>
                <a:cxn ang="0">
                  <a:pos x="255" y="379"/>
                </a:cxn>
                <a:cxn ang="0">
                  <a:pos x="202" y="410"/>
                </a:cxn>
                <a:cxn ang="0">
                  <a:pos x="181" y="421"/>
                </a:cxn>
                <a:cxn ang="0">
                  <a:pos x="147" y="442"/>
                </a:cxn>
                <a:cxn ang="0">
                  <a:pos x="116" y="463"/>
                </a:cxn>
                <a:cxn ang="0">
                  <a:pos x="84" y="482"/>
                </a:cxn>
                <a:cxn ang="0">
                  <a:pos x="63" y="499"/>
                </a:cxn>
                <a:cxn ang="0">
                  <a:pos x="48" y="509"/>
                </a:cxn>
              </a:cxnLst>
              <a:rect l="0" t="0" r="r" b="b"/>
              <a:pathLst>
                <a:path w="553" h="524">
                  <a:moveTo>
                    <a:pt x="0" y="523"/>
                  </a:moveTo>
                  <a:lnTo>
                    <a:pt x="15" y="499"/>
                  </a:lnTo>
                  <a:lnTo>
                    <a:pt x="34" y="472"/>
                  </a:lnTo>
                  <a:lnTo>
                    <a:pt x="54" y="442"/>
                  </a:lnTo>
                  <a:lnTo>
                    <a:pt x="80" y="410"/>
                  </a:lnTo>
                  <a:lnTo>
                    <a:pt x="107" y="379"/>
                  </a:lnTo>
                  <a:lnTo>
                    <a:pt x="137" y="345"/>
                  </a:lnTo>
                  <a:lnTo>
                    <a:pt x="168" y="316"/>
                  </a:lnTo>
                  <a:lnTo>
                    <a:pt x="200" y="286"/>
                  </a:lnTo>
                  <a:lnTo>
                    <a:pt x="234" y="260"/>
                  </a:lnTo>
                  <a:lnTo>
                    <a:pt x="268" y="237"/>
                  </a:lnTo>
                  <a:lnTo>
                    <a:pt x="268" y="237"/>
                  </a:lnTo>
                  <a:lnTo>
                    <a:pt x="301" y="216"/>
                  </a:lnTo>
                  <a:lnTo>
                    <a:pt x="335" y="195"/>
                  </a:lnTo>
                  <a:lnTo>
                    <a:pt x="370" y="175"/>
                  </a:lnTo>
                  <a:lnTo>
                    <a:pt x="402" y="151"/>
                  </a:lnTo>
                  <a:lnTo>
                    <a:pt x="436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4" y="52"/>
                  </a:lnTo>
                  <a:lnTo>
                    <a:pt x="533" y="27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547" y="2"/>
                  </a:lnTo>
                  <a:lnTo>
                    <a:pt x="547" y="6"/>
                  </a:lnTo>
                  <a:lnTo>
                    <a:pt x="549" y="14"/>
                  </a:lnTo>
                  <a:lnTo>
                    <a:pt x="552" y="25"/>
                  </a:lnTo>
                  <a:lnTo>
                    <a:pt x="552" y="37"/>
                  </a:lnTo>
                  <a:lnTo>
                    <a:pt x="552" y="52"/>
                  </a:lnTo>
                  <a:lnTo>
                    <a:pt x="552" y="64"/>
                  </a:lnTo>
                  <a:lnTo>
                    <a:pt x="552" y="82"/>
                  </a:lnTo>
                  <a:lnTo>
                    <a:pt x="549" y="96"/>
                  </a:lnTo>
                  <a:lnTo>
                    <a:pt x="547" y="111"/>
                  </a:lnTo>
                  <a:lnTo>
                    <a:pt x="547" y="111"/>
                  </a:lnTo>
                  <a:lnTo>
                    <a:pt x="542" y="126"/>
                  </a:lnTo>
                  <a:lnTo>
                    <a:pt x="535" y="143"/>
                  </a:lnTo>
                  <a:lnTo>
                    <a:pt x="528" y="159"/>
                  </a:lnTo>
                  <a:lnTo>
                    <a:pt x="522" y="177"/>
                  </a:lnTo>
                  <a:lnTo>
                    <a:pt x="514" y="193"/>
                  </a:lnTo>
                  <a:lnTo>
                    <a:pt x="503" y="210"/>
                  </a:lnTo>
                  <a:lnTo>
                    <a:pt x="493" y="227"/>
                  </a:lnTo>
                  <a:lnTo>
                    <a:pt x="482" y="242"/>
                  </a:lnTo>
                  <a:lnTo>
                    <a:pt x="468" y="255"/>
                  </a:lnTo>
                  <a:lnTo>
                    <a:pt x="453" y="267"/>
                  </a:lnTo>
                  <a:lnTo>
                    <a:pt x="453" y="267"/>
                  </a:lnTo>
                  <a:lnTo>
                    <a:pt x="434" y="280"/>
                  </a:lnTo>
                  <a:lnTo>
                    <a:pt x="411" y="295"/>
                  </a:lnTo>
                  <a:lnTo>
                    <a:pt x="381" y="311"/>
                  </a:lnTo>
                  <a:lnTo>
                    <a:pt x="351" y="329"/>
                  </a:lnTo>
                  <a:lnTo>
                    <a:pt x="319" y="345"/>
                  </a:lnTo>
                  <a:lnTo>
                    <a:pt x="286" y="362"/>
                  </a:lnTo>
                  <a:lnTo>
                    <a:pt x="255" y="379"/>
                  </a:lnTo>
                  <a:lnTo>
                    <a:pt x="225" y="396"/>
                  </a:lnTo>
                  <a:lnTo>
                    <a:pt x="202" y="410"/>
                  </a:lnTo>
                  <a:lnTo>
                    <a:pt x="181" y="421"/>
                  </a:lnTo>
                  <a:lnTo>
                    <a:pt x="181" y="421"/>
                  </a:lnTo>
                  <a:lnTo>
                    <a:pt x="164" y="431"/>
                  </a:lnTo>
                  <a:lnTo>
                    <a:pt x="147" y="442"/>
                  </a:lnTo>
                  <a:lnTo>
                    <a:pt x="130" y="452"/>
                  </a:lnTo>
                  <a:lnTo>
                    <a:pt x="116" y="463"/>
                  </a:lnTo>
                  <a:lnTo>
                    <a:pt x="98" y="472"/>
                  </a:lnTo>
                  <a:lnTo>
                    <a:pt x="84" y="482"/>
                  </a:lnTo>
                  <a:lnTo>
                    <a:pt x="71" y="491"/>
                  </a:lnTo>
                  <a:lnTo>
                    <a:pt x="63" y="499"/>
                  </a:lnTo>
                  <a:lnTo>
                    <a:pt x="54" y="505"/>
                  </a:lnTo>
                  <a:lnTo>
                    <a:pt x="48" y="50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82" name="Freeform 150"/>
            <p:cNvSpPr>
              <a:spLocks/>
            </p:cNvSpPr>
            <p:nvPr/>
          </p:nvSpPr>
          <p:spPr bwMode="auto">
            <a:xfrm>
              <a:off x="3281" y="2483"/>
              <a:ext cx="565" cy="366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16" y="349"/>
                </a:cxn>
                <a:cxn ang="0">
                  <a:pos x="39" y="330"/>
                </a:cxn>
                <a:cxn ang="0">
                  <a:pos x="64" y="310"/>
                </a:cxn>
                <a:cxn ang="0">
                  <a:pos x="92" y="286"/>
                </a:cxn>
                <a:cxn ang="0">
                  <a:pos x="122" y="266"/>
                </a:cxn>
                <a:cxn ang="0">
                  <a:pos x="151" y="242"/>
                </a:cxn>
                <a:cxn ang="0">
                  <a:pos x="183" y="220"/>
                </a:cxn>
                <a:cxn ang="0">
                  <a:pos x="212" y="202"/>
                </a:cxn>
                <a:cxn ang="0">
                  <a:pos x="237" y="187"/>
                </a:cxn>
                <a:cxn ang="0">
                  <a:pos x="262" y="174"/>
                </a:cxn>
                <a:cxn ang="0">
                  <a:pos x="262" y="174"/>
                </a:cxn>
                <a:cxn ang="0">
                  <a:pos x="288" y="164"/>
                </a:cxn>
                <a:cxn ang="0">
                  <a:pos x="319" y="151"/>
                </a:cxn>
                <a:cxn ang="0">
                  <a:pos x="349" y="137"/>
                </a:cxn>
                <a:cxn ang="0">
                  <a:pos x="383" y="120"/>
                </a:cxn>
                <a:cxn ang="0">
                  <a:pos x="416" y="103"/>
                </a:cxn>
                <a:cxn ang="0">
                  <a:pos x="450" y="84"/>
                </a:cxn>
                <a:cxn ang="0">
                  <a:pos x="484" y="63"/>
                </a:cxn>
                <a:cxn ang="0">
                  <a:pos x="513" y="45"/>
                </a:cxn>
                <a:cxn ang="0">
                  <a:pos x="538" y="21"/>
                </a:cxn>
                <a:cxn ang="0">
                  <a:pos x="561" y="0"/>
                </a:cxn>
                <a:cxn ang="0">
                  <a:pos x="561" y="0"/>
                </a:cxn>
                <a:cxn ang="0">
                  <a:pos x="561" y="4"/>
                </a:cxn>
                <a:cxn ang="0">
                  <a:pos x="561" y="10"/>
                </a:cxn>
                <a:cxn ang="0">
                  <a:pos x="564" y="21"/>
                </a:cxn>
                <a:cxn ang="0">
                  <a:pos x="564" y="38"/>
                </a:cxn>
                <a:cxn ang="0">
                  <a:pos x="564" y="54"/>
                </a:cxn>
                <a:cxn ang="0">
                  <a:pos x="564" y="72"/>
                </a:cxn>
                <a:cxn ang="0">
                  <a:pos x="561" y="91"/>
                </a:cxn>
                <a:cxn ang="0">
                  <a:pos x="558" y="109"/>
                </a:cxn>
                <a:cxn ang="0">
                  <a:pos x="551" y="126"/>
                </a:cxn>
                <a:cxn ang="0">
                  <a:pos x="543" y="141"/>
                </a:cxn>
                <a:cxn ang="0">
                  <a:pos x="543" y="141"/>
                </a:cxn>
                <a:cxn ang="0">
                  <a:pos x="531" y="156"/>
                </a:cxn>
                <a:cxn ang="0">
                  <a:pos x="515" y="171"/>
                </a:cxn>
                <a:cxn ang="0">
                  <a:pos x="501" y="187"/>
                </a:cxn>
                <a:cxn ang="0">
                  <a:pos x="482" y="204"/>
                </a:cxn>
                <a:cxn ang="0">
                  <a:pos x="462" y="220"/>
                </a:cxn>
                <a:cxn ang="0">
                  <a:pos x="441" y="236"/>
                </a:cxn>
                <a:cxn ang="0">
                  <a:pos x="421" y="250"/>
                </a:cxn>
                <a:cxn ang="0">
                  <a:pos x="400" y="261"/>
                </a:cxn>
                <a:cxn ang="0">
                  <a:pos x="379" y="271"/>
                </a:cxn>
                <a:cxn ang="0">
                  <a:pos x="359" y="280"/>
                </a:cxn>
                <a:cxn ang="0">
                  <a:pos x="359" y="280"/>
                </a:cxn>
                <a:cxn ang="0">
                  <a:pos x="338" y="286"/>
                </a:cxn>
                <a:cxn ang="0">
                  <a:pos x="310" y="293"/>
                </a:cxn>
                <a:cxn ang="0">
                  <a:pos x="278" y="301"/>
                </a:cxn>
                <a:cxn ang="0">
                  <a:pos x="241" y="307"/>
                </a:cxn>
                <a:cxn ang="0">
                  <a:pos x="208" y="317"/>
                </a:cxn>
                <a:cxn ang="0">
                  <a:pos x="170" y="326"/>
                </a:cxn>
                <a:cxn ang="0">
                  <a:pos x="136" y="335"/>
                </a:cxn>
                <a:cxn ang="0">
                  <a:pos x="105" y="345"/>
                </a:cxn>
                <a:cxn ang="0">
                  <a:pos x="80" y="356"/>
                </a:cxn>
                <a:cxn ang="0">
                  <a:pos x="59" y="365"/>
                </a:cxn>
                <a:cxn ang="0">
                  <a:pos x="0" y="365"/>
                </a:cxn>
              </a:cxnLst>
              <a:rect l="0" t="0" r="r" b="b"/>
              <a:pathLst>
                <a:path w="565" h="366">
                  <a:moveTo>
                    <a:pt x="0" y="365"/>
                  </a:moveTo>
                  <a:lnTo>
                    <a:pt x="16" y="349"/>
                  </a:lnTo>
                  <a:lnTo>
                    <a:pt x="39" y="330"/>
                  </a:lnTo>
                  <a:lnTo>
                    <a:pt x="64" y="310"/>
                  </a:lnTo>
                  <a:lnTo>
                    <a:pt x="92" y="286"/>
                  </a:lnTo>
                  <a:lnTo>
                    <a:pt x="122" y="266"/>
                  </a:lnTo>
                  <a:lnTo>
                    <a:pt x="151" y="242"/>
                  </a:lnTo>
                  <a:lnTo>
                    <a:pt x="183" y="220"/>
                  </a:lnTo>
                  <a:lnTo>
                    <a:pt x="212" y="202"/>
                  </a:lnTo>
                  <a:lnTo>
                    <a:pt x="237" y="187"/>
                  </a:lnTo>
                  <a:lnTo>
                    <a:pt x="262" y="174"/>
                  </a:lnTo>
                  <a:lnTo>
                    <a:pt x="262" y="174"/>
                  </a:lnTo>
                  <a:lnTo>
                    <a:pt x="288" y="164"/>
                  </a:lnTo>
                  <a:lnTo>
                    <a:pt x="319" y="151"/>
                  </a:lnTo>
                  <a:lnTo>
                    <a:pt x="349" y="137"/>
                  </a:lnTo>
                  <a:lnTo>
                    <a:pt x="383" y="120"/>
                  </a:lnTo>
                  <a:lnTo>
                    <a:pt x="416" y="103"/>
                  </a:lnTo>
                  <a:lnTo>
                    <a:pt x="450" y="84"/>
                  </a:lnTo>
                  <a:lnTo>
                    <a:pt x="484" y="63"/>
                  </a:lnTo>
                  <a:lnTo>
                    <a:pt x="513" y="45"/>
                  </a:lnTo>
                  <a:lnTo>
                    <a:pt x="538" y="21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61" y="4"/>
                  </a:lnTo>
                  <a:lnTo>
                    <a:pt x="561" y="10"/>
                  </a:lnTo>
                  <a:lnTo>
                    <a:pt x="564" y="21"/>
                  </a:lnTo>
                  <a:lnTo>
                    <a:pt x="564" y="38"/>
                  </a:lnTo>
                  <a:lnTo>
                    <a:pt x="564" y="54"/>
                  </a:lnTo>
                  <a:lnTo>
                    <a:pt x="564" y="72"/>
                  </a:lnTo>
                  <a:lnTo>
                    <a:pt x="561" y="91"/>
                  </a:lnTo>
                  <a:lnTo>
                    <a:pt x="558" y="109"/>
                  </a:lnTo>
                  <a:lnTo>
                    <a:pt x="551" y="126"/>
                  </a:lnTo>
                  <a:lnTo>
                    <a:pt x="543" y="141"/>
                  </a:lnTo>
                  <a:lnTo>
                    <a:pt x="543" y="141"/>
                  </a:lnTo>
                  <a:lnTo>
                    <a:pt x="531" y="156"/>
                  </a:lnTo>
                  <a:lnTo>
                    <a:pt x="515" y="171"/>
                  </a:lnTo>
                  <a:lnTo>
                    <a:pt x="501" y="187"/>
                  </a:lnTo>
                  <a:lnTo>
                    <a:pt x="482" y="204"/>
                  </a:lnTo>
                  <a:lnTo>
                    <a:pt x="462" y="220"/>
                  </a:lnTo>
                  <a:lnTo>
                    <a:pt x="441" y="236"/>
                  </a:lnTo>
                  <a:lnTo>
                    <a:pt x="421" y="250"/>
                  </a:lnTo>
                  <a:lnTo>
                    <a:pt x="400" y="261"/>
                  </a:lnTo>
                  <a:lnTo>
                    <a:pt x="379" y="271"/>
                  </a:lnTo>
                  <a:lnTo>
                    <a:pt x="359" y="280"/>
                  </a:lnTo>
                  <a:lnTo>
                    <a:pt x="359" y="280"/>
                  </a:lnTo>
                  <a:lnTo>
                    <a:pt x="338" y="286"/>
                  </a:lnTo>
                  <a:lnTo>
                    <a:pt x="310" y="293"/>
                  </a:lnTo>
                  <a:lnTo>
                    <a:pt x="278" y="301"/>
                  </a:lnTo>
                  <a:lnTo>
                    <a:pt x="241" y="307"/>
                  </a:lnTo>
                  <a:lnTo>
                    <a:pt x="208" y="317"/>
                  </a:lnTo>
                  <a:lnTo>
                    <a:pt x="170" y="326"/>
                  </a:lnTo>
                  <a:lnTo>
                    <a:pt x="136" y="335"/>
                  </a:lnTo>
                  <a:lnTo>
                    <a:pt x="105" y="345"/>
                  </a:lnTo>
                  <a:lnTo>
                    <a:pt x="80" y="356"/>
                  </a:lnTo>
                  <a:lnTo>
                    <a:pt x="59" y="365"/>
                  </a:lnTo>
                  <a:lnTo>
                    <a:pt x="0" y="365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83" name="Freeform 151"/>
            <p:cNvSpPr>
              <a:spLocks/>
            </p:cNvSpPr>
            <p:nvPr/>
          </p:nvSpPr>
          <p:spPr bwMode="auto">
            <a:xfrm>
              <a:off x="3281" y="2483"/>
              <a:ext cx="565" cy="366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16" y="349"/>
                </a:cxn>
                <a:cxn ang="0">
                  <a:pos x="39" y="330"/>
                </a:cxn>
                <a:cxn ang="0">
                  <a:pos x="64" y="310"/>
                </a:cxn>
                <a:cxn ang="0">
                  <a:pos x="92" y="286"/>
                </a:cxn>
                <a:cxn ang="0">
                  <a:pos x="122" y="266"/>
                </a:cxn>
                <a:cxn ang="0">
                  <a:pos x="151" y="242"/>
                </a:cxn>
                <a:cxn ang="0">
                  <a:pos x="183" y="220"/>
                </a:cxn>
                <a:cxn ang="0">
                  <a:pos x="212" y="202"/>
                </a:cxn>
                <a:cxn ang="0">
                  <a:pos x="237" y="187"/>
                </a:cxn>
                <a:cxn ang="0">
                  <a:pos x="262" y="174"/>
                </a:cxn>
                <a:cxn ang="0">
                  <a:pos x="262" y="174"/>
                </a:cxn>
                <a:cxn ang="0">
                  <a:pos x="288" y="164"/>
                </a:cxn>
                <a:cxn ang="0">
                  <a:pos x="319" y="151"/>
                </a:cxn>
                <a:cxn ang="0">
                  <a:pos x="349" y="137"/>
                </a:cxn>
                <a:cxn ang="0">
                  <a:pos x="383" y="120"/>
                </a:cxn>
                <a:cxn ang="0">
                  <a:pos x="416" y="103"/>
                </a:cxn>
                <a:cxn ang="0">
                  <a:pos x="450" y="84"/>
                </a:cxn>
                <a:cxn ang="0">
                  <a:pos x="484" y="63"/>
                </a:cxn>
                <a:cxn ang="0">
                  <a:pos x="513" y="45"/>
                </a:cxn>
                <a:cxn ang="0">
                  <a:pos x="538" y="21"/>
                </a:cxn>
                <a:cxn ang="0">
                  <a:pos x="561" y="0"/>
                </a:cxn>
                <a:cxn ang="0">
                  <a:pos x="561" y="0"/>
                </a:cxn>
                <a:cxn ang="0">
                  <a:pos x="561" y="4"/>
                </a:cxn>
                <a:cxn ang="0">
                  <a:pos x="561" y="10"/>
                </a:cxn>
                <a:cxn ang="0">
                  <a:pos x="564" y="21"/>
                </a:cxn>
                <a:cxn ang="0">
                  <a:pos x="564" y="38"/>
                </a:cxn>
                <a:cxn ang="0">
                  <a:pos x="564" y="54"/>
                </a:cxn>
                <a:cxn ang="0">
                  <a:pos x="564" y="72"/>
                </a:cxn>
                <a:cxn ang="0">
                  <a:pos x="561" y="91"/>
                </a:cxn>
                <a:cxn ang="0">
                  <a:pos x="558" y="109"/>
                </a:cxn>
                <a:cxn ang="0">
                  <a:pos x="551" y="126"/>
                </a:cxn>
                <a:cxn ang="0">
                  <a:pos x="543" y="141"/>
                </a:cxn>
                <a:cxn ang="0">
                  <a:pos x="543" y="141"/>
                </a:cxn>
                <a:cxn ang="0">
                  <a:pos x="531" y="156"/>
                </a:cxn>
                <a:cxn ang="0">
                  <a:pos x="515" y="171"/>
                </a:cxn>
                <a:cxn ang="0">
                  <a:pos x="501" y="187"/>
                </a:cxn>
                <a:cxn ang="0">
                  <a:pos x="482" y="204"/>
                </a:cxn>
                <a:cxn ang="0">
                  <a:pos x="462" y="220"/>
                </a:cxn>
                <a:cxn ang="0">
                  <a:pos x="441" y="236"/>
                </a:cxn>
                <a:cxn ang="0">
                  <a:pos x="421" y="250"/>
                </a:cxn>
                <a:cxn ang="0">
                  <a:pos x="400" y="261"/>
                </a:cxn>
                <a:cxn ang="0">
                  <a:pos x="379" y="271"/>
                </a:cxn>
                <a:cxn ang="0">
                  <a:pos x="359" y="280"/>
                </a:cxn>
                <a:cxn ang="0">
                  <a:pos x="359" y="280"/>
                </a:cxn>
                <a:cxn ang="0">
                  <a:pos x="338" y="286"/>
                </a:cxn>
                <a:cxn ang="0">
                  <a:pos x="310" y="293"/>
                </a:cxn>
                <a:cxn ang="0">
                  <a:pos x="278" y="301"/>
                </a:cxn>
                <a:cxn ang="0">
                  <a:pos x="241" y="307"/>
                </a:cxn>
                <a:cxn ang="0">
                  <a:pos x="208" y="317"/>
                </a:cxn>
                <a:cxn ang="0">
                  <a:pos x="170" y="326"/>
                </a:cxn>
                <a:cxn ang="0">
                  <a:pos x="136" y="335"/>
                </a:cxn>
                <a:cxn ang="0">
                  <a:pos x="105" y="345"/>
                </a:cxn>
                <a:cxn ang="0">
                  <a:pos x="80" y="356"/>
                </a:cxn>
                <a:cxn ang="0">
                  <a:pos x="59" y="365"/>
                </a:cxn>
              </a:cxnLst>
              <a:rect l="0" t="0" r="r" b="b"/>
              <a:pathLst>
                <a:path w="565" h="366">
                  <a:moveTo>
                    <a:pt x="0" y="365"/>
                  </a:moveTo>
                  <a:lnTo>
                    <a:pt x="16" y="349"/>
                  </a:lnTo>
                  <a:lnTo>
                    <a:pt x="39" y="330"/>
                  </a:lnTo>
                  <a:lnTo>
                    <a:pt x="64" y="310"/>
                  </a:lnTo>
                  <a:lnTo>
                    <a:pt x="92" y="286"/>
                  </a:lnTo>
                  <a:lnTo>
                    <a:pt x="122" y="266"/>
                  </a:lnTo>
                  <a:lnTo>
                    <a:pt x="151" y="242"/>
                  </a:lnTo>
                  <a:lnTo>
                    <a:pt x="183" y="220"/>
                  </a:lnTo>
                  <a:lnTo>
                    <a:pt x="212" y="202"/>
                  </a:lnTo>
                  <a:lnTo>
                    <a:pt x="237" y="187"/>
                  </a:lnTo>
                  <a:lnTo>
                    <a:pt x="262" y="174"/>
                  </a:lnTo>
                  <a:lnTo>
                    <a:pt x="262" y="174"/>
                  </a:lnTo>
                  <a:lnTo>
                    <a:pt x="288" y="164"/>
                  </a:lnTo>
                  <a:lnTo>
                    <a:pt x="319" y="151"/>
                  </a:lnTo>
                  <a:lnTo>
                    <a:pt x="349" y="137"/>
                  </a:lnTo>
                  <a:lnTo>
                    <a:pt x="383" y="120"/>
                  </a:lnTo>
                  <a:lnTo>
                    <a:pt x="416" y="103"/>
                  </a:lnTo>
                  <a:lnTo>
                    <a:pt x="450" y="84"/>
                  </a:lnTo>
                  <a:lnTo>
                    <a:pt x="484" y="63"/>
                  </a:lnTo>
                  <a:lnTo>
                    <a:pt x="513" y="45"/>
                  </a:lnTo>
                  <a:lnTo>
                    <a:pt x="538" y="21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61" y="4"/>
                  </a:lnTo>
                  <a:lnTo>
                    <a:pt x="561" y="10"/>
                  </a:lnTo>
                  <a:lnTo>
                    <a:pt x="564" y="21"/>
                  </a:lnTo>
                  <a:lnTo>
                    <a:pt x="564" y="38"/>
                  </a:lnTo>
                  <a:lnTo>
                    <a:pt x="564" y="54"/>
                  </a:lnTo>
                  <a:lnTo>
                    <a:pt x="564" y="72"/>
                  </a:lnTo>
                  <a:lnTo>
                    <a:pt x="561" y="91"/>
                  </a:lnTo>
                  <a:lnTo>
                    <a:pt x="558" y="109"/>
                  </a:lnTo>
                  <a:lnTo>
                    <a:pt x="551" y="126"/>
                  </a:lnTo>
                  <a:lnTo>
                    <a:pt x="543" y="141"/>
                  </a:lnTo>
                  <a:lnTo>
                    <a:pt x="543" y="141"/>
                  </a:lnTo>
                  <a:lnTo>
                    <a:pt x="531" y="156"/>
                  </a:lnTo>
                  <a:lnTo>
                    <a:pt x="515" y="171"/>
                  </a:lnTo>
                  <a:lnTo>
                    <a:pt x="501" y="187"/>
                  </a:lnTo>
                  <a:lnTo>
                    <a:pt x="482" y="204"/>
                  </a:lnTo>
                  <a:lnTo>
                    <a:pt x="462" y="220"/>
                  </a:lnTo>
                  <a:lnTo>
                    <a:pt x="441" y="236"/>
                  </a:lnTo>
                  <a:lnTo>
                    <a:pt x="421" y="250"/>
                  </a:lnTo>
                  <a:lnTo>
                    <a:pt x="400" y="261"/>
                  </a:lnTo>
                  <a:lnTo>
                    <a:pt x="379" y="271"/>
                  </a:lnTo>
                  <a:lnTo>
                    <a:pt x="359" y="280"/>
                  </a:lnTo>
                  <a:lnTo>
                    <a:pt x="359" y="280"/>
                  </a:lnTo>
                  <a:lnTo>
                    <a:pt x="338" y="286"/>
                  </a:lnTo>
                  <a:lnTo>
                    <a:pt x="310" y="293"/>
                  </a:lnTo>
                  <a:lnTo>
                    <a:pt x="278" y="301"/>
                  </a:lnTo>
                  <a:lnTo>
                    <a:pt x="241" y="307"/>
                  </a:lnTo>
                  <a:lnTo>
                    <a:pt x="208" y="317"/>
                  </a:lnTo>
                  <a:lnTo>
                    <a:pt x="170" y="326"/>
                  </a:lnTo>
                  <a:lnTo>
                    <a:pt x="136" y="335"/>
                  </a:lnTo>
                  <a:lnTo>
                    <a:pt x="105" y="345"/>
                  </a:lnTo>
                  <a:lnTo>
                    <a:pt x="80" y="356"/>
                  </a:lnTo>
                  <a:lnTo>
                    <a:pt x="59" y="365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84" name="Freeform 152"/>
            <p:cNvSpPr>
              <a:spLocks/>
            </p:cNvSpPr>
            <p:nvPr/>
          </p:nvSpPr>
          <p:spPr bwMode="auto">
            <a:xfrm>
              <a:off x="3275" y="2479"/>
              <a:ext cx="567" cy="365"/>
            </a:xfrm>
            <a:custGeom>
              <a:avLst/>
              <a:gdLst/>
              <a:ahLst/>
              <a:cxnLst>
                <a:cxn ang="0">
                  <a:pos x="0" y="364"/>
                </a:cxn>
                <a:cxn ang="0">
                  <a:pos x="18" y="347"/>
                </a:cxn>
                <a:cxn ang="0">
                  <a:pos x="39" y="327"/>
                </a:cxn>
                <a:cxn ang="0">
                  <a:pos x="64" y="306"/>
                </a:cxn>
                <a:cxn ang="0">
                  <a:pos x="92" y="285"/>
                </a:cxn>
                <a:cxn ang="0">
                  <a:pos x="122" y="262"/>
                </a:cxn>
                <a:cxn ang="0">
                  <a:pos x="151" y="241"/>
                </a:cxn>
                <a:cxn ang="0">
                  <a:pos x="183" y="221"/>
                </a:cxn>
                <a:cxn ang="0">
                  <a:pos x="213" y="201"/>
                </a:cxn>
                <a:cxn ang="0">
                  <a:pos x="240" y="184"/>
                </a:cxn>
                <a:cxn ang="0">
                  <a:pos x="264" y="172"/>
                </a:cxn>
                <a:cxn ang="0">
                  <a:pos x="264" y="172"/>
                </a:cxn>
                <a:cxn ang="0">
                  <a:pos x="290" y="161"/>
                </a:cxn>
                <a:cxn ang="0">
                  <a:pos x="318" y="149"/>
                </a:cxn>
                <a:cxn ang="0">
                  <a:pos x="352" y="134"/>
                </a:cxn>
                <a:cxn ang="0">
                  <a:pos x="386" y="119"/>
                </a:cxn>
                <a:cxn ang="0">
                  <a:pos x="419" y="101"/>
                </a:cxn>
                <a:cxn ang="0">
                  <a:pos x="453" y="81"/>
                </a:cxn>
                <a:cxn ang="0">
                  <a:pos x="485" y="62"/>
                </a:cxn>
                <a:cxn ang="0">
                  <a:pos x="515" y="41"/>
                </a:cxn>
                <a:cxn ang="0">
                  <a:pos x="541" y="20"/>
                </a:cxn>
                <a:cxn ang="0">
                  <a:pos x="563" y="0"/>
                </a:cxn>
                <a:cxn ang="0">
                  <a:pos x="563" y="0"/>
                </a:cxn>
                <a:cxn ang="0">
                  <a:pos x="563" y="2"/>
                </a:cxn>
                <a:cxn ang="0">
                  <a:pos x="563" y="9"/>
                </a:cxn>
                <a:cxn ang="0">
                  <a:pos x="566" y="20"/>
                </a:cxn>
                <a:cxn ang="0">
                  <a:pos x="566" y="35"/>
                </a:cxn>
                <a:cxn ang="0">
                  <a:pos x="566" y="52"/>
                </a:cxn>
                <a:cxn ang="0">
                  <a:pos x="566" y="71"/>
                </a:cxn>
                <a:cxn ang="0">
                  <a:pos x="563" y="90"/>
                </a:cxn>
                <a:cxn ang="0">
                  <a:pos x="559" y="108"/>
                </a:cxn>
                <a:cxn ang="0">
                  <a:pos x="552" y="126"/>
                </a:cxn>
                <a:cxn ang="0">
                  <a:pos x="543" y="140"/>
                </a:cxn>
                <a:cxn ang="0">
                  <a:pos x="543" y="140"/>
                </a:cxn>
                <a:cxn ang="0">
                  <a:pos x="534" y="155"/>
                </a:cxn>
                <a:cxn ang="0">
                  <a:pos x="518" y="170"/>
                </a:cxn>
                <a:cxn ang="0">
                  <a:pos x="502" y="184"/>
                </a:cxn>
                <a:cxn ang="0">
                  <a:pos x="483" y="203"/>
                </a:cxn>
                <a:cxn ang="0">
                  <a:pos x="464" y="218"/>
                </a:cxn>
                <a:cxn ang="0">
                  <a:pos x="442" y="233"/>
                </a:cxn>
                <a:cxn ang="0">
                  <a:pos x="421" y="248"/>
                </a:cxn>
                <a:cxn ang="0">
                  <a:pos x="400" y="260"/>
                </a:cxn>
                <a:cxn ang="0">
                  <a:pos x="382" y="271"/>
                </a:cxn>
                <a:cxn ang="0">
                  <a:pos x="363" y="277"/>
                </a:cxn>
                <a:cxn ang="0">
                  <a:pos x="363" y="277"/>
                </a:cxn>
                <a:cxn ang="0">
                  <a:pos x="340" y="283"/>
                </a:cxn>
                <a:cxn ang="0">
                  <a:pos x="310" y="290"/>
                </a:cxn>
                <a:cxn ang="0">
                  <a:pos x="278" y="299"/>
                </a:cxn>
                <a:cxn ang="0">
                  <a:pos x="244" y="306"/>
                </a:cxn>
                <a:cxn ang="0">
                  <a:pos x="209" y="315"/>
                </a:cxn>
                <a:cxn ang="0">
                  <a:pos x="172" y="323"/>
                </a:cxn>
                <a:cxn ang="0">
                  <a:pos x="137" y="334"/>
                </a:cxn>
                <a:cxn ang="0">
                  <a:pos x="105" y="343"/>
                </a:cxn>
                <a:cxn ang="0">
                  <a:pos x="80" y="353"/>
                </a:cxn>
                <a:cxn ang="0">
                  <a:pos x="59" y="364"/>
                </a:cxn>
                <a:cxn ang="0">
                  <a:pos x="0" y="364"/>
                </a:cxn>
              </a:cxnLst>
              <a:rect l="0" t="0" r="r" b="b"/>
              <a:pathLst>
                <a:path w="567" h="365">
                  <a:moveTo>
                    <a:pt x="0" y="364"/>
                  </a:moveTo>
                  <a:lnTo>
                    <a:pt x="18" y="347"/>
                  </a:lnTo>
                  <a:lnTo>
                    <a:pt x="39" y="327"/>
                  </a:lnTo>
                  <a:lnTo>
                    <a:pt x="64" y="306"/>
                  </a:lnTo>
                  <a:lnTo>
                    <a:pt x="92" y="285"/>
                  </a:lnTo>
                  <a:lnTo>
                    <a:pt x="122" y="262"/>
                  </a:lnTo>
                  <a:lnTo>
                    <a:pt x="151" y="241"/>
                  </a:lnTo>
                  <a:lnTo>
                    <a:pt x="183" y="221"/>
                  </a:lnTo>
                  <a:lnTo>
                    <a:pt x="213" y="201"/>
                  </a:lnTo>
                  <a:lnTo>
                    <a:pt x="240" y="184"/>
                  </a:lnTo>
                  <a:lnTo>
                    <a:pt x="264" y="172"/>
                  </a:lnTo>
                  <a:lnTo>
                    <a:pt x="264" y="172"/>
                  </a:lnTo>
                  <a:lnTo>
                    <a:pt x="290" y="161"/>
                  </a:lnTo>
                  <a:lnTo>
                    <a:pt x="318" y="149"/>
                  </a:lnTo>
                  <a:lnTo>
                    <a:pt x="352" y="134"/>
                  </a:lnTo>
                  <a:lnTo>
                    <a:pt x="386" y="119"/>
                  </a:lnTo>
                  <a:lnTo>
                    <a:pt x="419" y="101"/>
                  </a:lnTo>
                  <a:lnTo>
                    <a:pt x="453" y="81"/>
                  </a:lnTo>
                  <a:lnTo>
                    <a:pt x="485" y="62"/>
                  </a:lnTo>
                  <a:lnTo>
                    <a:pt x="515" y="41"/>
                  </a:lnTo>
                  <a:lnTo>
                    <a:pt x="541" y="2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3" y="2"/>
                  </a:lnTo>
                  <a:lnTo>
                    <a:pt x="563" y="9"/>
                  </a:lnTo>
                  <a:lnTo>
                    <a:pt x="566" y="20"/>
                  </a:lnTo>
                  <a:lnTo>
                    <a:pt x="566" y="35"/>
                  </a:lnTo>
                  <a:lnTo>
                    <a:pt x="566" y="52"/>
                  </a:lnTo>
                  <a:lnTo>
                    <a:pt x="566" y="71"/>
                  </a:lnTo>
                  <a:lnTo>
                    <a:pt x="563" y="90"/>
                  </a:lnTo>
                  <a:lnTo>
                    <a:pt x="559" y="108"/>
                  </a:lnTo>
                  <a:lnTo>
                    <a:pt x="552" y="126"/>
                  </a:lnTo>
                  <a:lnTo>
                    <a:pt x="543" y="140"/>
                  </a:lnTo>
                  <a:lnTo>
                    <a:pt x="543" y="140"/>
                  </a:lnTo>
                  <a:lnTo>
                    <a:pt x="534" y="155"/>
                  </a:lnTo>
                  <a:lnTo>
                    <a:pt x="518" y="170"/>
                  </a:lnTo>
                  <a:lnTo>
                    <a:pt x="502" y="184"/>
                  </a:lnTo>
                  <a:lnTo>
                    <a:pt x="483" y="203"/>
                  </a:lnTo>
                  <a:lnTo>
                    <a:pt x="464" y="218"/>
                  </a:lnTo>
                  <a:lnTo>
                    <a:pt x="442" y="233"/>
                  </a:lnTo>
                  <a:lnTo>
                    <a:pt x="421" y="248"/>
                  </a:lnTo>
                  <a:lnTo>
                    <a:pt x="400" y="260"/>
                  </a:lnTo>
                  <a:lnTo>
                    <a:pt x="382" y="271"/>
                  </a:lnTo>
                  <a:lnTo>
                    <a:pt x="363" y="277"/>
                  </a:lnTo>
                  <a:lnTo>
                    <a:pt x="363" y="277"/>
                  </a:lnTo>
                  <a:lnTo>
                    <a:pt x="340" y="283"/>
                  </a:lnTo>
                  <a:lnTo>
                    <a:pt x="310" y="290"/>
                  </a:lnTo>
                  <a:lnTo>
                    <a:pt x="278" y="299"/>
                  </a:lnTo>
                  <a:lnTo>
                    <a:pt x="244" y="306"/>
                  </a:lnTo>
                  <a:lnTo>
                    <a:pt x="209" y="315"/>
                  </a:lnTo>
                  <a:lnTo>
                    <a:pt x="172" y="323"/>
                  </a:lnTo>
                  <a:lnTo>
                    <a:pt x="137" y="334"/>
                  </a:lnTo>
                  <a:lnTo>
                    <a:pt x="105" y="343"/>
                  </a:lnTo>
                  <a:lnTo>
                    <a:pt x="80" y="353"/>
                  </a:lnTo>
                  <a:lnTo>
                    <a:pt x="59" y="364"/>
                  </a:lnTo>
                  <a:lnTo>
                    <a:pt x="0" y="36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85" name="Freeform 153"/>
            <p:cNvSpPr>
              <a:spLocks/>
            </p:cNvSpPr>
            <p:nvPr/>
          </p:nvSpPr>
          <p:spPr bwMode="auto">
            <a:xfrm>
              <a:off x="3275" y="2479"/>
              <a:ext cx="567" cy="365"/>
            </a:xfrm>
            <a:custGeom>
              <a:avLst/>
              <a:gdLst/>
              <a:ahLst/>
              <a:cxnLst>
                <a:cxn ang="0">
                  <a:pos x="0" y="364"/>
                </a:cxn>
                <a:cxn ang="0">
                  <a:pos x="18" y="347"/>
                </a:cxn>
                <a:cxn ang="0">
                  <a:pos x="39" y="327"/>
                </a:cxn>
                <a:cxn ang="0">
                  <a:pos x="64" y="306"/>
                </a:cxn>
                <a:cxn ang="0">
                  <a:pos x="92" y="285"/>
                </a:cxn>
                <a:cxn ang="0">
                  <a:pos x="122" y="262"/>
                </a:cxn>
                <a:cxn ang="0">
                  <a:pos x="151" y="241"/>
                </a:cxn>
                <a:cxn ang="0">
                  <a:pos x="183" y="221"/>
                </a:cxn>
                <a:cxn ang="0">
                  <a:pos x="213" y="201"/>
                </a:cxn>
                <a:cxn ang="0">
                  <a:pos x="240" y="184"/>
                </a:cxn>
                <a:cxn ang="0">
                  <a:pos x="264" y="172"/>
                </a:cxn>
                <a:cxn ang="0">
                  <a:pos x="264" y="172"/>
                </a:cxn>
                <a:cxn ang="0">
                  <a:pos x="290" y="161"/>
                </a:cxn>
                <a:cxn ang="0">
                  <a:pos x="318" y="149"/>
                </a:cxn>
                <a:cxn ang="0">
                  <a:pos x="352" y="134"/>
                </a:cxn>
                <a:cxn ang="0">
                  <a:pos x="386" y="119"/>
                </a:cxn>
                <a:cxn ang="0">
                  <a:pos x="419" y="101"/>
                </a:cxn>
                <a:cxn ang="0">
                  <a:pos x="453" y="81"/>
                </a:cxn>
                <a:cxn ang="0">
                  <a:pos x="485" y="62"/>
                </a:cxn>
                <a:cxn ang="0">
                  <a:pos x="515" y="41"/>
                </a:cxn>
                <a:cxn ang="0">
                  <a:pos x="541" y="20"/>
                </a:cxn>
                <a:cxn ang="0">
                  <a:pos x="563" y="0"/>
                </a:cxn>
                <a:cxn ang="0">
                  <a:pos x="563" y="0"/>
                </a:cxn>
                <a:cxn ang="0">
                  <a:pos x="563" y="2"/>
                </a:cxn>
                <a:cxn ang="0">
                  <a:pos x="563" y="9"/>
                </a:cxn>
                <a:cxn ang="0">
                  <a:pos x="566" y="20"/>
                </a:cxn>
                <a:cxn ang="0">
                  <a:pos x="566" y="35"/>
                </a:cxn>
                <a:cxn ang="0">
                  <a:pos x="566" y="52"/>
                </a:cxn>
                <a:cxn ang="0">
                  <a:pos x="566" y="71"/>
                </a:cxn>
                <a:cxn ang="0">
                  <a:pos x="563" y="90"/>
                </a:cxn>
                <a:cxn ang="0">
                  <a:pos x="559" y="108"/>
                </a:cxn>
                <a:cxn ang="0">
                  <a:pos x="552" y="126"/>
                </a:cxn>
                <a:cxn ang="0">
                  <a:pos x="543" y="140"/>
                </a:cxn>
                <a:cxn ang="0">
                  <a:pos x="543" y="140"/>
                </a:cxn>
                <a:cxn ang="0">
                  <a:pos x="534" y="155"/>
                </a:cxn>
                <a:cxn ang="0">
                  <a:pos x="518" y="170"/>
                </a:cxn>
                <a:cxn ang="0">
                  <a:pos x="502" y="184"/>
                </a:cxn>
                <a:cxn ang="0">
                  <a:pos x="483" y="203"/>
                </a:cxn>
                <a:cxn ang="0">
                  <a:pos x="464" y="218"/>
                </a:cxn>
                <a:cxn ang="0">
                  <a:pos x="442" y="233"/>
                </a:cxn>
                <a:cxn ang="0">
                  <a:pos x="421" y="248"/>
                </a:cxn>
                <a:cxn ang="0">
                  <a:pos x="400" y="260"/>
                </a:cxn>
                <a:cxn ang="0">
                  <a:pos x="382" y="271"/>
                </a:cxn>
                <a:cxn ang="0">
                  <a:pos x="363" y="277"/>
                </a:cxn>
                <a:cxn ang="0">
                  <a:pos x="363" y="277"/>
                </a:cxn>
                <a:cxn ang="0">
                  <a:pos x="340" y="283"/>
                </a:cxn>
                <a:cxn ang="0">
                  <a:pos x="310" y="290"/>
                </a:cxn>
                <a:cxn ang="0">
                  <a:pos x="278" y="299"/>
                </a:cxn>
                <a:cxn ang="0">
                  <a:pos x="244" y="306"/>
                </a:cxn>
                <a:cxn ang="0">
                  <a:pos x="209" y="315"/>
                </a:cxn>
                <a:cxn ang="0">
                  <a:pos x="172" y="323"/>
                </a:cxn>
                <a:cxn ang="0">
                  <a:pos x="137" y="334"/>
                </a:cxn>
                <a:cxn ang="0">
                  <a:pos x="105" y="343"/>
                </a:cxn>
                <a:cxn ang="0">
                  <a:pos x="80" y="353"/>
                </a:cxn>
                <a:cxn ang="0">
                  <a:pos x="59" y="364"/>
                </a:cxn>
              </a:cxnLst>
              <a:rect l="0" t="0" r="r" b="b"/>
              <a:pathLst>
                <a:path w="567" h="365">
                  <a:moveTo>
                    <a:pt x="0" y="364"/>
                  </a:moveTo>
                  <a:lnTo>
                    <a:pt x="18" y="347"/>
                  </a:lnTo>
                  <a:lnTo>
                    <a:pt x="39" y="327"/>
                  </a:lnTo>
                  <a:lnTo>
                    <a:pt x="64" y="306"/>
                  </a:lnTo>
                  <a:lnTo>
                    <a:pt x="92" y="285"/>
                  </a:lnTo>
                  <a:lnTo>
                    <a:pt x="122" y="262"/>
                  </a:lnTo>
                  <a:lnTo>
                    <a:pt x="151" y="241"/>
                  </a:lnTo>
                  <a:lnTo>
                    <a:pt x="183" y="221"/>
                  </a:lnTo>
                  <a:lnTo>
                    <a:pt x="213" y="201"/>
                  </a:lnTo>
                  <a:lnTo>
                    <a:pt x="240" y="184"/>
                  </a:lnTo>
                  <a:lnTo>
                    <a:pt x="264" y="172"/>
                  </a:lnTo>
                  <a:lnTo>
                    <a:pt x="264" y="172"/>
                  </a:lnTo>
                  <a:lnTo>
                    <a:pt x="290" y="161"/>
                  </a:lnTo>
                  <a:lnTo>
                    <a:pt x="318" y="149"/>
                  </a:lnTo>
                  <a:lnTo>
                    <a:pt x="352" y="134"/>
                  </a:lnTo>
                  <a:lnTo>
                    <a:pt x="386" y="119"/>
                  </a:lnTo>
                  <a:lnTo>
                    <a:pt x="419" y="101"/>
                  </a:lnTo>
                  <a:lnTo>
                    <a:pt x="453" y="81"/>
                  </a:lnTo>
                  <a:lnTo>
                    <a:pt x="485" y="62"/>
                  </a:lnTo>
                  <a:lnTo>
                    <a:pt x="515" y="41"/>
                  </a:lnTo>
                  <a:lnTo>
                    <a:pt x="541" y="2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3" y="2"/>
                  </a:lnTo>
                  <a:lnTo>
                    <a:pt x="563" y="9"/>
                  </a:lnTo>
                  <a:lnTo>
                    <a:pt x="566" y="20"/>
                  </a:lnTo>
                  <a:lnTo>
                    <a:pt x="566" y="35"/>
                  </a:lnTo>
                  <a:lnTo>
                    <a:pt x="566" y="52"/>
                  </a:lnTo>
                  <a:lnTo>
                    <a:pt x="566" y="71"/>
                  </a:lnTo>
                  <a:lnTo>
                    <a:pt x="563" y="90"/>
                  </a:lnTo>
                  <a:lnTo>
                    <a:pt x="559" y="108"/>
                  </a:lnTo>
                  <a:lnTo>
                    <a:pt x="552" y="126"/>
                  </a:lnTo>
                  <a:lnTo>
                    <a:pt x="543" y="140"/>
                  </a:lnTo>
                  <a:lnTo>
                    <a:pt x="543" y="140"/>
                  </a:lnTo>
                  <a:lnTo>
                    <a:pt x="534" y="155"/>
                  </a:lnTo>
                  <a:lnTo>
                    <a:pt x="518" y="170"/>
                  </a:lnTo>
                  <a:lnTo>
                    <a:pt x="502" y="184"/>
                  </a:lnTo>
                  <a:lnTo>
                    <a:pt x="483" y="203"/>
                  </a:lnTo>
                  <a:lnTo>
                    <a:pt x="464" y="218"/>
                  </a:lnTo>
                  <a:lnTo>
                    <a:pt x="442" y="233"/>
                  </a:lnTo>
                  <a:lnTo>
                    <a:pt x="421" y="248"/>
                  </a:lnTo>
                  <a:lnTo>
                    <a:pt x="400" y="260"/>
                  </a:lnTo>
                  <a:lnTo>
                    <a:pt x="382" y="271"/>
                  </a:lnTo>
                  <a:lnTo>
                    <a:pt x="363" y="277"/>
                  </a:lnTo>
                  <a:lnTo>
                    <a:pt x="363" y="277"/>
                  </a:lnTo>
                  <a:lnTo>
                    <a:pt x="340" y="283"/>
                  </a:lnTo>
                  <a:lnTo>
                    <a:pt x="310" y="290"/>
                  </a:lnTo>
                  <a:lnTo>
                    <a:pt x="278" y="299"/>
                  </a:lnTo>
                  <a:lnTo>
                    <a:pt x="244" y="306"/>
                  </a:lnTo>
                  <a:lnTo>
                    <a:pt x="209" y="315"/>
                  </a:lnTo>
                  <a:lnTo>
                    <a:pt x="172" y="323"/>
                  </a:lnTo>
                  <a:lnTo>
                    <a:pt x="137" y="334"/>
                  </a:lnTo>
                  <a:lnTo>
                    <a:pt x="105" y="343"/>
                  </a:lnTo>
                  <a:lnTo>
                    <a:pt x="80" y="353"/>
                  </a:lnTo>
                  <a:lnTo>
                    <a:pt x="59" y="36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86" name="Freeform 154"/>
            <p:cNvSpPr>
              <a:spLocks/>
            </p:cNvSpPr>
            <p:nvPr/>
          </p:nvSpPr>
          <p:spPr bwMode="auto">
            <a:xfrm>
              <a:off x="3162" y="2582"/>
              <a:ext cx="668" cy="363"/>
            </a:xfrm>
            <a:custGeom>
              <a:avLst/>
              <a:gdLst/>
              <a:ahLst/>
              <a:cxnLst>
                <a:cxn ang="0">
                  <a:pos x="15" y="348"/>
                </a:cxn>
                <a:cxn ang="0">
                  <a:pos x="52" y="315"/>
                </a:cxn>
                <a:cxn ang="0">
                  <a:pos x="101" y="279"/>
                </a:cxn>
                <a:cxn ang="0">
                  <a:pos x="156" y="245"/>
                </a:cxn>
                <a:cxn ang="0">
                  <a:pos x="209" y="220"/>
                </a:cxn>
                <a:cxn ang="0">
                  <a:pos x="234" y="212"/>
                </a:cxn>
                <a:cxn ang="0">
                  <a:pos x="289" y="199"/>
                </a:cxn>
                <a:cxn ang="0">
                  <a:pos x="346" y="184"/>
                </a:cxn>
                <a:cxn ang="0">
                  <a:pos x="401" y="171"/>
                </a:cxn>
                <a:cxn ang="0">
                  <a:pos x="453" y="155"/>
                </a:cxn>
                <a:cxn ang="0">
                  <a:pos x="496" y="138"/>
                </a:cxn>
                <a:cxn ang="0">
                  <a:pos x="515" y="127"/>
                </a:cxn>
                <a:cxn ang="0">
                  <a:pos x="554" y="104"/>
                </a:cxn>
                <a:cxn ang="0">
                  <a:pos x="595" y="74"/>
                </a:cxn>
                <a:cxn ang="0">
                  <a:pos x="630" y="46"/>
                </a:cxn>
                <a:cxn ang="0">
                  <a:pos x="658" y="14"/>
                </a:cxn>
                <a:cxn ang="0">
                  <a:pos x="667" y="0"/>
                </a:cxn>
                <a:cxn ang="0">
                  <a:pos x="664" y="7"/>
                </a:cxn>
                <a:cxn ang="0">
                  <a:pos x="658" y="30"/>
                </a:cxn>
                <a:cxn ang="0">
                  <a:pos x="648" y="62"/>
                </a:cxn>
                <a:cxn ang="0">
                  <a:pos x="637" y="96"/>
                </a:cxn>
                <a:cxn ang="0">
                  <a:pos x="622" y="125"/>
                </a:cxn>
                <a:cxn ang="0">
                  <a:pos x="616" y="138"/>
                </a:cxn>
                <a:cxn ang="0">
                  <a:pos x="599" y="166"/>
                </a:cxn>
                <a:cxn ang="0">
                  <a:pos x="577" y="191"/>
                </a:cxn>
                <a:cxn ang="0">
                  <a:pos x="554" y="216"/>
                </a:cxn>
                <a:cxn ang="0">
                  <a:pos x="529" y="237"/>
                </a:cxn>
                <a:cxn ang="0">
                  <a:pos x="519" y="249"/>
                </a:cxn>
                <a:cxn ang="0">
                  <a:pos x="478" y="270"/>
                </a:cxn>
                <a:cxn ang="0">
                  <a:pos x="420" y="292"/>
                </a:cxn>
                <a:cxn ang="0">
                  <a:pos x="351" y="311"/>
                </a:cxn>
                <a:cxn ang="0">
                  <a:pos x="287" y="325"/>
                </a:cxn>
                <a:cxn ang="0">
                  <a:pos x="238" y="332"/>
                </a:cxn>
                <a:cxn ang="0">
                  <a:pos x="220" y="332"/>
                </a:cxn>
                <a:cxn ang="0">
                  <a:pos x="179" y="334"/>
                </a:cxn>
                <a:cxn ang="0">
                  <a:pos x="135" y="338"/>
                </a:cxn>
                <a:cxn ang="0">
                  <a:pos x="97" y="344"/>
                </a:cxn>
                <a:cxn ang="0">
                  <a:pos x="63" y="353"/>
                </a:cxn>
                <a:cxn ang="0">
                  <a:pos x="0" y="362"/>
                </a:cxn>
              </a:cxnLst>
              <a:rect l="0" t="0" r="r" b="b"/>
              <a:pathLst>
                <a:path w="668" h="363">
                  <a:moveTo>
                    <a:pt x="0" y="362"/>
                  </a:moveTo>
                  <a:lnTo>
                    <a:pt x="15" y="348"/>
                  </a:lnTo>
                  <a:lnTo>
                    <a:pt x="31" y="332"/>
                  </a:lnTo>
                  <a:lnTo>
                    <a:pt x="52" y="315"/>
                  </a:lnTo>
                  <a:lnTo>
                    <a:pt x="75" y="295"/>
                  </a:lnTo>
                  <a:lnTo>
                    <a:pt x="101" y="279"/>
                  </a:lnTo>
                  <a:lnTo>
                    <a:pt x="126" y="262"/>
                  </a:lnTo>
                  <a:lnTo>
                    <a:pt x="156" y="245"/>
                  </a:lnTo>
                  <a:lnTo>
                    <a:pt x="183" y="231"/>
                  </a:lnTo>
                  <a:lnTo>
                    <a:pt x="209" y="220"/>
                  </a:lnTo>
                  <a:lnTo>
                    <a:pt x="234" y="212"/>
                  </a:lnTo>
                  <a:lnTo>
                    <a:pt x="234" y="212"/>
                  </a:lnTo>
                  <a:lnTo>
                    <a:pt x="259" y="205"/>
                  </a:lnTo>
                  <a:lnTo>
                    <a:pt x="289" y="199"/>
                  </a:lnTo>
                  <a:lnTo>
                    <a:pt x="316" y="193"/>
                  </a:lnTo>
                  <a:lnTo>
                    <a:pt x="346" y="184"/>
                  </a:lnTo>
                  <a:lnTo>
                    <a:pt x="374" y="178"/>
                  </a:lnTo>
                  <a:lnTo>
                    <a:pt x="401" y="171"/>
                  </a:lnTo>
                  <a:lnTo>
                    <a:pt x="428" y="163"/>
                  </a:lnTo>
                  <a:lnTo>
                    <a:pt x="453" y="155"/>
                  </a:lnTo>
                  <a:lnTo>
                    <a:pt x="476" y="146"/>
                  </a:lnTo>
                  <a:lnTo>
                    <a:pt x="496" y="138"/>
                  </a:lnTo>
                  <a:lnTo>
                    <a:pt x="496" y="138"/>
                  </a:lnTo>
                  <a:lnTo>
                    <a:pt x="515" y="127"/>
                  </a:lnTo>
                  <a:lnTo>
                    <a:pt x="533" y="117"/>
                  </a:lnTo>
                  <a:lnTo>
                    <a:pt x="554" y="104"/>
                  </a:lnTo>
                  <a:lnTo>
                    <a:pt x="574" y="90"/>
                  </a:lnTo>
                  <a:lnTo>
                    <a:pt x="595" y="74"/>
                  </a:lnTo>
                  <a:lnTo>
                    <a:pt x="611" y="60"/>
                  </a:lnTo>
                  <a:lnTo>
                    <a:pt x="630" y="46"/>
                  </a:lnTo>
                  <a:lnTo>
                    <a:pt x="646" y="28"/>
                  </a:lnTo>
                  <a:lnTo>
                    <a:pt x="658" y="14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667" y="1"/>
                  </a:lnTo>
                  <a:lnTo>
                    <a:pt x="664" y="7"/>
                  </a:lnTo>
                  <a:lnTo>
                    <a:pt x="662" y="18"/>
                  </a:lnTo>
                  <a:lnTo>
                    <a:pt x="658" y="30"/>
                  </a:lnTo>
                  <a:lnTo>
                    <a:pt x="653" y="46"/>
                  </a:lnTo>
                  <a:lnTo>
                    <a:pt x="648" y="62"/>
                  </a:lnTo>
                  <a:lnTo>
                    <a:pt x="641" y="79"/>
                  </a:lnTo>
                  <a:lnTo>
                    <a:pt x="637" y="96"/>
                  </a:lnTo>
                  <a:lnTo>
                    <a:pt x="628" y="111"/>
                  </a:lnTo>
                  <a:lnTo>
                    <a:pt x="622" y="125"/>
                  </a:lnTo>
                  <a:lnTo>
                    <a:pt x="622" y="125"/>
                  </a:lnTo>
                  <a:lnTo>
                    <a:pt x="616" y="138"/>
                  </a:lnTo>
                  <a:lnTo>
                    <a:pt x="607" y="152"/>
                  </a:lnTo>
                  <a:lnTo>
                    <a:pt x="599" y="166"/>
                  </a:lnTo>
                  <a:lnTo>
                    <a:pt x="588" y="178"/>
                  </a:lnTo>
                  <a:lnTo>
                    <a:pt x="577" y="191"/>
                  </a:lnTo>
                  <a:lnTo>
                    <a:pt x="565" y="203"/>
                  </a:lnTo>
                  <a:lnTo>
                    <a:pt x="554" y="216"/>
                  </a:lnTo>
                  <a:lnTo>
                    <a:pt x="542" y="228"/>
                  </a:lnTo>
                  <a:lnTo>
                    <a:pt x="529" y="237"/>
                  </a:lnTo>
                  <a:lnTo>
                    <a:pt x="519" y="249"/>
                  </a:lnTo>
                  <a:lnTo>
                    <a:pt x="519" y="249"/>
                  </a:lnTo>
                  <a:lnTo>
                    <a:pt x="501" y="258"/>
                  </a:lnTo>
                  <a:lnTo>
                    <a:pt x="478" y="270"/>
                  </a:lnTo>
                  <a:lnTo>
                    <a:pt x="452" y="281"/>
                  </a:lnTo>
                  <a:lnTo>
                    <a:pt x="420" y="292"/>
                  </a:lnTo>
                  <a:lnTo>
                    <a:pt x="386" y="302"/>
                  </a:lnTo>
                  <a:lnTo>
                    <a:pt x="351" y="311"/>
                  </a:lnTo>
                  <a:lnTo>
                    <a:pt x="319" y="319"/>
                  </a:lnTo>
                  <a:lnTo>
                    <a:pt x="287" y="325"/>
                  </a:lnTo>
                  <a:lnTo>
                    <a:pt x="259" y="330"/>
                  </a:lnTo>
                  <a:lnTo>
                    <a:pt x="238" y="332"/>
                  </a:lnTo>
                  <a:lnTo>
                    <a:pt x="238" y="332"/>
                  </a:lnTo>
                  <a:lnTo>
                    <a:pt x="220" y="332"/>
                  </a:lnTo>
                  <a:lnTo>
                    <a:pt x="201" y="332"/>
                  </a:lnTo>
                  <a:lnTo>
                    <a:pt x="179" y="334"/>
                  </a:lnTo>
                  <a:lnTo>
                    <a:pt x="158" y="336"/>
                  </a:lnTo>
                  <a:lnTo>
                    <a:pt x="135" y="338"/>
                  </a:lnTo>
                  <a:lnTo>
                    <a:pt x="116" y="341"/>
                  </a:lnTo>
                  <a:lnTo>
                    <a:pt x="97" y="344"/>
                  </a:lnTo>
                  <a:lnTo>
                    <a:pt x="80" y="348"/>
                  </a:lnTo>
                  <a:lnTo>
                    <a:pt x="63" y="353"/>
                  </a:lnTo>
                  <a:lnTo>
                    <a:pt x="52" y="357"/>
                  </a:lnTo>
                  <a:lnTo>
                    <a:pt x="0" y="36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87" name="Freeform 155"/>
            <p:cNvSpPr>
              <a:spLocks/>
            </p:cNvSpPr>
            <p:nvPr/>
          </p:nvSpPr>
          <p:spPr bwMode="auto">
            <a:xfrm>
              <a:off x="3162" y="2582"/>
              <a:ext cx="668" cy="363"/>
            </a:xfrm>
            <a:custGeom>
              <a:avLst/>
              <a:gdLst/>
              <a:ahLst/>
              <a:cxnLst>
                <a:cxn ang="0">
                  <a:pos x="15" y="348"/>
                </a:cxn>
                <a:cxn ang="0">
                  <a:pos x="52" y="315"/>
                </a:cxn>
                <a:cxn ang="0">
                  <a:pos x="101" y="279"/>
                </a:cxn>
                <a:cxn ang="0">
                  <a:pos x="156" y="245"/>
                </a:cxn>
                <a:cxn ang="0">
                  <a:pos x="209" y="220"/>
                </a:cxn>
                <a:cxn ang="0">
                  <a:pos x="234" y="212"/>
                </a:cxn>
                <a:cxn ang="0">
                  <a:pos x="289" y="199"/>
                </a:cxn>
                <a:cxn ang="0">
                  <a:pos x="346" y="184"/>
                </a:cxn>
                <a:cxn ang="0">
                  <a:pos x="401" y="171"/>
                </a:cxn>
                <a:cxn ang="0">
                  <a:pos x="453" y="155"/>
                </a:cxn>
                <a:cxn ang="0">
                  <a:pos x="496" y="138"/>
                </a:cxn>
                <a:cxn ang="0">
                  <a:pos x="515" y="127"/>
                </a:cxn>
                <a:cxn ang="0">
                  <a:pos x="554" y="104"/>
                </a:cxn>
                <a:cxn ang="0">
                  <a:pos x="595" y="74"/>
                </a:cxn>
                <a:cxn ang="0">
                  <a:pos x="630" y="46"/>
                </a:cxn>
                <a:cxn ang="0">
                  <a:pos x="658" y="14"/>
                </a:cxn>
                <a:cxn ang="0">
                  <a:pos x="667" y="0"/>
                </a:cxn>
                <a:cxn ang="0">
                  <a:pos x="664" y="7"/>
                </a:cxn>
                <a:cxn ang="0">
                  <a:pos x="658" y="30"/>
                </a:cxn>
                <a:cxn ang="0">
                  <a:pos x="648" y="62"/>
                </a:cxn>
                <a:cxn ang="0">
                  <a:pos x="637" y="96"/>
                </a:cxn>
                <a:cxn ang="0">
                  <a:pos x="622" y="125"/>
                </a:cxn>
                <a:cxn ang="0">
                  <a:pos x="616" y="138"/>
                </a:cxn>
                <a:cxn ang="0">
                  <a:pos x="599" y="166"/>
                </a:cxn>
                <a:cxn ang="0">
                  <a:pos x="577" y="191"/>
                </a:cxn>
                <a:cxn ang="0">
                  <a:pos x="554" y="216"/>
                </a:cxn>
                <a:cxn ang="0">
                  <a:pos x="529" y="237"/>
                </a:cxn>
                <a:cxn ang="0">
                  <a:pos x="519" y="249"/>
                </a:cxn>
                <a:cxn ang="0">
                  <a:pos x="478" y="270"/>
                </a:cxn>
                <a:cxn ang="0">
                  <a:pos x="420" y="292"/>
                </a:cxn>
                <a:cxn ang="0">
                  <a:pos x="351" y="311"/>
                </a:cxn>
                <a:cxn ang="0">
                  <a:pos x="287" y="325"/>
                </a:cxn>
                <a:cxn ang="0">
                  <a:pos x="238" y="332"/>
                </a:cxn>
                <a:cxn ang="0">
                  <a:pos x="220" y="332"/>
                </a:cxn>
                <a:cxn ang="0">
                  <a:pos x="179" y="334"/>
                </a:cxn>
                <a:cxn ang="0">
                  <a:pos x="135" y="338"/>
                </a:cxn>
                <a:cxn ang="0">
                  <a:pos x="97" y="344"/>
                </a:cxn>
                <a:cxn ang="0">
                  <a:pos x="63" y="353"/>
                </a:cxn>
              </a:cxnLst>
              <a:rect l="0" t="0" r="r" b="b"/>
              <a:pathLst>
                <a:path w="668" h="363">
                  <a:moveTo>
                    <a:pt x="0" y="362"/>
                  </a:moveTo>
                  <a:lnTo>
                    <a:pt x="15" y="348"/>
                  </a:lnTo>
                  <a:lnTo>
                    <a:pt x="31" y="332"/>
                  </a:lnTo>
                  <a:lnTo>
                    <a:pt x="52" y="315"/>
                  </a:lnTo>
                  <a:lnTo>
                    <a:pt x="75" y="295"/>
                  </a:lnTo>
                  <a:lnTo>
                    <a:pt x="101" y="279"/>
                  </a:lnTo>
                  <a:lnTo>
                    <a:pt x="126" y="262"/>
                  </a:lnTo>
                  <a:lnTo>
                    <a:pt x="156" y="245"/>
                  </a:lnTo>
                  <a:lnTo>
                    <a:pt x="183" y="231"/>
                  </a:lnTo>
                  <a:lnTo>
                    <a:pt x="209" y="220"/>
                  </a:lnTo>
                  <a:lnTo>
                    <a:pt x="234" y="212"/>
                  </a:lnTo>
                  <a:lnTo>
                    <a:pt x="234" y="212"/>
                  </a:lnTo>
                  <a:lnTo>
                    <a:pt x="259" y="205"/>
                  </a:lnTo>
                  <a:lnTo>
                    <a:pt x="289" y="199"/>
                  </a:lnTo>
                  <a:lnTo>
                    <a:pt x="316" y="193"/>
                  </a:lnTo>
                  <a:lnTo>
                    <a:pt x="346" y="184"/>
                  </a:lnTo>
                  <a:lnTo>
                    <a:pt x="374" y="178"/>
                  </a:lnTo>
                  <a:lnTo>
                    <a:pt x="401" y="171"/>
                  </a:lnTo>
                  <a:lnTo>
                    <a:pt x="428" y="163"/>
                  </a:lnTo>
                  <a:lnTo>
                    <a:pt x="453" y="155"/>
                  </a:lnTo>
                  <a:lnTo>
                    <a:pt x="476" y="146"/>
                  </a:lnTo>
                  <a:lnTo>
                    <a:pt x="496" y="138"/>
                  </a:lnTo>
                  <a:lnTo>
                    <a:pt x="496" y="138"/>
                  </a:lnTo>
                  <a:lnTo>
                    <a:pt x="515" y="127"/>
                  </a:lnTo>
                  <a:lnTo>
                    <a:pt x="533" y="117"/>
                  </a:lnTo>
                  <a:lnTo>
                    <a:pt x="554" y="104"/>
                  </a:lnTo>
                  <a:lnTo>
                    <a:pt x="574" y="90"/>
                  </a:lnTo>
                  <a:lnTo>
                    <a:pt x="595" y="74"/>
                  </a:lnTo>
                  <a:lnTo>
                    <a:pt x="611" y="60"/>
                  </a:lnTo>
                  <a:lnTo>
                    <a:pt x="630" y="46"/>
                  </a:lnTo>
                  <a:lnTo>
                    <a:pt x="646" y="28"/>
                  </a:lnTo>
                  <a:lnTo>
                    <a:pt x="658" y="14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667" y="1"/>
                  </a:lnTo>
                  <a:lnTo>
                    <a:pt x="664" y="7"/>
                  </a:lnTo>
                  <a:lnTo>
                    <a:pt x="662" y="18"/>
                  </a:lnTo>
                  <a:lnTo>
                    <a:pt x="658" y="30"/>
                  </a:lnTo>
                  <a:lnTo>
                    <a:pt x="653" y="46"/>
                  </a:lnTo>
                  <a:lnTo>
                    <a:pt x="648" y="62"/>
                  </a:lnTo>
                  <a:lnTo>
                    <a:pt x="641" y="79"/>
                  </a:lnTo>
                  <a:lnTo>
                    <a:pt x="637" y="96"/>
                  </a:lnTo>
                  <a:lnTo>
                    <a:pt x="628" y="111"/>
                  </a:lnTo>
                  <a:lnTo>
                    <a:pt x="622" y="125"/>
                  </a:lnTo>
                  <a:lnTo>
                    <a:pt x="622" y="125"/>
                  </a:lnTo>
                  <a:lnTo>
                    <a:pt x="616" y="138"/>
                  </a:lnTo>
                  <a:lnTo>
                    <a:pt x="607" y="152"/>
                  </a:lnTo>
                  <a:lnTo>
                    <a:pt x="599" y="166"/>
                  </a:lnTo>
                  <a:lnTo>
                    <a:pt x="588" y="178"/>
                  </a:lnTo>
                  <a:lnTo>
                    <a:pt x="577" y="191"/>
                  </a:lnTo>
                  <a:lnTo>
                    <a:pt x="565" y="203"/>
                  </a:lnTo>
                  <a:lnTo>
                    <a:pt x="554" y="216"/>
                  </a:lnTo>
                  <a:lnTo>
                    <a:pt x="542" y="228"/>
                  </a:lnTo>
                  <a:lnTo>
                    <a:pt x="529" y="237"/>
                  </a:lnTo>
                  <a:lnTo>
                    <a:pt x="519" y="249"/>
                  </a:lnTo>
                  <a:lnTo>
                    <a:pt x="519" y="249"/>
                  </a:lnTo>
                  <a:lnTo>
                    <a:pt x="501" y="258"/>
                  </a:lnTo>
                  <a:lnTo>
                    <a:pt x="478" y="270"/>
                  </a:lnTo>
                  <a:lnTo>
                    <a:pt x="452" y="281"/>
                  </a:lnTo>
                  <a:lnTo>
                    <a:pt x="420" y="292"/>
                  </a:lnTo>
                  <a:lnTo>
                    <a:pt x="386" y="302"/>
                  </a:lnTo>
                  <a:lnTo>
                    <a:pt x="351" y="311"/>
                  </a:lnTo>
                  <a:lnTo>
                    <a:pt x="319" y="319"/>
                  </a:lnTo>
                  <a:lnTo>
                    <a:pt x="287" y="325"/>
                  </a:lnTo>
                  <a:lnTo>
                    <a:pt x="259" y="330"/>
                  </a:lnTo>
                  <a:lnTo>
                    <a:pt x="238" y="332"/>
                  </a:lnTo>
                  <a:lnTo>
                    <a:pt x="238" y="332"/>
                  </a:lnTo>
                  <a:lnTo>
                    <a:pt x="220" y="332"/>
                  </a:lnTo>
                  <a:lnTo>
                    <a:pt x="201" y="332"/>
                  </a:lnTo>
                  <a:lnTo>
                    <a:pt x="179" y="334"/>
                  </a:lnTo>
                  <a:lnTo>
                    <a:pt x="158" y="336"/>
                  </a:lnTo>
                  <a:lnTo>
                    <a:pt x="135" y="338"/>
                  </a:lnTo>
                  <a:lnTo>
                    <a:pt x="116" y="341"/>
                  </a:lnTo>
                  <a:lnTo>
                    <a:pt x="97" y="344"/>
                  </a:lnTo>
                  <a:lnTo>
                    <a:pt x="80" y="348"/>
                  </a:lnTo>
                  <a:lnTo>
                    <a:pt x="63" y="353"/>
                  </a:lnTo>
                  <a:lnTo>
                    <a:pt x="52" y="35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88" name="Freeform 156"/>
            <p:cNvSpPr>
              <a:spLocks/>
            </p:cNvSpPr>
            <p:nvPr/>
          </p:nvSpPr>
          <p:spPr bwMode="auto">
            <a:xfrm>
              <a:off x="3168" y="2566"/>
              <a:ext cx="667" cy="360"/>
            </a:xfrm>
            <a:custGeom>
              <a:avLst/>
              <a:gdLst/>
              <a:ahLst/>
              <a:cxnLst>
                <a:cxn ang="0">
                  <a:pos x="13" y="346"/>
                </a:cxn>
                <a:cxn ang="0">
                  <a:pos x="50" y="315"/>
                </a:cxn>
                <a:cxn ang="0">
                  <a:pos x="101" y="279"/>
                </a:cxn>
                <a:cxn ang="0">
                  <a:pos x="153" y="245"/>
                </a:cxn>
                <a:cxn ang="0">
                  <a:pos x="208" y="218"/>
                </a:cxn>
                <a:cxn ang="0">
                  <a:pos x="234" y="211"/>
                </a:cxn>
                <a:cxn ang="0">
                  <a:pos x="286" y="199"/>
                </a:cxn>
                <a:cxn ang="0">
                  <a:pos x="346" y="186"/>
                </a:cxn>
                <a:cxn ang="0">
                  <a:pos x="400" y="170"/>
                </a:cxn>
                <a:cxn ang="0">
                  <a:pos x="452" y="155"/>
                </a:cxn>
                <a:cxn ang="0">
                  <a:pos x="495" y="137"/>
                </a:cxn>
                <a:cxn ang="0">
                  <a:pos x="514" y="128"/>
                </a:cxn>
                <a:cxn ang="0">
                  <a:pos x="553" y="103"/>
                </a:cxn>
                <a:cxn ang="0">
                  <a:pos x="594" y="75"/>
                </a:cxn>
                <a:cxn ang="0">
                  <a:pos x="627" y="46"/>
                </a:cxn>
                <a:cxn ang="0">
                  <a:pos x="657" y="15"/>
                </a:cxn>
                <a:cxn ang="0">
                  <a:pos x="666" y="0"/>
                </a:cxn>
                <a:cxn ang="0">
                  <a:pos x="663" y="8"/>
                </a:cxn>
                <a:cxn ang="0">
                  <a:pos x="657" y="31"/>
                </a:cxn>
                <a:cxn ang="0">
                  <a:pos x="647" y="63"/>
                </a:cxn>
                <a:cxn ang="0">
                  <a:pos x="634" y="96"/>
                </a:cxn>
                <a:cxn ang="0">
                  <a:pos x="622" y="126"/>
                </a:cxn>
                <a:cxn ang="0">
                  <a:pos x="615" y="140"/>
                </a:cxn>
                <a:cxn ang="0">
                  <a:pos x="596" y="165"/>
                </a:cxn>
                <a:cxn ang="0">
                  <a:pos x="576" y="191"/>
                </a:cxn>
                <a:cxn ang="0">
                  <a:pos x="553" y="216"/>
                </a:cxn>
                <a:cxn ang="0">
                  <a:pos x="528" y="239"/>
                </a:cxn>
                <a:cxn ang="0">
                  <a:pos x="516" y="248"/>
                </a:cxn>
                <a:cxn ang="0">
                  <a:pos x="478" y="268"/>
                </a:cxn>
                <a:cxn ang="0">
                  <a:pos x="417" y="292"/>
                </a:cxn>
                <a:cxn ang="0">
                  <a:pos x="349" y="310"/>
                </a:cxn>
                <a:cxn ang="0">
                  <a:pos x="286" y="326"/>
                </a:cxn>
                <a:cxn ang="0">
                  <a:pos x="238" y="330"/>
                </a:cxn>
                <a:cxn ang="0">
                  <a:pos x="219" y="330"/>
                </a:cxn>
                <a:cxn ang="0">
                  <a:pos x="179" y="333"/>
                </a:cxn>
                <a:cxn ang="0">
                  <a:pos x="135" y="338"/>
                </a:cxn>
                <a:cxn ang="0">
                  <a:pos x="95" y="344"/>
                </a:cxn>
                <a:cxn ang="0">
                  <a:pos x="63" y="353"/>
                </a:cxn>
                <a:cxn ang="0">
                  <a:pos x="0" y="359"/>
                </a:cxn>
              </a:cxnLst>
              <a:rect l="0" t="0" r="r" b="b"/>
              <a:pathLst>
                <a:path w="667" h="360">
                  <a:moveTo>
                    <a:pt x="0" y="359"/>
                  </a:moveTo>
                  <a:lnTo>
                    <a:pt x="13" y="346"/>
                  </a:lnTo>
                  <a:lnTo>
                    <a:pt x="31" y="332"/>
                  </a:lnTo>
                  <a:lnTo>
                    <a:pt x="50" y="315"/>
                  </a:lnTo>
                  <a:lnTo>
                    <a:pt x="75" y="298"/>
                  </a:lnTo>
                  <a:lnTo>
                    <a:pt x="101" y="279"/>
                  </a:lnTo>
                  <a:lnTo>
                    <a:pt x="126" y="260"/>
                  </a:lnTo>
                  <a:lnTo>
                    <a:pt x="153" y="245"/>
                  </a:lnTo>
                  <a:lnTo>
                    <a:pt x="183" y="231"/>
                  </a:lnTo>
                  <a:lnTo>
                    <a:pt x="208" y="218"/>
                  </a:lnTo>
                  <a:lnTo>
                    <a:pt x="234" y="211"/>
                  </a:lnTo>
                  <a:lnTo>
                    <a:pt x="234" y="211"/>
                  </a:lnTo>
                  <a:lnTo>
                    <a:pt x="259" y="206"/>
                  </a:lnTo>
                  <a:lnTo>
                    <a:pt x="286" y="199"/>
                  </a:lnTo>
                  <a:lnTo>
                    <a:pt x="316" y="193"/>
                  </a:lnTo>
                  <a:lnTo>
                    <a:pt x="346" y="186"/>
                  </a:lnTo>
                  <a:lnTo>
                    <a:pt x="372" y="178"/>
                  </a:lnTo>
                  <a:lnTo>
                    <a:pt x="400" y="170"/>
                  </a:lnTo>
                  <a:lnTo>
                    <a:pt x="427" y="161"/>
                  </a:lnTo>
                  <a:lnTo>
                    <a:pt x="452" y="155"/>
                  </a:lnTo>
                  <a:lnTo>
                    <a:pt x="475" y="147"/>
                  </a:lnTo>
                  <a:lnTo>
                    <a:pt x="495" y="137"/>
                  </a:lnTo>
                  <a:lnTo>
                    <a:pt x="495" y="137"/>
                  </a:lnTo>
                  <a:lnTo>
                    <a:pt x="514" y="128"/>
                  </a:lnTo>
                  <a:lnTo>
                    <a:pt x="533" y="115"/>
                  </a:lnTo>
                  <a:lnTo>
                    <a:pt x="553" y="103"/>
                  </a:lnTo>
                  <a:lnTo>
                    <a:pt x="572" y="90"/>
                  </a:lnTo>
                  <a:lnTo>
                    <a:pt x="594" y="75"/>
                  </a:lnTo>
                  <a:lnTo>
                    <a:pt x="611" y="61"/>
                  </a:lnTo>
                  <a:lnTo>
                    <a:pt x="627" y="46"/>
                  </a:lnTo>
                  <a:lnTo>
                    <a:pt x="645" y="29"/>
                  </a:lnTo>
                  <a:lnTo>
                    <a:pt x="657" y="15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66" y="2"/>
                  </a:lnTo>
                  <a:lnTo>
                    <a:pt x="663" y="8"/>
                  </a:lnTo>
                  <a:lnTo>
                    <a:pt x="661" y="18"/>
                  </a:lnTo>
                  <a:lnTo>
                    <a:pt x="657" y="31"/>
                  </a:lnTo>
                  <a:lnTo>
                    <a:pt x="652" y="46"/>
                  </a:lnTo>
                  <a:lnTo>
                    <a:pt x="647" y="63"/>
                  </a:lnTo>
                  <a:lnTo>
                    <a:pt x="640" y="80"/>
                  </a:lnTo>
                  <a:lnTo>
                    <a:pt x="634" y="96"/>
                  </a:lnTo>
                  <a:lnTo>
                    <a:pt x="627" y="111"/>
                  </a:lnTo>
                  <a:lnTo>
                    <a:pt x="622" y="126"/>
                  </a:lnTo>
                  <a:lnTo>
                    <a:pt x="622" y="126"/>
                  </a:lnTo>
                  <a:lnTo>
                    <a:pt x="615" y="140"/>
                  </a:lnTo>
                  <a:lnTo>
                    <a:pt x="606" y="153"/>
                  </a:lnTo>
                  <a:lnTo>
                    <a:pt x="596" y="165"/>
                  </a:lnTo>
                  <a:lnTo>
                    <a:pt x="585" y="178"/>
                  </a:lnTo>
                  <a:lnTo>
                    <a:pt x="576" y="191"/>
                  </a:lnTo>
                  <a:lnTo>
                    <a:pt x="564" y="204"/>
                  </a:lnTo>
                  <a:lnTo>
                    <a:pt x="553" y="216"/>
                  </a:lnTo>
                  <a:lnTo>
                    <a:pt x="541" y="227"/>
                  </a:lnTo>
                  <a:lnTo>
                    <a:pt x="528" y="239"/>
                  </a:lnTo>
                  <a:lnTo>
                    <a:pt x="516" y="248"/>
                  </a:lnTo>
                  <a:lnTo>
                    <a:pt x="516" y="248"/>
                  </a:lnTo>
                  <a:lnTo>
                    <a:pt x="501" y="259"/>
                  </a:lnTo>
                  <a:lnTo>
                    <a:pt x="478" y="268"/>
                  </a:lnTo>
                  <a:lnTo>
                    <a:pt x="450" y="282"/>
                  </a:lnTo>
                  <a:lnTo>
                    <a:pt x="417" y="292"/>
                  </a:lnTo>
                  <a:lnTo>
                    <a:pt x="383" y="303"/>
                  </a:lnTo>
                  <a:lnTo>
                    <a:pt x="349" y="310"/>
                  </a:lnTo>
                  <a:lnTo>
                    <a:pt x="316" y="319"/>
                  </a:lnTo>
                  <a:lnTo>
                    <a:pt x="286" y="326"/>
                  </a:lnTo>
                  <a:lnTo>
                    <a:pt x="259" y="330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19" y="330"/>
                  </a:lnTo>
                  <a:lnTo>
                    <a:pt x="200" y="332"/>
                  </a:lnTo>
                  <a:lnTo>
                    <a:pt x="179" y="333"/>
                  </a:lnTo>
                  <a:lnTo>
                    <a:pt x="156" y="335"/>
                  </a:lnTo>
                  <a:lnTo>
                    <a:pt x="135" y="338"/>
                  </a:lnTo>
                  <a:lnTo>
                    <a:pt x="114" y="340"/>
                  </a:lnTo>
                  <a:lnTo>
                    <a:pt x="95" y="344"/>
                  </a:lnTo>
                  <a:lnTo>
                    <a:pt x="78" y="349"/>
                  </a:lnTo>
                  <a:lnTo>
                    <a:pt x="63" y="353"/>
                  </a:lnTo>
                  <a:lnTo>
                    <a:pt x="52" y="356"/>
                  </a:lnTo>
                  <a:lnTo>
                    <a:pt x="0" y="35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89" name="Freeform 157"/>
            <p:cNvSpPr>
              <a:spLocks/>
            </p:cNvSpPr>
            <p:nvPr/>
          </p:nvSpPr>
          <p:spPr bwMode="auto">
            <a:xfrm>
              <a:off x="3168" y="2566"/>
              <a:ext cx="667" cy="360"/>
            </a:xfrm>
            <a:custGeom>
              <a:avLst/>
              <a:gdLst/>
              <a:ahLst/>
              <a:cxnLst>
                <a:cxn ang="0">
                  <a:pos x="13" y="346"/>
                </a:cxn>
                <a:cxn ang="0">
                  <a:pos x="50" y="315"/>
                </a:cxn>
                <a:cxn ang="0">
                  <a:pos x="101" y="279"/>
                </a:cxn>
                <a:cxn ang="0">
                  <a:pos x="153" y="245"/>
                </a:cxn>
                <a:cxn ang="0">
                  <a:pos x="208" y="218"/>
                </a:cxn>
                <a:cxn ang="0">
                  <a:pos x="234" y="211"/>
                </a:cxn>
                <a:cxn ang="0">
                  <a:pos x="286" y="199"/>
                </a:cxn>
                <a:cxn ang="0">
                  <a:pos x="346" y="186"/>
                </a:cxn>
                <a:cxn ang="0">
                  <a:pos x="400" y="170"/>
                </a:cxn>
                <a:cxn ang="0">
                  <a:pos x="452" y="155"/>
                </a:cxn>
                <a:cxn ang="0">
                  <a:pos x="495" y="137"/>
                </a:cxn>
                <a:cxn ang="0">
                  <a:pos x="514" y="128"/>
                </a:cxn>
                <a:cxn ang="0">
                  <a:pos x="553" y="103"/>
                </a:cxn>
                <a:cxn ang="0">
                  <a:pos x="594" y="75"/>
                </a:cxn>
                <a:cxn ang="0">
                  <a:pos x="627" y="46"/>
                </a:cxn>
                <a:cxn ang="0">
                  <a:pos x="657" y="15"/>
                </a:cxn>
                <a:cxn ang="0">
                  <a:pos x="666" y="0"/>
                </a:cxn>
                <a:cxn ang="0">
                  <a:pos x="663" y="8"/>
                </a:cxn>
                <a:cxn ang="0">
                  <a:pos x="657" y="31"/>
                </a:cxn>
                <a:cxn ang="0">
                  <a:pos x="647" y="63"/>
                </a:cxn>
                <a:cxn ang="0">
                  <a:pos x="634" y="96"/>
                </a:cxn>
                <a:cxn ang="0">
                  <a:pos x="622" y="126"/>
                </a:cxn>
                <a:cxn ang="0">
                  <a:pos x="615" y="140"/>
                </a:cxn>
                <a:cxn ang="0">
                  <a:pos x="596" y="165"/>
                </a:cxn>
                <a:cxn ang="0">
                  <a:pos x="576" y="191"/>
                </a:cxn>
                <a:cxn ang="0">
                  <a:pos x="553" y="216"/>
                </a:cxn>
                <a:cxn ang="0">
                  <a:pos x="528" y="239"/>
                </a:cxn>
                <a:cxn ang="0">
                  <a:pos x="516" y="248"/>
                </a:cxn>
                <a:cxn ang="0">
                  <a:pos x="478" y="268"/>
                </a:cxn>
                <a:cxn ang="0">
                  <a:pos x="417" y="292"/>
                </a:cxn>
                <a:cxn ang="0">
                  <a:pos x="349" y="310"/>
                </a:cxn>
                <a:cxn ang="0">
                  <a:pos x="286" y="326"/>
                </a:cxn>
                <a:cxn ang="0">
                  <a:pos x="238" y="330"/>
                </a:cxn>
                <a:cxn ang="0">
                  <a:pos x="219" y="330"/>
                </a:cxn>
                <a:cxn ang="0">
                  <a:pos x="179" y="333"/>
                </a:cxn>
                <a:cxn ang="0">
                  <a:pos x="135" y="338"/>
                </a:cxn>
                <a:cxn ang="0">
                  <a:pos x="95" y="344"/>
                </a:cxn>
                <a:cxn ang="0">
                  <a:pos x="63" y="353"/>
                </a:cxn>
              </a:cxnLst>
              <a:rect l="0" t="0" r="r" b="b"/>
              <a:pathLst>
                <a:path w="667" h="360">
                  <a:moveTo>
                    <a:pt x="0" y="359"/>
                  </a:moveTo>
                  <a:lnTo>
                    <a:pt x="13" y="346"/>
                  </a:lnTo>
                  <a:lnTo>
                    <a:pt x="31" y="332"/>
                  </a:lnTo>
                  <a:lnTo>
                    <a:pt x="50" y="315"/>
                  </a:lnTo>
                  <a:lnTo>
                    <a:pt x="75" y="298"/>
                  </a:lnTo>
                  <a:lnTo>
                    <a:pt x="101" y="279"/>
                  </a:lnTo>
                  <a:lnTo>
                    <a:pt x="126" y="260"/>
                  </a:lnTo>
                  <a:lnTo>
                    <a:pt x="153" y="245"/>
                  </a:lnTo>
                  <a:lnTo>
                    <a:pt x="183" y="231"/>
                  </a:lnTo>
                  <a:lnTo>
                    <a:pt x="208" y="218"/>
                  </a:lnTo>
                  <a:lnTo>
                    <a:pt x="234" y="211"/>
                  </a:lnTo>
                  <a:lnTo>
                    <a:pt x="234" y="211"/>
                  </a:lnTo>
                  <a:lnTo>
                    <a:pt x="259" y="206"/>
                  </a:lnTo>
                  <a:lnTo>
                    <a:pt x="286" y="199"/>
                  </a:lnTo>
                  <a:lnTo>
                    <a:pt x="316" y="193"/>
                  </a:lnTo>
                  <a:lnTo>
                    <a:pt x="346" y="186"/>
                  </a:lnTo>
                  <a:lnTo>
                    <a:pt x="372" y="178"/>
                  </a:lnTo>
                  <a:lnTo>
                    <a:pt x="400" y="170"/>
                  </a:lnTo>
                  <a:lnTo>
                    <a:pt x="427" y="161"/>
                  </a:lnTo>
                  <a:lnTo>
                    <a:pt x="452" y="155"/>
                  </a:lnTo>
                  <a:lnTo>
                    <a:pt x="475" y="147"/>
                  </a:lnTo>
                  <a:lnTo>
                    <a:pt x="495" y="137"/>
                  </a:lnTo>
                  <a:lnTo>
                    <a:pt x="495" y="137"/>
                  </a:lnTo>
                  <a:lnTo>
                    <a:pt x="514" y="128"/>
                  </a:lnTo>
                  <a:lnTo>
                    <a:pt x="533" y="115"/>
                  </a:lnTo>
                  <a:lnTo>
                    <a:pt x="553" y="103"/>
                  </a:lnTo>
                  <a:lnTo>
                    <a:pt x="572" y="90"/>
                  </a:lnTo>
                  <a:lnTo>
                    <a:pt x="594" y="75"/>
                  </a:lnTo>
                  <a:lnTo>
                    <a:pt x="611" y="61"/>
                  </a:lnTo>
                  <a:lnTo>
                    <a:pt x="627" y="46"/>
                  </a:lnTo>
                  <a:lnTo>
                    <a:pt x="645" y="29"/>
                  </a:lnTo>
                  <a:lnTo>
                    <a:pt x="657" y="15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66" y="2"/>
                  </a:lnTo>
                  <a:lnTo>
                    <a:pt x="663" y="8"/>
                  </a:lnTo>
                  <a:lnTo>
                    <a:pt x="661" y="18"/>
                  </a:lnTo>
                  <a:lnTo>
                    <a:pt x="657" y="31"/>
                  </a:lnTo>
                  <a:lnTo>
                    <a:pt x="652" y="46"/>
                  </a:lnTo>
                  <a:lnTo>
                    <a:pt x="647" y="63"/>
                  </a:lnTo>
                  <a:lnTo>
                    <a:pt x="640" y="80"/>
                  </a:lnTo>
                  <a:lnTo>
                    <a:pt x="634" y="96"/>
                  </a:lnTo>
                  <a:lnTo>
                    <a:pt x="627" y="111"/>
                  </a:lnTo>
                  <a:lnTo>
                    <a:pt x="622" y="126"/>
                  </a:lnTo>
                  <a:lnTo>
                    <a:pt x="622" y="126"/>
                  </a:lnTo>
                  <a:lnTo>
                    <a:pt x="615" y="140"/>
                  </a:lnTo>
                  <a:lnTo>
                    <a:pt x="606" y="153"/>
                  </a:lnTo>
                  <a:lnTo>
                    <a:pt x="596" y="165"/>
                  </a:lnTo>
                  <a:lnTo>
                    <a:pt x="585" y="178"/>
                  </a:lnTo>
                  <a:lnTo>
                    <a:pt x="576" y="191"/>
                  </a:lnTo>
                  <a:lnTo>
                    <a:pt x="564" y="204"/>
                  </a:lnTo>
                  <a:lnTo>
                    <a:pt x="553" y="216"/>
                  </a:lnTo>
                  <a:lnTo>
                    <a:pt x="541" y="227"/>
                  </a:lnTo>
                  <a:lnTo>
                    <a:pt x="528" y="239"/>
                  </a:lnTo>
                  <a:lnTo>
                    <a:pt x="516" y="248"/>
                  </a:lnTo>
                  <a:lnTo>
                    <a:pt x="516" y="248"/>
                  </a:lnTo>
                  <a:lnTo>
                    <a:pt x="501" y="259"/>
                  </a:lnTo>
                  <a:lnTo>
                    <a:pt x="478" y="268"/>
                  </a:lnTo>
                  <a:lnTo>
                    <a:pt x="450" y="282"/>
                  </a:lnTo>
                  <a:lnTo>
                    <a:pt x="417" y="292"/>
                  </a:lnTo>
                  <a:lnTo>
                    <a:pt x="383" y="303"/>
                  </a:lnTo>
                  <a:lnTo>
                    <a:pt x="349" y="310"/>
                  </a:lnTo>
                  <a:lnTo>
                    <a:pt x="316" y="319"/>
                  </a:lnTo>
                  <a:lnTo>
                    <a:pt x="286" y="326"/>
                  </a:lnTo>
                  <a:lnTo>
                    <a:pt x="259" y="330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19" y="330"/>
                  </a:lnTo>
                  <a:lnTo>
                    <a:pt x="200" y="332"/>
                  </a:lnTo>
                  <a:lnTo>
                    <a:pt x="179" y="333"/>
                  </a:lnTo>
                  <a:lnTo>
                    <a:pt x="156" y="335"/>
                  </a:lnTo>
                  <a:lnTo>
                    <a:pt x="135" y="338"/>
                  </a:lnTo>
                  <a:lnTo>
                    <a:pt x="114" y="340"/>
                  </a:lnTo>
                  <a:lnTo>
                    <a:pt x="95" y="344"/>
                  </a:lnTo>
                  <a:lnTo>
                    <a:pt x="78" y="349"/>
                  </a:lnTo>
                  <a:lnTo>
                    <a:pt x="63" y="353"/>
                  </a:lnTo>
                  <a:lnTo>
                    <a:pt x="52" y="35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90" name="Freeform 158"/>
            <p:cNvSpPr>
              <a:spLocks/>
            </p:cNvSpPr>
            <p:nvPr/>
          </p:nvSpPr>
          <p:spPr bwMode="auto">
            <a:xfrm>
              <a:off x="3066" y="2823"/>
              <a:ext cx="609" cy="220"/>
            </a:xfrm>
            <a:custGeom>
              <a:avLst/>
              <a:gdLst/>
              <a:ahLst/>
              <a:cxnLst>
                <a:cxn ang="0">
                  <a:pos x="13" y="145"/>
                </a:cxn>
                <a:cxn ang="0">
                  <a:pos x="45" y="124"/>
                </a:cxn>
                <a:cxn ang="0">
                  <a:pos x="84" y="100"/>
                </a:cxn>
                <a:cxn ang="0">
                  <a:pos x="131" y="77"/>
                </a:cxn>
                <a:cxn ang="0">
                  <a:pos x="181" y="60"/>
                </a:cxn>
                <a:cxn ang="0">
                  <a:pos x="204" y="53"/>
                </a:cxn>
                <a:cxn ang="0">
                  <a:pos x="259" y="46"/>
                </a:cxn>
                <a:cxn ang="0">
                  <a:pos x="322" y="41"/>
                </a:cxn>
                <a:cxn ang="0">
                  <a:pos x="384" y="37"/>
                </a:cxn>
                <a:cxn ang="0">
                  <a:pos x="441" y="33"/>
                </a:cxn>
                <a:cxn ang="0">
                  <a:pos x="485" y="33"/>
                </a:cxn>
                <a:cxn ang="0">
                  <a:pos x="502" y="33"/>
                </a:cxn>
                <a:cxn ang="0">
                  <a:pos x="534" y="30"/>
                </a:cxn>
                <a:cxn ang="0">
                  <a:pos x="559" y="25"/>
                </a:cxn>
                <a:cxn ang="0">
                  <a:pos x="580" y="18"/>
                </a:cxn>
                <a:cxn ang="0">
                  <a:pos x="599" y="7"/>
                </a:cxn>
                <a:cxn ang="0">
                  <a:pos x="608" y="0"/>
                </a:cxn>
                <a:cxn ang="0">
                  <a:pos x="605" y="7"/>
                </a:cxn>
                <a:cxn ang="0">
                  <a:pos x="598" y="25"/>
                </a:cxn>
                <a:cxn ang="0">
                  <a:pos x="587" y="50"/>
                </a:cxn>
                <a:cxn ang="0">
                  <a:pos x="572" y="73"/>
                </a:cxn>
                <a:cxn ang="0">
                  <a:pos x="552" y="92"/>
                </a:cxn>
                <a:cxn ang="0">
                  <a:pos x="543" y="100"/>
                </a:cxn>
                <a:cxn ang="0">
                  <a:pos x="513" y="117"/>
                </a:cxn>
                <a:cxn ang="0">
                  <a:pos x="473" y="136"/>
                </a:cxn>
                <a:cxn ang="0">
                  <a:pos x="416" y="150"/>
                </a:cxn>
                <a:cxn ang="0">
                  <a:pos x="338" y="157"/>
                </a:cxn>
                <a:cxn ang="0">
                  <a:pos x="291" y="155"/>
                </a:cxn>
                <a:cxn ang="0">
                  <a:pos x="200" y="155"/>
                </a:cxn>
                <a:cxn ang="0">
                  <a:pos x="126" y="166"/>
                </a:cxn>
                <a:cxn ang="0">
                  <a:pos x="70" y="182"/>
                </a:cxn>
                <a:cxn ang="0">
                  <a:pos x="31" y="201"/>
                </a:cxn>
                <a:cxn ang="0">
                  <a:pos x="8" y="219"/>
                </a:cxn>
              </a:cxnLst>
              <a:rect l="0" t="0" r="r" b="b"/>
              <a:pathLst>
                <a:path w="609" h="220">
                  <a:moveTo>
                    <a:pt x="0" y="150"/>
                  </a:moveTo>
                  <a:lnTo>
                    <a:pt x="13" y="145"/>
                  </a:lnTo>
                  <a:lnTo>
                    <a:pt x="27" y="134"/>
                  </a:lnTo>
                  <a:lnTo>
                    <a:pt x="45" y="124"/>
                  </a:lnTo>
                  <a:lnTo>
                    <a:pt x="63" y="113"/>
                  </a:lnTo>
                  <a:lnTo>
                    <a:pt x="84" y="100"/>
                  </a:lnTo>
                  <a:lnTo>
                    <a:pt x="107" y="90"/>
                  </a:lnTo>
                  <a:lnTo>
                    <a:pt x="131" y="77"/>
                  </a:lnTo>
                  <a:lnTo>
                    <a:pt x="156" y="69"/>
                  </a:lnTo>
                  <a:lnTo>
                    <a:pt x="181" y="6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41"/>
                  </a:lnTo>
                  <a:lnTo>
                    <a:pt x="352" y="37"/>
                  </a:lnTo>
                  <a:lnTo>
                    <a:pt x="384" y="37"/>
                  </a:lnTo>
                  <a:lnTo>
                    <a:pt x="414" y="35"/>
                  </a:lnTo>
                  <a:lnTo>
                    <a:pt x="441" y="33"/>
                  </a:lnTo>
                  <a:lnTo>
                    <a:pt x="464" y="33"/>
                  </a:lnTo>
                  <a:lnTo>
                    <a:pt x="485" y="33"/>
                  </a:lnTo>
                  <a:lnTo>
                    <a:pt x="485" y="33"/>
                  </a:lnTo>
                  <a:lnTo>
                    <a:pt x="502" y="33"/>
                  </a:lnTo>
                  <a:lnTo>
                    <a:pt x="519" y="30"/>
                  </a:lnTo>
                  <a:lnTo>
                    <a:pt x="534" y="30"/>
                  </a:lnTo>
                  <a:lnTo>
                    <a:pt x="547" y="28"/>
                  </a:lnTo>
                  <a:lnTo>
                    <a:pt x="559" y="25"/>
                  </a:lnTo>
                  <a:lnTo>
                    <a:pt x="572" y="23"/>
                  </a:lnTo>
                  <a:lnTo>
                    <a:pt x="580" y="18"/>
                  </a:lnTo>
                  <a:lnTo>
                    <a:pt x="591" y="12"/>
                  </a:lnTo>
                  <a:lnTo>
                    <a:pt x="599" y="7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608" y="2"/>
                  </a:lnTo>
                  <a:lnTo>
                    <a:pt x="605" y="7"/>
                  </a:lnTo>
                  <a:lnTo>
                    <a:pt x="601" y="16"/>
                  </a:lnTo>
                  <a:lnTo>
                    <a:pt x="598" y="25"/>
                  </a:lnTo>
                  <a:lnTo>
                    <a:pt x="593" y="37"/>
                  </a:lnTo>
                  <a:lnTo>
                    <a:pt x="587" y="50"/>
                  </a:lnTo>
                  <a:lnTo>
                    <a:pt x="580" y="62"/>
                  </a:lnTo>
                  <a:lnTo>
                    <a:pt x="572" y="73"/>
                  </a:lnTo>
                  <a:lnTo>
                    <a:pt x="561" y="85"/>
                  </a:lnTo>
                  <a:lnTo>
                    <a:pt x="552" y="92"/>
                  </a:lnTo>
                  <a:lnTo>
                    <a:pt x="552" y="92"/>
                  </a:lnTo>
                  <a:lnTo>
                    <a:pt x="543" y="100"/>
                  </a:lnTo>
                  <a:lnTo>
                    <a:pt x="527" y="108"/>
                  </a:lnTo>
                  <a:lnTo>
                    <a:pt x="513" y="117"/>
                  </a:lnTo>
                  <a:lnTo>
                    <a:pt x="494" y="127"/>
                  </a:lnTo>
                  <a:lnTo>
                    <a:pt x="473" y="136"/>
                  </a:lnTo>
                  <a:lnTo>
                    <a:pt x="446" y="145"/>
                  </a:lnTo>
                  <a:lnTo>
                    <a:pt x="416" y="150"/>
                  </a:lnTo>
                  <a:lnTo>
                    <a:pt x="380" y="155"/>
                  </a:lnTo>
                  <a:lnTo>
                    <a:pt x="338" y="157"/>
                  </a:lnTo>
                  <a:lnTo>
                    <a:pt x="291" y="155"/>
                  </a:lnTo>
                  <a:lnTo>
                    <a:pt x="291" y="155"/>
                  </a:lnTo>
                  <a:lnTo>
                    <a:pt x="243" y="152"/>
                  </a:lnTo>
                  <a:lnTo>
                    <a:pt x="200" y="155"/>
                  </a:lnTo>
                  <a:lnTo>
                    <a:pt x="160" y="159"/>
                  </a:lnTo>
                  <a:lnTo>
                    <a:pt x="126" y="166"/>
                  </a:lnTo>
                  <a:lnTo>
                    <a:pt x="96" y="173"/>
                  </a:lnTo>
                  <a:lnTo>
                    <a:pt x="70" y="182"/>
                  </a:lnTo>
                  <a:lnTo>
                    <a:pt x="48" y="191"/>
                  </a:lnTo>
                  <a:lnTo>
                    <a:pt x="31" y="201"/>
                  </a:lnTo>
                  <a:lnTo>
                    <a:pt x="19" y="210"/>
                  </a:lnTo>
                  <a:lnTo>
                    <a:pt x="8" y="219"/>
                  </a:lnTo>
                  <a:lnTo>
                    <a:pt x="0" y="15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91" name="Freeform 159"/>
            <p:cNvSpPr>
              <a:spLocks/>
            </p:cNvSpPr>
            <p:nvPr/>
          </p:nvSpPr>
          <p:spPr bwMode="auto">
            <a:xfrm>
              <a:off x="3066" y="2823"/>
              <a:ext cx="609" cy="220"/>
            </a:xfrm>
            <a:custGeom>
              <a:avLst/>
              <a:gdLst/>
              <a:ahLst/>
              <a:cxnLst>
                <a:cxn ang="0">
                  <a:pos x="13" y="145"/>
                </a:cxn>
                <a:cxn ang="0">
                  <a:pos x="45" y="124"/>
                </a:cxn>
                <a:cxn ang="0">
                  <a:pos x="84" y="100"/>
                </a:cxn>
                <a:cxn ang="0">
                  <a:pos x="131" y="77"/>
                </a:cxn>
                <a:cxn ang="0">
                  <a:pos x="181" y="60"/>
                </a:cxn>
                <a:cxn ang="0">
                  <a:pos x="204" y="53"/>
                </a:cxn>
                <a:cxn ang="0">
                  <a:pos x="259" y="46"/>
                </a:cxn>
                <a:cxn ang="0">
                  <a:pos x="322" y="41"/>
                </a:cxn>
                <a:cxn ang="0">
                  <a:pos x="384" y="37"/>
                </a:cxn>
                <a:cxn ang="0">
                  <a:pos x="441" y="33"/>
                </a:cxn>
                <a:cxn ang="0">
                  <a:pos x="485" y="33"/>
                </a:cxn>
                <a:cxn ang="0">
                  <a:pos x="502" y="33"/>
                </a:cxn>
                <a:cxn ang="0">
                  <a:pos x="534" y="30"/>
                </a:cxn>
                <a:cxn ang="0">
                  <a:pos x="559" y="25"/>
                </a:cxn>
                <a:cxn ang="0">
                  <a:pos x="580" y="18"/>
                </a:cxn>
                <a:cxn ang="0">
                  <a:pos x="599" y="7"/>
                </a:cxn>
                <a:cxn ang="0">
                  <a:pos x="608" y="0"/>
                </a:cxn>
                <a:cxn ang="0">
                  <a:pos x="605" y="7"/>
                </a:cxn>
                <a:cxn ang="0">
                  <a:pos x="598" y="25"/>
                </a:cxn>
                <a:cxn ang="0">
                  <a:pos x="587" y="50"/>
                </a:cxn>
                <a:cxn ang="0">
                  <a:pos x="572" y="73"/>
                </a:cxn>
                <a:cxn ang="0">
                  <a:pos x="552" y="92"/>
                </a:cxn>
                <a:cxn ang="0">
                  <a:pos x="543" y="100"/>
                </a:cxn>
                <a:cxn ang="0">
                  <a:pos x="513" y="117"/>
                </a:cxn>
                <a:cxn ang="0">
                  <a:pos x="473" y="136"/>
                </a:cxn>
                <a:cxn ang="0">
                  <a:pos x="416" y="150"/>
                </a:cxn>
                <a:cxn ang="0">
                  <a:pos x="338" y="157"/>
                </a:cxn>
                <a:cxn ang="0">
                  <a:pos x="291" y="155"/>
                </a:cxn>
                <a:cxn ang="0">
                  <a:pos x="200" y="155"/>
                </a:cxn>
                <a:cxn ang="0">
                  <a:pos x="126" y="166"/>
                </a:cxn>
                <a:cxn ang="0">
                  <a:pos x="70" y="182"/>
                </a:cxn>
                <a:cxn ang="0">
                  <a:pos x="31" y="201"/>
                </a:cxn>
                <a:cxn ang="0">
                  <a:pos x="8" y="219"/>
                </a:cxn>
              </a:cxnLst>
              <a:rect l="0" t="0" r="r" b="b"/>
              <a:pathLst>
                <a:path w="609" h="220">
                  <a:moveTo>
                    <a:pt x="0" y="150"/>
                  </a:moveTo>
                  <a:lnTo>
                    <a:pt x="13" y="145"/>
                  </a:lnTo>
                  <a:lnTo>
                    <a:pt x="27" y="134"/>
                  </a:lnTo>
                  <a:lnTo>
                    <a:pt x="45" y="124"/>
                  </a:lnTo>
                  <a:lnTo>
                    <a:pt x="63" y="113"/>
                  </a:lnTo>
                  <a:lnTo>
                    <a:pt x="84" y="100"/>
                  </a:lnTo>
                  <a:lnTo>
                    <a:pt x="107" y="90"/>
                  </a:lnTo>
                  <a:lnTo>
                    <a:pt x="131" y="77"/>
                  </a:lnTo>
                  <a:lnTo>
                    <a:pt x="156" y="69"/>
                  </a:lnTo>
                  <a:lnTo>
                    <a:pt x="181" y="6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41"/>
                  </a:lnTo>
                  <a:lnTo>
                    <a:pt x="352" y="37"/>
                  </a:lnTo>
                  <a:lnTo>
                    <a:pt x="384" y="37"/>
                  </a:lnTo>
                  <a:lnTo>
                    <a:pt x="414" y="35"/>
                  </a:lnTo>
                  <a:lnTo>
                    <a:pt x="441" y="33"/>
                  </a:lnTo>
                  <a:lnTo>
                    <a:pt x="464" y="33"/>
                  </a:lnTo>
                  <a:lnTo>
                    <a:pt x="485" y="33"/>
                  </a:lnTo>
                  <a:lnTo>
                    <a:pt x="485" y="33"/>
                  </a:lnTo>
                  <a:lnTo>
                    <a:pt x="502" y="33"/>
                  </a:lnTo>
                  <a:lnTo>
                    <a:pt x="519" y="30"/>
                  </a:lnTo>
                  <a:lnTo>
                    <a:pt x="534" y="30"/>
                  </a:lnTo>
                  <a:lnTo>
                    <a:pt x="547" y="28"/>
                  </a:lnTo>
                  <a:lnTo>
                    <a:pt x="559" y="25"/>
                  </a:lnTo>
                  <a:lnTo>
                    <a:pt x="572" y="23"/>
                  </a:lnTo>
                  <a:lnTo>
                    <a:pt x="580" y="18"/>
                  </a:lnTo>
                  <a:lnTo>
                    <a:pt x="591" y="12"/>
                  </a:lnTo>
                  <a:lnTo>
                    <a:pt x="599" y="7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608" y="2"/>
                  </a:lnTo>
                  <a:lnTo>
                    <a:pt x="605" y="7"/>
                  </a:lnTo>
                  <a:lnTo>
                    <a:pt x="601" y="16"/>
                  </a:lnTo>
                  <a:lnTo>
                    <a:pt x="598" y="25"/>
                  </a:lnTo>
                  <a:lnTo>
                    <a:pt x="593" y="37"/>
                  </a:lnTo>
                  <a:lnTo>
                    <a:pt x="587" y="50"/>
                  </a:lnTo>
                  <a:lnTo>
                    <a:pt x="580" y="62"/>
                  </a:lnTo>
                  <a:lnTo>
                    <a:pt x="572" y="73"/>
                  </a:lnTo>
                  <a:lnTo>
                    <a:pt x="561" y="85"/>
                  </a:lnTo>
                  <a:lnTo>
                    <a:pt x="552" y="92"/>
                  </a:lnTo>
                  <a:lnTo>
                    <a:pt x="552" y="92"/>
                  </a:lnTo>
                  <a:lnTo>
                    <a:pt x="543" y="100"/>
                  </a:lnTo>
                  <a:lnTo>
                    <a:pt x="527" y="108"/>
                  </a:lnTo>
                  <a:lnTo>
                    <a:pt x="513" y="117"/>
                  </a:lnTo>
                  <a:lnTo>
                    <a:pt x="494" y="127"/>
                  </a:lnTo>
                  <a:lnTo>
                    <a:pt x="473" y="136"/>
                  </a:lnTo>
                  <a:lnTo>
                    <a:pt x="446" y="145"/>
                  </a:lnTo>
                  <a:lnTo>
                    <a:pt x="416" y="150"/>
                  </a:lnTo>
                  <a:lnTo>
                    <a:pt x="380" y="155"/>
                  </a:lnTo>
                  <a:lnTo>
                    <a:pt x="338" y="157"/>
                  </a:lnTo>
                  <a:lnTo>
                    <a:pt x="291" y="155"/>
                  </a:lnTo>
                  <a:lnTo>
                    <a:pt x="291" y="155"/>
                  </a:lnTo>
                  <a:lnTo>
                    <a:pt x="243" y="152"/>
                  </a:lnTo>
                  <a:lnTo>
                    <a:pt x="200" y="155"/>
                  </a:lnTo>
                  <a:lnTo>
                    <a:pt x="160" y="159"/>
                  </a:lnTo>
                  <a:lnTo>
                    <a:pt x="126" y="166"/>
                  </a:lnTo>
                  <a:lnTo>
                    <a:pt x="96" y="173"/>
                  </a:lnTo>
                  <a:lnTo>
                    <a:pt x="70" y="182"/>
                  </a:lnTo>
                  <a:lnTo>
                    <a:pt x="48" y="191"/>
                  </a:lnTo>
                  <a:lnTo>
                    <a:pt x="31" y="201"/>
                  </a:lnTo>
                  <a:lnTo>
                    <a:pt x="19" y="210"/>
                  </a:lnTo>
                  <a:lnTo>
                    <a:pt x="8" y="21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92" name="Freeform 160"/>
            <p:cNvSpPr>
              <a:spLocks/>
            </p:cNvSpPr>
            <p:nvPr/>
          </p:nvSpPr>
          <p:spPr bwMode="auto">
            <a:xfrm>
              <a:off x="3070" y="2812"/>
              <a:ext cx="608" cy="220"/>
            </a:xfrm>
            <a:custGeom>
              <a:avLst/>
              <a:gdLst/>
              <a:ahLst/>
              <a:cxnLst>
                <a:cxn ang="0">
                  <a:pos x="10" y="143"/>
                </a:cxn>
                <a:cxn ang="0">
                  <a:pos x="43" y="124"/>
                </a:cxn>
                <a:cxn ang="0">
                  <a:pos x="84" y="101"/>
                </a:cxn>
                <a:cxn ang="0">
                  <a:pos x="130" y="78"/>
                </a:cxn>
                <a:cxn ang="0">
                  <a:pos x="181" y="61"/>
                </a:cxn>
                <a:cxn ang="0">
                  <a:pos x="204" y="55"/>
                </a:cxn>
                <a:cxn ang="0">
                  <a:pos x="259" y="46"/>
                </a:cxn>
                <a:cxn ang="0">
                  <a:pos x="322" y="39"/>
                </a:cxn>
                <a:cxn ang="0">
                  <a:pos x="383" y="36"/>
                </a:cxn>
                <a:cxn ang="0">
                  <a:pos x="440" y="34"/>
                </a:cxn>
                <a:cxn ang="0">
                  <a:pos x="484" y="31"/>
                </a:cxn>
                <a:cxn ang="0">
                  <a:pos x="501" y="31"/>
                </a:cxn>
                <a:cxn ang="0">
                  <a:pos x="533" y="31"/>
                </a:cxn>
                <a:cxn ang="0">
                  <a:pos x="558" y="25"/>
                </a:cxn>
                <a:cxn ang="0">
                  <a:pos x="579" y="18"/>
                </a:cxn>
                <a:cxn ang="0">
                  <a:pos x="598" y="6"/>
                </a:cxn>
                <a:cxn ang="0">
                  <a:pos x="607" y="0"/>
                </a:cxn>
                <a:cxn ang="0">
                  <a:pos x="604" y="6"/>
                </a:cxn>
                <a:cxn ang="0">
                  <a:pos x="596" y="25"/>
                </a:cxn>
                <a:cxn ang="0">
                  <a:pos x="586" y="50"/>
                </a:cxn>
                <a:cxn ang="0">
                  <a:pos x="568" y="73"/>
                </a:cxn>
                <a:cxn ang="0">
                  <a:pos x="549" y="92"/>
                </a:cxn>
                <a:cxn ang="0">
                  <a:pos x="539" y="101"/>
                </a:cxn>
                <a:cxn ang="0">
                  <a:pos x="512" y="117"/>
                </a:cxn>
                <a:cxn ang="0">
                  <a:pos x="471" y="136"/>
                </a:cxn>
                <a:cxn ang="0">
                  <a:pos x="413" y="151"/>
                </a:cxn>
                <a:cxn ang="0">
                  <a:pos x="337" y="156"/>
                </a:cxn>
                <a:cxn ang="0">
                  <a:pos x="291" y="156"/>
                </a:cxn>
                <a:cxn ang="0">
                  <a:pos x="197" y="156"/>
                </a:cxn>
                <a:cxn ang="0">
                  <a:pos x="126" y="163"/>
                </a:cxn>
                <a:cxn ang="0">
                  <a:pos x="69" y="183"/>
                </a:cxn>
                <a:cxn ang="0">
                  <a:pos x="31" y="202"/>
                </a:cxn>
                <a:cxn ang="0">
                  <a:pos x="6" y="219"/>
                </a:cxn>
              </a:cxnLst>
              <a:rect l="0" t="0" r="r" b="b"/>
              <a:pathLst>
                <a:path w="608" h="220">
                  <a:moveTo>
                    <a:pt x="0" y="151"/>
                  </a:moveTo>
                  <a:lnTo>
                    <a:pt x="10" y="143"/>
                  </a:lnTo>
                  <a:lnTo>
                    <a:pt x="27" y="135"/>
                  </a:lnTo>
                  <a:lnTo>
                    <a:pt x="43" y="124"/>
                  </a:lnTo>
                  <a:lnTo>
                    <a:pt x="63" y="113"/>
                  </a:lnTo>
                  <a:lnTo>
                    <a:pt x="84" y="101"/>
                  </a:lnTo>
                  <a:lnTo>
                    <a:pt x="107" y="88"/>
                  </a:lnTo>
                  <a:lnTo>
                    <a:pt x="130" y="78"/>
                  </a:lnTo>
                  <a:lnTo>
                    <a:pt x="156" y="69"/>
                  </a:lnTo>
                  <a:lnTo>
                    <a:pt x="181" y="61"/>
                  </a:lnTo>
                  <a:lnTo>
                    <a:pt x="204" y="55"/>
                  </a:lnTo>
                  <a:lnTo>
                    <a:pt x="204" y="55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39"/>
                  </a:lnTo>
                  <a:lnTo>
                    <a:pt x="351" y="37"/>
                  </a:lnTo>
                  <a:lnTo>
                    <a:pt x="383" y="36"/>
                  </a:lnTo>
                  <a:lnTo>
                    <a:pt x="413" y="36"/>
                  </a:lnTo>
                  <a:lnTo>
                    <a:pt x="440" y="34"/>
                  </a:lnTo>
                  <a:lnTo>
                    <a:pt x="464" y="34"/>
                  </a:lnTo>
                  <a:lnTo>
                    <a:pt x="484" y="31"/>
                  </a:lnTo>
                  <a:lnTo>
                    <a:pt x="484" y="31"/>
                  </a:lnTo>
                  <a:lnTo>
                    <a:pt x="501" y="31"/>
                  </a:lnTo>
                  <a:lnTo>
                    <a:pt x="516" y="31"/>
                  </a:lnTo>
                  <a:lnTo>
                    <a:pt x="533" y="31"/>
                  </a:lnTo>
                  <a:lnTo>
                    <a:pt x="545" y="27"/>
                  </a:lnTo>
                  <a:lnTo>
                    <a:pt x="558" y="25"/>
                  </a:lnTo>
                  <a:lnTo>
                    <a:pt x="568" y="23"/>
                  </a:lnTo>
                  <a:lnTo>
                    <a:pt x="579" y="18"/>
                  </a:lnTo>
                  <a:lnTo>
                    <a:pt x="590" y="13"/>
                  </a:lnTo>
                  <a:lnTo>
                    <a:pt x="598" y="6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04" y="2"/>
                  </a:lnTo>
                  <a:lnTo>
                    <a:pt x="604" y="6"/>
                  </a:lnTo>
                  <a:lnTo>
                    <a:pt x="600" y="14"/>
                  </a:lnTo>
                  <a:lnTo>
                    <a:pt x="596" y="25"/>
                  </a:lnTo>
                  <a:lnTo>
                    <a:pt x="592" y="37"/>
                  </a:lnTo>
                  <a:lnTo>
                    <a:pt x="586" y="50"/>
                  </a:lnTo>
                  <a:lnTo>
                    <a:pt x="577" y="61"/>
                  </a:lnTo>
                  <a:lnTo>
                    <a:pt x="568" y="73"/>
                  </a:lnTo>
                  <a:lnTo>
                    <a:pt x="560" y="84"/>
                  </a:lnTo>
                  <a:lnTo>
                    <a:pt x="549" y="92"/>
                  </a:lnTo>
                  <a:lnTo>
                    <a:pt x="549" y="92"/>
                  </a:lnTo>
                  <a:lnTo>
                    <a:pt x="539" y="101"/>
                  </a:lnTo>
                  <a:lnTo>
                    <a:pt x="526" y="110"/>
                  </a:lnTo>
                  <a:lnTo>
                    <a:pt x="512" y="117"/>
                  </a:lnTo>
                  <a:lnTo>
                    <a:pt x="493" y="126"/>
                  </a:lnTo>
                  <a:lnTo>
                    <a:pt x="471" y="136"/>
                  </a:lnTo>
                  <a:lnTo>
                    <a:pt x="444" y="145"/>
                  </a:lnTo>
                  <a:lnTo>
                    <a:pt x="413" y="151"/>
                  </a:lnTo>
                  <a:lnTo>
                    <a:pt x="377" y="156"/>
                  </a:lnTo>
                  <a:lnTo>
                    <a:pt x="337" y="156"/>
                  </a:lnTo>
                  <a:lnTo>
                    <a:pt x="291" y="156"/>
                  </a:lnTo>
                  <a:lnTo>
                    <a:pt x="291" y="156"/>
                  </a:lnTo>
                  <a:lnTo>
                    <a:pt x="243" y="154"/>
                  </a:lnTo>
                  <a:lnTo>
                    <a:pt x="197" y="156"/>
                  </a:lnTo>
                  <a:lnTo>
                    <a:pt x="160" y="160"/>
                  </a:lnTo>
                  <a:lnTo>
                    <a:pt x="126" y="163"/>
                  </a:lnTo>
                  <a:lnTo>
                    <a:pt x="96" y="174"/>
                  </a:lnTo>
                  <a:lnTo>
                    <a:pt x="69" y="183"/>
                  </a:lnTo>
                  <a:lnTo>
                    <a:pt x="48" y="191"/>
                  </a:lnTo>
                  <a:lnTo>
                    <a:pt x="31" y="202"/>
                  </a:lnTo>
                  <a:lnTo>
                    <a:pt x="17" y="210"/>
                  </a:lnTo>
                  <a:lnTo>
                    <a:pt x="6" y="219"/>
                  </a:lnTo>
                  <a:lnTo>
                    <a:pt x="0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93" name="Freeform 161"/>
            <p:cNvSpPr>
              <a:spLocks/>
            </p:cNvSpPr>
            <p:nvPr/>
          </p:nvSpPr>
          <p:spPr bwMode="auto">
            <a:xfrm>
              <a:off x="3070" y="2812"/>
              <a:ext cx="608" cy="220"/>
            </a:xfrm>
            <a:custGeom>
              <a:avLst/>
              <a:gdLst/>
              <a:ahLst/>
              <a:cxnLst>
                <a:cxn ang="0">
                  <a:pos x="10" y="143"/>
                </a:cxn>
                <a:cxn ang="0">
                  <a:pos x="43" y="124"/>
                </a:cxn>
                <a:cxn ang="0">
                  <a:pos x="84" y="101"/>
                </a:cxn>
                <a:cxn ang="0">
                  <a:pos x="130" y="78"/>
                </a:cxn>
                <a:cxn ang="0">
                  <a:pos x="181" y="61"/>
                </a:cxn>
                <a:cxn ang="0">
                  <a:pos x="204" y="55"/>
                </a:cxn>
                <a:cxn ang="0">
                  <a:pos x="259" y="46"/>
                </a:cxn>
                <a:cxn ang="0">
                  <a:pos x="322" y="39"/>
                </a:cxn>
                <a:cxn ang="0">
                  <a:pos x="383" y="36"/>
                </a:cxn>
                <a:cxn ang="0">
                  <a:pos x="440" y="34"/>
                </a:cxn>
                <a:cxn ang="0">
                  <a:pos x="484" y="31"/>
                </a:cxn>
                <a:cxn ang="0">
                  <a:pos x="501" y="31"/>
                </a:cxn>
                <a:cxn ang="0">
                  <a:pos x="533" y="31"/>
                </a:cxn>
                <a:cxn ang="0">
                  <a:pos x="558" y="25"/>
                </a:cxn>
                <a:cxn ang="0">
                  <a:pos x="579" y="18"/>
                </a:cxn>
                <a:cxn ang="0">
                  <a:pos x="598" y="6"/>
                </a:cxn>
                <a:cxn ang="0">
                  <a:pos x="607" y="0"/>
                </a:cxn>
                <a:cxn ang="0">
                  <a:pos x="604" y="6"/>
                </a:cxn>
                <a:cxn ang="0">
                  <a:pos x="596" y="25"/>
                </a:cxn>
                <a:cxn ang="0">
                  <a:pos x="586" y="50"/>
                </a:cxn>
                <a:cxn ang="0">
                  <a:pos x="568" y="73"/>
                </a:cxn>
                <a:cxn ang="0">
                  <a:pos x="549" y="92"/>
                </a:cxn>
                <a:cxn ang="0">
                  <a:pos x="539" y="101"/>
                </a:cxn>
                <a:cxn ang="0">
                  <a:pos x="512" y="117"/>
                </a:cxn>
                <a:cxn ang="0">
                  <a:pos x="471" y="136"/>
                </a:cxn>
                <a:cxn ang="0">
                  <a:pos x="413" y="151"/>
                </a:cxn>
                <a:cxn ang="0">
                  <a:pos x="337" y="156"/>
                </a:cxn>
                <a:cxn ang="0">
                  <a:pos x="291" y="156"/>
                </a:cxn>
                <a:cxn ang="0">
                  <a:pos x="197" y="156"/>
                </a:cxn>
                <a:cxn ang="0">
                  <a:pos x="126" y="163"/>
                </a:cxn>
                <a:cxn ang="0">
                  <a:pos x="69" y="183"/>
                </a:cxn>
                <a:cxn ang="0">
                  <a:pos x="31" y="202"/>
                </a:cxn>
                <a:cxn ang="0">
                  <a:pos x="6" y="219"/>
                </a:cxn>
              </a:cxnLst>
              <a:rect l="0" t="0" r="r" b="b"/>
              <a:pathLst>
                <a:path w="608" h="220">
                  <a:moveTo>
                    <a:pt x="0" y="151"/>
                  </a:moveTo>
                  <a:lnTo>
                    <a:pt x="10" y="143"/>
                  </a:lnTo>
                  <a:lnTo>
                    <a:pt x="27" y="135"/>
                  </a:lnTo>
                  <a:lnTo>
                    <a:pt x="43" y="124"/>
                  </a:lnTo>
                  <a:lnTo>
                    <a:pt x="63" y="113"/>
                  </a:lnTo>
                  <a:lnTo>
                    <a:pt x="84" y="101"/>
                  </a:lnTo>
                  <a:lnTo>
                    <a:pt x="107" y="88"/>
                  </a:lnTo>
                  <a:lnTo>
                    <a:pt x="130" y="78"/>
                  </a:lnTo>
                  <a:lnTo>
                    <a:pt x="156" y="69"/>
                  </a:lnTo>
                  <a:lnTo>
                    <a:pt x="181" y="61"/>
                  </a:lnTo>
                  <a:lnTo>
                    <a:pt x="204" y="55"/>
                  </a:lnTo>
                  <a:lnTo>
                    <a:pt x="204" y="55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39"/>
                  </a:lnTo>
                  <a:lnTo>
                    <a:pt x="351" y="37"/>
                  </a:lnTo>
                  <a:lnTo>
                    <a:pt x="383" y="36"/>
                  </a:lnTo>
                  <a:lnTo>
                    <a:pt x="413" y="36"/>
                  </a:lnTo>
                  <a:lnTo>
                    <a:pt x="440" y="34"/>
                  </a:lnTo>
                  <a:lnTo>
                    <a:pt x="464" y="34"/>
                  </a:lnTo>
                  <a:lnTo>
                    <a:pt x="484" y="31"/>
                  </a:lnTo>
                  <a:lnTo>
                    <a:pt x="484" y="31"/>
                  </a:lnTo>
                  <a:lnTo>
                    <a:pt x="501" y="31"/>
                  </a:lnTo>
                  <a:lnTo>
                    <a:pt x="516" y="31"/>
                  </a:lnTo>
                  <a:lnTo>
                    <a:pt x="533" y="31"/>
                  </a:lnTo>
                  <a:lnTo>
                    <a:pt x="545" y="27"/>
                  </a:lnTo>
                  <a:lnTo>
                    <a:pt x="558" y="25"/>
                  </a:lnTo>
                  <a:lnTo>
                    <a:pt x="568" y="23"/>
                  </a:lnTo>
                  <a:lnTo>
                    <a:pt x="579" y="18"/>
                  </a:lnTo>
                  <a:lnTo>
                    <a:pt x="590" y="13"/>
                  </a:lnTo>
                  <a:lnTo>
                    <a:pt x="598" y="6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04" y="2"/>
                  </a:lnTo>
                  <a:lnTo>
                    <a:pt x="604" y="6"/>
                  </a:lnTo>
                  <a:lnTo>
                    <a:pt x="600" y="14"/>
                  </a:lnTo>
                  <a:lnTo>
                    <a:pt x="596" y="25"/>
                  </a:lnTo>
                  <a:lnTo>
                    <a:pt x="592" y="37"/>
                  </a:lnTo>
                  <a:lnTo>
                    <a:pt x="586" y="50"/>
                  </a:lnTo>
                  <a:lnTo>
                    <a:pt x="577" y="61"/>
                  </a:lnTo>
                  <a:lnTo>
                    <a:pt x="568" y="73"/>
                  </a:lnTo>
                  <a:lnTo>
                    <a:pt x="560" y="84"/>
                  </a:lnTo>
                  <a:lnTo>
                    <a:pt x="549" y="92"/>
                  </a:lnTo>
                  <a:lnTo>
                    <a:pt x="549" y="92"/>
                  </a:lnTo>
                  <a:lnTo>
                    <a:pt x="539" y="101"/>
                  </a:lnTo>
                  <a:lnTo>
                    <a:pt x="526" y="110"/>
                  </a:lnTo>
                  <a:lnTo>
                    <a:pt x="512" y="117"/>
                  </a:lnTo>
                  <a:lnTo>
                    <a:pt x="493" y="126"/>
                  </a:lnTo>
                  <a:lnTo>
                    <a:pt x="471" y="136"/>
                  </a:lnTo>
                  <a:lnTo>
                    <a:pt x="444" y="145"/>
                  </a:lnTo>
                  <a:lnTo>
                    <a:pt x="413" y="151"/>
                  </a:lnTo>
                  <a:lnTo>
                    <a:pt x="377" y="156"/>
                  </a:lnTo>
                  <a:lnTo>
                    <a:pt x="337" y="156"/>
                  </a:lnTo>
                  <a:lnTo>
                    <a:pt x="291" y="156"/>
                  </a:lnTo>
                  <a:lnTo>
                    <a:pt x="291" y="156"/>
                  </a:lnTo>
                  <a:lnTo>
                    <a:pt x="243" y="154"/>
                  </a:lnTo>
                  <a:lnTo>
                    <a:pt x="197" y="156"/>
                  </a:lnTo>
                  <a:lnTo>
                    <a:pt x="160" y="160"/>
                  </a:lnTo>
                  <a:lnTo>
                    <a:pt x="126" y="163"/>
                  </a:lnTo>
                  <a:lnTo>
                    <a:pt x="96" y="174"/>
                  </a:lnTo>
                  <a:lnTo>
                    <a:pt x="69" y="183"/>
                  </a:lnTo>
                  <a:lnTo>
                    <a:pt x="48" y="191"/>
                  </a:lnTo>
                  <a:lnTo>
                    <a:pt x="31" y="202"/>
                  </a:lnTo>
                  <a:lnTo>
                    <a:pt x="17" y="210"/>
                  </a:lnTo>
                  <a:lnTo>
                    <a:pt x="6" y="21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94" name="Freeform 162"/>
            <p:cNvSpPr>
              <a:spLocks/>
            </p:cNvSpPr>
            <p:nvPr/>
          </p:nvSpPr>
          <p:spPr bwMode="auto">
            <a:xfrm>
              <a:off x="3082" y="2939"/>
              <a:ext cx="482" cy="146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7" y="75"/>
                </a:cxn>
                <a:cxn ang="0">
                  <a:pos x="16" y="69"/>
                </a:cxn>
                <a:cxn ang="0">
                  <a:pos x="27" y="60"/>
                </a:cxn>
                <a:cxn ang="0">
                  <a:pos x="37" y="52"/>
                </a:cxn>
                <a:cxn ang="0">
                  <a:pos x="48" y="46"/>
                </a:cxn>
                <a:cxn ang="0">
                  <a:pos x="60" y="37"/>
                </a:cxn>
                <a:cxn ang="0">
                  <a:pos x="71" y="31"/>
                </a:cxn>
                <a:cxn ang="0">
                  <a:pos x="85" y="25"/>
                </a:cxn>
                <a:cxn ang="0">
                  <a:pos x="101" y="20"/>
                </a:cxn>
                <a:cxn ang="0">
                  <a:pos x="115" y="16"/>
                </a:cxn>
                <a:cxn ang="0">
                  <a:pos x="115" y="16"/>
                </a:cxn>
                <a:cxn ang="0">
                  <a:pos x="134" y="16"/>
                </a:cxn>
                <a:cxn ang="0">
                  <a:pos x="156" y="14"/>
                </a:cxn>
                <a:cxn ang="0">
                  <a:pos x="179" y="14"/>
                </a:cxn>
                <a:cxn ang="0">
                  <a:pos x="206" y="16"/>
                </a:cxn>
                <a:cxn ang="0">
                  <a:pos x="233" y="16"/>
                </a:cxn>
                <a:cxn ang="0">
                  <a:pos x="260" y="16"/>
                </a:cxn>
                <a:cxn ang="0">
                  <a:pos x="286" y="18"/>
                </a:cxn>
                <a:cxn ang="0">
                  <a:pos x="307" y="18"/>
                </a:cxn>
                <a:cxn ang="0">
                  <a:pos x="329" y="18"/>
                </a:cxn>
                <a:cxn ang="0">
                  <a:pos x="343" y="16"/>
                </a:cxn>
                <a:cxn ang="0">
                  <a:pos x="343" y="16"/>
                </a:cxn>
                <a:cxn ang="0">
                  <a:pos x="356" y="16"/>
                </a:cxn>
                <a:cxn ang="0">
                  <a:pos x="368" y="16"/>
                </a:cxn>
                <a:cxn ang="0">
                  <a:pos x="383" y="14"/>
                </a:cxn>
                <a:cxn ang="0">
                  <a:pos x="398" y="14"/>
                </a:cxn>
                <a:cxn ang="0">
                  <a:pos x="410" y="12"/>
                </a:cxn>
                <a:cxn ang="0">
                  <a:pos x="425" y="12"/>
                </a:cxn>
                <a:cxn ang="0">
                  <a:pos x="440" y="8"/>
                </a:cxn>
                <a:cxn ang="0">
                  <a:pos x="455" y="6"/>
                </a:cxn>
                <a:cxn ang="0">
                  <a:pos x="467" y="4"/>
                </a:cxn>
                <a:cxn ang="0">
                  <a:pos x="481" y="0"/>
                </a:cxn>
                <a:cxn ang="0">
                  <a:pos x="481" y="0"/>
                </a:cxn>
                <a:cxn ang="0">
                  <a:pos x="478" y="2"/>
                </a:cxn>
                <a:cxn ang="0">
                  <a:pos x="467" y="8"/>
                </a:cxn>
                <a:cxn ang="0">
                  <a:pos x="453" y="20"/>
                </a:cxn>
                <a:cxn ang="0">
                  <a:pos x="432" y="34"/>
                </a:cxn>
                <a:cxn ang="0">
                  <a:pos x="410" y="48"/>
                </a:cxn>
                <a:cxn ang="0">
                  <a:pos x="385" y="64"/>
                </a:cxn>
                <a:cxn ang="0">
                  <a:pos x="357" y="77"/>
                </a:cxn>
                <a:cxn ang="0">
                  <a:pos x="331" y="92"/>
                </a:cxn>
                <a:cxn ang="0">
                  <a:pos x="303" y="103"/>
                </a:cxn>
                <a:cxn ang="0">
                  <a:pos x="280" y="110"/>
                </a:cxn>
                <a:cxn ang="0">
                  <a:pos x="280" y="110"/>
                </a:cxn>
                <a:cxn ang="0">
                  <a:pos x="255" y="117"/>
                </a:cxn>
                <a:cxn ang="0">
                  <a:pos x="227" y="124"/>
                </a:cxn>
                <a:cxn ang="0">
                  <a:pos x="200" y="130"/>
                </a:cxn>
                <a:cxn ang="0">
                  <a:pos x="170" y="134"/>
                </a:cxn>
                <a:cxn ang="0">
                  <a:pos x="140" y="140"/>
                </a:cxn>
                <a:cxn ang="0">
                  <a:pos x="113" y="142"/>
                </a:cxn>
                <a:cxn ang="0">
                  <a:pos x="88" y="145"/>
                </a:cxn>
                <a:cxn ang="0">
                  <a:pos x="62" y="145"/>
                </a:cxn>
                <a:cxn ang="0">
                  <a:pos x="41" y="140"/>
                </a:cxn>
                <a:cxn ang="0">
                  <a:pos x="27" y="131"/>
                </a:cxn>
                <a:cxn ang="0">
                  <a:pos x="0" y="82"/>
                </a:cxn>
              </a:cxnLst>
              <a:rect l="0" t="0" r="r" b="b"/>
              <a:pathLst>
                <a:path w="482" h="146">
                  <a:moveTo>
                    <a:pt x="0" y="82"/>
                  </a:moveTo>
                  <a:lnTo>
                    <a:pt x="7" y="75"/>
                  </a:lnTo>
                  <a:lnTo>
                    <a:pt x="16" y="69"/>
                  </a:lnTo>
                  <a:lnTo>
                    <a:pt x="27" y="60"/>
                  </a:lnTo>
                  <a:lnTo>
                    <a:pt x="37" y="52"/>
                  </a:lnTo>
                  <a:lnTo>
                    <a:pt x="48" y="46"/>
                  </a:lnTo>
                  <a:lnTo>
                    <a:pt x="60" y="37"/>
                  </a:lnTo>
                  <a:lnTo>
                    <a:pt x="71" y="31"/>
                  </a:lnTo>
                  <a:lnTo>
                    <a:pt x="85" y="25"/>
                  </a:lnTo>
                  <a:lnTo>
                    <a:pt x="101" y="20"/>
                  </a:lnTo>
                  <a:lnTo>
                    <a:pt x="115" y="16"/>
                  </a:lnTo>
                  <a:lnTo>
                    <a:pt x="115" y="16"/>
                  </a:lnTo>
                  <a:lnTo>
                    <a:pt x="134" y="16"/>
                  </a:lnTo>
                  <a:lnTo>
                    <a:pt x="156" y="14"/>
                  </a:lnTo>
                  <a:lnTo>
                    <a:pt x="179" y="14"/>
                  </a:lnTo>
                  <a:lnTo>
                    <a:pt x="206" y="16"/>
                  </a:lnTo>
                  <a:lnTo>
                    <a:pt x="233" y="16"/>
                  </a:lnTo>
                  <a:lnTo>
                    <a:pt x="260" y="16"/>
                  </a:lnTo>
                  <a:lnTo>
                    <a:pt x="286" y="18"/>
                  </a:lnTo>
                  <a:lnTo>
                    <a:pt x="307" y="18"/>
                  </a:lnTo>
                  <a:lnTo>
                    <a:pt x="329" y="18"/>
                  </a:lnTo>
                  <a:lnTo>
                    <a:pt x="343" y="16"/>
                  </a:lnTo>
                  <a:lnTo>
                    <a:pt x="343" y="16"/>
                  </a:lnTo>
                  <a:lnTo>
                    <a:pt x="356" y="16"/>
                  </a:lnTo>
                  <a:lnTo>
                    <a:pt x="368" y="16"/>
                  </a:lnTo>
                  <a:lnTo>
                    <a:pt x="383" y="14"/>
                  </a:lnTo>
                  <a:lnTo>
                    <a:pt x="398" y="14"/>
                  </a:lnTo>
                  <a:lnTo>
                    <a:pt x="410" y="12"/>
                  </a:lnTo>
                  <a:lnTo>
                    <a:pt x="425" y="12"/>
                  </a:lnTo>
                  <a:lnTo>
                    <a:pt x="440" y="8"/>
                  </a:lnTo>
                  <a:lnTo>
                    <a:pt x="455" y="6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8" y="2"/>
                  </a:lnTo>
                  <a:lnTo>
                    <a:pt x="467" y="8"/>
                  </a:lnTo>
                  <a:lnTo>
                    <a:pt x="453" y="20"/>
                  </a:lnTo>
                  <a:lnTo>
                    <a:pt x="432" y="34"/>
                  </a:lnTo>
                  <a:lnTo>
                    <a:pt x="410" y="48"/>
                  </a:lnTo>
                  <a:lnTo>
                    <a:pt x="385" y="64"/>
                  </a:lnTo>
                  <a:lnTo>
                    <a:pt x="357" y="77"/>
                  </a:lnTo>
                  <a:lnTo>
                    <a:pt x="331" y="92"/>
                  </a:lnTo>
                  <a:lnTo>
                    <a:pt x="303" y="103"/>
                  </a:lnTo>
                  <a:lnTo>
                    <a:pt x="280" y="110"/>
                  </a:lnTo>
                  <a:lnTo>
                    <a:pt x="280" y="110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200" y="130"/>
                  </a:lnTo>
                  <a:lnTo>
                    <a:pt x="170" y="134"/>
                  </a:lnTo>
                  <a:lnTo>
                    <a:pt x="140" y="140"/>
                  </a:lnTo>
                  <a:lnTo>
                    <a:pt x="113" y="142"/>
                  </a:lnTo>
                  <a:lnTo>
                    <a:pt x="88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7" y="131"/>
                  </a:lnTo>
                  <a:lnTo>
                    <a:pt x="0" y="8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95" name="Freeform 163"/>
            <p:cNvSpPr>
              <a:spLocks/>
            </p:cNvSpPr>
            <p:nvPr/>
          </p:nvSpPr>
          <p:spPr bwMode="auto">
            <a:xfrm>
              <a:off x="3082" y="2939"/>
              <a:ext cx="482" cy="146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7" y="75"/>
                </a:cxn>
                <a:cxn ang="0">
                  <a:pos x="16" y="69"/>
                </a:cxn>
                <a:cxn ang="0">
                  <a:pos x="27" y="60"/>
                </a:cxn>
                <a:cxn ang="0">
                  <a:pos x="37" y="52"/>
                </a:cxn>
                <a:cxn ang="0">
                  <a:pos x="48" y="46"/>
                </a:cxn>
                <a:cxn ang="0">
                  <a:pos x="60" y="37"/>
                </a:cxn>
                <a:cxn ang="0">
                  <a:pos x="71" y="31"/>
                </a:cxn>
                <a:cxn ang="0">
                  <a:pos x="85" y="25"/>
                </a:cxn>
                <a:cxn ang="0">
                  <a:pos x="101" y="20"/>
                </a:cxn>
                <a:cxn ang="0">
                  <a:pos x="115" y="16"/>
                </a:cxn>
                <a:cxn ang="0">
                  <a:pos x="115" y="16"/>
                </a:cxn>
                <a:cxn ang="0">
                  <a:pos x="134" y="16"/>
                </a:cxn>
                <a:cxn ang="0">
                  <a:pos x="156" y="14"/>
                </a:cxn>
                <a:cxn ang="0">
                  <a:pos x="179" y="14"/>
                </a:cxn>
                <a:cxn ang="0">
                  <a:pos x="206" y="16"/>
                </a:cxn>
                <a:cxn ang="0">
                  <a:pos x="233" y="16"/>
                </a:cxn>
                <a:cxn ang="0">
                  <a:pos x="260" y="16"/>
                </a:cxn>
                <a:cxn ang="0">
                  <a:pos x="286" y="18"/>
                </a:cxn>
                <a:cxn ang="0">
                  <a:pos x="307" y="18"/>
                </a:cxn>
                <a:cxn ang="0">
                  <a:pos x="329" y="18"/>
                </a:cxn>
                <a:cxn ang="0">
                  <a:pos x="343" y="16"/>
                </a:cxn>
                <a:cxn ang="0">
                  <a:pos x="343" y="16"/>
                </a:cxn>
                <a:cxn ang="0">
                  <a:pos x="356" y="16"/>
                </a:cxn>
                <a:cxn ang="0">
                  <a:pos x="368" y="16"/>
                </a:cxn>
                <a:cxn ang="0">
                  <a:pos x="383" y="14"/>
                </a:cxn>
                <a:cxn ang="0">
                  <a:pos x="398" y="14"/>
                </a:cxn>
                <a:cxn ang="0">
                  <a:pos x="410" y="12"/>
                </a:cxn>
                <a:cxn ang="0">
                  <a:pos x="425" y="12"/>
                </a:cxn>
                <a:cxn ang="0">
                  <a:pos x="440" y="8"/>
                </a:cxn>
                <a:cxn ang="0">
                  <a:pos x="455" y="6"/>
                </a:cxn>
                <a:cxn ang="0">
                  <a:pos x="467" y="4"/>
                </a:cxn>
                <a:cxn ang="0">
                  <a:pos x="481" y="0"/>
                </a:cxn>
                <a:cxn ang="0">
                  <a:pos x="481" y="0"/>
                </a:cxn>
                <a:cxn ang="0">
                  <a:pos x="478" y="2"/>
                </a:cxn>
                <a:cxn ang="0">
                  <a:pos x="467" y="8"/>
                </a:cxn>
                <a:cxn ang="0">
                  <a:pos x="453" y="20"/>
                </a:cxn>
                <a:cxn ang="0">
                  <a:pos x="432" y="34"/>
                </a:cxn>
                <a:cxn ang="0">
                  <a:pos x="410" y="48"/>
                </a:cxn>
                <a:cxn ang="0">
                  <a:pos x="385" y="64"/>
                </a:cxn>
                <a:cxn ang="0">
                  <a:pos x="357" y="77"/>
                </a:cxn>
                <a:cxn ang="0">
                  <a:pos x="331" y="92"/>
                </a:cxn>
                <a:cxn ang="0">
                  <a:pos x="303" y="103"/>
                </a:cxn>
                <a:cxn ang="0">
                  <a:pos x="280" y="110"/>
                </a:cxn>
                <a:cxn ang="0">
                  <a:pos x="280" y="110"/>
                </a:cxn>
                <a:cxn ang="0">
                  <a:pos x="255" y="117"/>
                </a:cxn>
                <a:cxn ang="0">
                  <a:pos x="227" y="124"/>
                </a:cxn>
                <a:cxn ang="0">
                  <a:pos x="200" y="130"/>
                </a:cxn>
                <a:cxn ang="0">
                  <a:pos x="170" y="134"/>
                </a:cxn>
                <a:cxn ang="0">
                  <a:pos x="140" y="140"/>
                </a:cxn>
                <a:cxn ang="0">
                  <a:pos x="113" y="142"/>
                </a:cxn>
                <a:cxn ang="0">
                  <a:pos x="88" y="145"/>
                </a:cxn>
                <a:cxn ang="0">
                  <a:pos x="62" y="145"/>
                </a:cxn>
                <a:cxn ang="0">
                  <a:pos x="41" y="140"/>
                </a:cxn>
                <a:cxn ang="0">
                  <a:pos x="27" y="131"/>
                </a:cxn>
              </a:cxnLst>
              <a:rect l="0" t="0" r="r" b="b"/>
              <a:pathLst>
                <a:path w="482" h="146">
                  <a:moveTo>
                    <a:pt x="0" y="82"/>
                  </a:moveTo>
                  <a:lnTo>
                    <a:pt x="7" y="75"/>
                  </a:lnTo>
                  <a:lnTo>
                    <a:pt x="16" y="69"/>
                  </a:lnTo>
                  <a:lnTo>
                    <a:pt x="27" y="60"/>
                  </a:lnTo>
                  <a:lnTo>
                    <a:pt x="37" y="52"/>
                  </a:lnTo>
                  <a:lnTo>
                    <a:pt x="48" y="46"/>
                  </a:lnTo>
                  <a:lnTo>
                    <a:pt x="60" y="37"/>
                  </a:lnTo>
                  <a:lnTo>
                    <a:pt x="71" y="31"/>
                  </a:lnTo>
                  <a:lnTo>
                    <a:pt x="85" y="25"/>
                  </a:lnTo>
                  <a:lnTo>
                    <a:pt x="101" y="20"/>
                  </a:lnTo>
                  <a:lnTo>
                    <a:pt x="115" y="16"/>
                  </a:lnTo>
                  <a:lnTo>
                    <a:pt x="115" y="16"/>
                  </a:lnTo>
                  <a:lnTo>
                    <a:pt x="134" y="16"/>
                  </a:lnTo>
                  <a:lnTo>
                    <a:pt x="156" y="14"/>
                  </a:lnTo>
                  <a:lnTo>
                    <a:pt x="179" y="14"/>
                  </a:lnTo>
                  <a:lnTo>
                    <a:pt x="206" y="16"/>
                  </a:lnTo>
                  <a:lnTo>
                    <a:pt x="233" y="16"/>
                  </a:lnTo>
                  <a:lnTo>
                    <a:pt x="260" y="16"/>
                  </a:lnTo>
                  <a:lnTo>
                    <a:pt x="286" y="18"/>
                  </a:lnTo>
                  <a:lnTo>
                    <a:pt x="307" y="18"/>
                  </a:lnTo>
                  <a:lnTo>
                    <a:pt x="329" y="18"/>
                  </a:lnTo>
                  <a:lnTo>
                    <a:pt x="343" y="16"/>
                  </a:lnTo>
                  <a:lnTo>
                    <a:pt x="343" y="16"/>
                  </a:lnTo>
                  <a:lnTo>
                    <a:pt x="356" y="16"/>
                  </a:lnTo>
                  <a:lnTo>
                    <a:pt x="368" y="16"/>
                  </a:lnTo>
                  <a:lnTo>
                    <a:pt x="383" y="14"/>
                  </a:lnTo>
                  <a:lnTo>
                    <a:pt x="398" y="14"/>
                  </a:lnTo>
                  <a:lnTo>
                    <a:pt x="410" y="12"/>
                  </a:lnTo>
                  <a:lnTo>
                    <a:pt x="425" y="12"/>
                  </a:lnTo>
                  <a:lnTo>
                    <a:pt x="440" y="8"/>
                  </a:lnTo>
                  <a:lnTo>
                    <a:pt x="455" y="6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8" y="2"/>
                  </a:lnTo>
                  <a:lnTo>
                    <a:pt x="467" y="8"/>
                  </a:lnTo>
                  <a:lnTo>
                    <a:pt x="453" y="20"/>
                  </a:lnTo>
                  <a:lnTo>
                    <a:pt x="432" y="34"/>
                  </a:lnTo>
                  <a:lnTo>
                    <a:pt x="410" y="48"/>
                  </a:lnTo>
                  <a:lnTo>
                    <a:pt x="385" y="64"/>
                  </a:lnTo>
                  <a:lnTo>
                    <a:pt x="357" y="77"/>
                  </a:lnTo>
                  <a:lnTo>
                    <a:pt x="331" y="92"/>
                  </a:lnTo>
                  <a:lnTo>
                    <a:pt x="303" y="103"/>
                  </a:lnTo>
                  <a:lnTo>
                    <a:pt x="280" y="110"/>
                  </a:lnTo>
                  <a:lnTo>
                    <a:pt x="280" y="110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200" y="130"/>
                  </a:lnTo>
                  <a:lnTo>
                    <a:pt x="170" y="134"/>
                  </a:lnTo>
                  <a:lnTo>
                    <a:pt x="140" y="140"/>
                  </a:lnTo>
                  <a:lnTo>
                    <a:pt x="113" y="142"/>
                  </a:lnTo>
                  <a:lnTo>
                    <a:pt x="88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7" y="13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96" name="Freeform 164"/>
            <p:cNvSpPr>
              <a:spLocks/>
            </p:cNvSpPr>
            <p:nvPr/>
          </p:nvSpPr>
          <p:spPr bwMode="auto">
            <a:xfrm>
              <a:off x="3075" y="2930"/>
              <a:ext cx="482" cy="146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8" y="75"/>
                </a:cxn>
                <a:cxn ang="0">
                  <a:pos x="16" y="69"/>
                </a:cxn>
                <a:cxn ang="0">
                  <a:pos x="25" y="61"/>
                </a:cxn>
                <a:cxn ang="0">
                  <a:pos x="36" y="54"/>
                </a:cxn>
                <a:cxn ang="0">
                  <a:pos x="48" y="46"/>
                </a:cxn>
                <a:cxn ang="0">
                  <a:pos x="59" y="38"/>
                </a:cxn>
                <a:cxn ang="0">
                  <a:pos x="71" y="34"/>
                </a:cxn>
                <a:cxn ang="0">
                  <a:pos x="86" y="27"/>
                </a:cxn>
                <a:cxn ang="0">
                  <a:pos x="101" y="20"/>
                </a:cxn>
                <a:cxn ang="0">
                  <a:pos x="115" y="18"/>
                </a:cxn>
                <a:cxn ang="0">
                  <a:pos x="115" y="18"/>
                </a:cxn>
                <a:cxn ang="0">
                  <a:pos x="133" y="17"/>
                </a:cxn>
                <a:cxn ang="0">
                  <a:pos x="154" y="17"/>
                </a:cxn>
                <a:cxn ang="0">
                  <a:pos x="179" y="17"/>
                </a:cxn>
                <a:cxn ang="0">
                  <a:pos x="206" y="17"/>
                </a:cxn>
                <a:cxn ang="0">
                  <a:pos x="232" y="17"/>
                </a:cxn>
                <a:cxn ang="0">
                  <a:pos x="259" y="18"/>
                </a:cxn>
                <a:cxn ang="0">
                  <a:pos x="285" y="18"/>
                </a:cxn>
                <a:cxn ang="0">
                  <a:pos x="308" y="18"/>
                </a:cxn>
                <a:cxn ang="0">
                  <a:pos x="326" y="18"/>
                </a:cxn>
                <a:cxn ang="0">
                  <a:pos x="341" y="18"/>
                </a:cxn>
                <a:cxn ang="0">
                  <a:pos x="341" y="18"/>
                </a:cxn>
                <a:cxn ang="0">
                  <a:pos x="354" y="17"/>
                </a:cxn>
                <a:cxn ang="0">
                  <a:pos x="368" y="17"/>
                </a:cxn>
                <a:cxn ang="0">
                  <a:pos x="381" y="17"/>
                </a:cxn>
                <a:cxn ang="0">
                  <a:pos x="396" y="15"/>
                </a:cxn>
                <a:cxn ang="0">
                  <a:pos x="411" y="15"/>
                </a:cxn>
                <a:cxn ang="0">
                  <a:pos x="425" y="13"/>
                </a:cxn>
                <a:cxn ang="0">
                  <a:pos x="440" y="10"/>
                </a:cxn>
                <a:cxn ang="0">
                  <a:pos x="453" y="8"/>
                </a:cxn>
                <a:cxn ang="0">
                  <a:pos x="467" y="4"/>
                </a:cxn>
                <a:cxn ang="0">
                  <a:pos x="481" y="0"/>
                </a:cxn>
                <a:cxn ang="0">
                  <a:pos x="481" y="0"/>
                </a:cxn>
                <a:cxn ang="0">
                  <a:pos x="476" y="4"/>
                </a:cxn>
                <a:cxn ang="0">
                  <a:pos x="465" y="10"/>
                </a:cxn>
                <a:cxn ang="0">
                  <a:pos x="451" y="20"/>
                </a:cxn>
                <a:cxn ang="0">
                  <a:pos x="432" y="34"/>
                </a:cxn>
                <a:cxn ang="0">
                  <a:pos x="409" y="48"/>
                </a:cxn>
                <a:cxn ang="0">
                  <a:pos x="384" y="65"/>
                </a:cxn>
                <a:cxn ang="0">
                  <a:pos x="356" y="80"/>
                </a:cxn>
                <a:cxn ang="0">
                  <a:pos x="329" y="94"/>
                </a:cxn>
                <a:cxn ang="0">
                  <a:pos x="303" y="105"/>
                </a:cxn>
                <a:cxn ang="0">
                  <a:pos x="278" y="112"/>
                </a:cxn>
                <a:cxn ang="0">
                  <a:pos x="278" y="112"/>
                </a:cxn>
                <a:cxn ang="0">
                  <a:pos x="255" y="117"/>
                </a:cxn>
                <a:cxn ang="0">
                  <a:pos x="227" y="124"/>
                </a:cxn>
                <a:cxn ang="0">
                  <a:pos x="198" y="130"/>
                </a:cxn>
                <a:cxn ang="0">
                  <a:pos x="168" y="137"/>
                </a:cxn>
                <a:cxn ang="0">
                  <a:pos x="140" y="140"/>
                </a:cxn>
                <a:cxn ang="0">
                  <a:pos x="113" y="145"/>
                </a:cxn>
                <a:cxn ang="0">
                  <a:pos x="86" y="145"/>
                </a:cxn>
                <a:cxn ang="0">
                  <a:pos x="62" y="145"/>
                </a:cxn>
                <a:cxn ang="0">
                  <a:pos x="41" y="140"/>
                </a:cxn>
                <a:cxn ang="0">
                  <a:pos x="25" y="135"/>
                </a:cxn>
                <a:cxn ang="0">
                  <a:pos x="0" y="82"/>
                </a:cxn>
              </a:cxnLst>
              <a:rect l="0" t="0" r="r" b="b"/>
              <a:pathLst>
                <a:path w="482" h="146">
                  <a:moveTo>
                    <a:pt x="0" y="82"/>
                  </a:moveTo>
                  <a:lnTo>
                    <a:pt x="8" y="75"/>
                  </a:lnTo>
                  <a:lnTo>
                    <a:pt x="16" y="69"/>
                  </a:lnTo>
                  <a:lnTo>
                    <a:pt x="25" y="61"/>
                  </a:lnTo>
                  <a:lnTo>
                    <a:pt x="36" y="54"/>
                  </a:lnTo>
                  <a:lnTo>
                    <a:pt x="48" y="46"/>
                  </a:lnTo>
                  <a:lnTo>
                    <a:pt x="59" y="38"/>
                  </a:lnTo>
                  <a:lnTo>
                    <a:pt x="71" y="34"/>
                  </a:lnTo>
                  <a:lnTo>
                    <a:pt x="86" y="27"/>
                  </a:lnTo>
                  <a:lnTo>
                    <a:pt x="101" y="20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33" y="17"/>
                  </a:lnTo>
                  <a:lnTo>
                    <a:pt x="154" y="17"/>
                  </a:lnTo>
                  <a:lnTo>
                    <a:pt x="179" y="17"/>
                  </a:lnTo>
                  <a:lnTo>
                    <a:pt x="206" y="17"/>
                  </a:lnTo>
                  <a:lnTo>
                    <a:pt x="232" y="17"/>
                  </a:lnTo>
                  <a:lnTo>
                    <a:pt x="259" y="18"/>
                  </a:lnTo>
                  <a:lnTo>
                    <a:pt x="285" y="18"/>
                  </a:lnTo>
                  <a:lnTo>
                    <a:pt x="308" y="18"/>
                  </a:lnTo>
                  <a:lnTo>
                    <a:pt x="326" y="18"/>
                  </a:lnTo>
                  <a:lnTo>
                    <a:pt x="341" y="18"/>
                  </a:lnTo>
                  <a:lnTo>
                    <a:pt x="341" y="18"/>
                  </a:lnTo>
                  <a:lnTo>
                    <a:pt x="354" y="17"/>
                  </a:lnTo>
                  <a:lnTo>
                    <a:pt x="368" y="17"/>
                  </a:lnTo>
                  <a:lnTo>
                    <a:pt x="381" y="17"/>
                  </a:lnTo>
                  <a:lnTo>
                    <a:pt x="396" y="15"/>
                  </a:lnTo>
                  <a:lnTo>
                    <a:pt x="411" y="15"/>
                  </a:lnTo>
                  <a:lnTo>
                    <a:pt x="425" y="13"/>
                  </a:lnTo>
                  <a:lnTo>
                    <a:pt x="440" y="10"/>
                  </a:lnTo>
                  <a:lnTo>
                    <a:pt x="453" y="8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6" y="4"/>
                  </a:lnTo>
                  <a:lnTo>
                    <a:pt x="465" y="10"/>
                  </a:lnTo>
                  <a:lnTo>
                    <a:pt x="451" y="20"/>
                  </a:lnTo>
                  <a:lnTo>
                    <a:pt x="432" y="34"/>
                  </a:lnTo>
                  <a:lnTo>
                    <a:pt x="409" y="48"/>
                  </a:lnTo>
                  <a:lnTo>
                    <a:pt x="384" y="65"/>
                  </a:lnTo>
                  <a:lnTo>
                    <a:pt x="356" y="80"/>
                  </a:lnTo>
                  <a:lnTo>
                    <a:pt x="329" y="94"/>
                  </a:lnTo>
                  <a:lnTo>
                    <a:pt x="303" y="105"/>
                  </a:lnTo>
                  <a:lnTo>
                    <a:pt x="278" y="112"/>
                  </a:lnTo>
                  <a:lnTo>
                    <a:pt x="278" y="112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198" y="130"/>
                  </a:lnTo>
                  <a:lnTo>
                    <a:pt x="168" y="137"/>
                  </a:lnTo>
                  <a:lnTo>
                    <a:pt x="140" y="140"/>
                  </a:lnTo>
                  <a:lnTo>
                    <a:pt x="113" y="145"/>
                  </a:lnTo>
                  <a:lnTo>
                    <a:pt x="86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5" y="135"/>
                  </a:lnTo>
                  <a:lnTo>
                    <a:pt x="0" y="8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97" name="Freeform 165"/>
            <p:cNvSpPr>
              <a:spLocks/>
            </p:cNvSpPr>
            <p:nvPr/>
          </p:nvSpPr>
          <p:spPr bwMode="auto">
            <a:xfrm>
              <a:off x="3075" y="2930"/>
              <a:ext cx="482" cy="146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8" y="75"/>
                </a:cxn>
                <a:cxn ang="0">
                  <a:pos x="16" y="69"/>
                </a:cxn>
                <a:cxn ang="0">
                  <a:pos x="25" y="61"/>
                </a:cxn>
                <a:cxn ang="0">
                  <a:pos x="36" y="54"/>
                </a:cxn>
                <a:cxn ang="0">
                  <a:pos x="48" y="46"/>
                </a:cxn>
                <a:cxn ang="0">
                  <a:pos x="59" y="38"/>
                </a:cxn>
                <a:cxn ang="0">
                  <a:pos x="71" y="34"/>
                </a:cxn>
                <a:cxn ang="0">
                  <a:pos x="86" y="27"/>
                </a:cxn>
                <a:cxn ang="0">
                  <a:pos x="101" y="20"/>
                </a:cxn>
                <a:cxn ang="0">
                  <a:pos x="115" y="18"/>
                </a:cxn>
                <a:cxn ang="0">
                  <a:pos x="115" y="18"/>
                </a:cxn>
                <a:cxn ang="0">
                  <a:pos x="133" y="17"/>
                </a:cxn>
                <a:cxn ang="0">
                  <a:pos x="154" y="17"/>
                </a:cxn>
                <a:cxn ang="0">
                  <a:pos x="179" y="17"/>
                </a:cxn>
                <a:cxn ang="0">
                  <a:pos x="206" y="17"/>
                </a:cxn>
                <a:cxn ang="0">
                  <a:pos x="232" y="17"/>
                </a:cxn>
                <a:cxn ang="0">
                  <a:pos x="259" y="18"/>
                </a:cxn>
                <a:cxn ang="0">
                  <a:pos x="285" y="18"/>
                </a:cxn>
                <a:cxn ang="0">
                  <a:pos x="308" y="18"/>
                </a:cxn>
                <a:cxn ang="0">
                  <a:pos x="326" y="18"/>
                </a:cxn>
                <a:cxn ang="0">
                  <a:pos x="341" y="18"/>
                </a:cxn>
                <a:cxn ang="0">
                  <a:pos x="341" y="18"/>
                </a:cxn>
                <a:cxn ang="0">
                  <a:pos x="354" y="17"/>
                </a:cxn>
                <a:cxn ang="0">
                  <a:pos x="368" y="17"/>
                </a:cxn>
                <a:cxn ang="0">
                  <a:pos x="381" y="17"/>
                </a:cxn>
                <a:cxn ang="0">
                  <a:pos x="396" y="15"/>
                </a:cxn>
                <a:cxn ang="0">
                  <a:pos x="411" y="15"/>
                </a:cxn>
                <a:cxn ang="0">
                  <a:pos x="425" y="13"/>
                </a:cxn>
                <a:cxn ang="0">
                  <a:pos x="440" y="10"/>
                </a:cxn>
                <a:cxn ang="0">
                  <a:pos x="453" y="8"/>
                </a:cxn>
                <a:cxn ang="0">
                  <a:pos x="467" y="4"/>
                </a:cxn>
                <a:cxn ang="0">
                  <a:pos x="481" y="0"/>
                </a:cxn>
                <a:cxn ang="0">
                  <a:pos x="481" y="0"/>
                </a:cxn>
                <a:cxn ang="0">
                  <a:pos x="476" y="4"/>
                </a:cxn>
                <a:cxn ang="0">
                  <a:pos x="465" y="10"/>
                </a:cxn>
                <a:cxn ang="0">
                  <a:pos x="451" y="20"/>
                </a:cxn>
                <a:cxn ang="0">
                  <a:pos x="432" y="34"/>
                </a:cxn>
                <a:cxn ang="0">
                  <a:pos x="409" y="48"/>
                </a:cxn>
                <a:cxn ang="0">
                  <a:pos x="384" y="65"/>
                </a:cxn>
                <a:cxn ang="0">
                  <a:pos x="356" y="80"/>
                </a:cxn>
                <a:cxn ang="0">
                  <a:pos x="329" y="94"/>
                </a:cxn>
                <a:cxn ang="0">
                  <a:pos x="303" y="105"/>
                </a:cxn>
                <a:cxn ang="0">
                  <a:pos x="278" y="112"/>
                </a:cxn>
                <a:cxn ang="0">
                  <a:pos x="278" y="112"/>
                </a:cxn>
                <a:cxn ang="0">
                  <a:pos x="255" y="117"/>
                </a:cxn>
                <a:cxn ang="0">
                  <a:pos x="227" y="124"/>
                </a:cxn>
                <a:cxn ang="0">
                  <a:pos x="198" y="130"/>
                </a:cxn>
                <a:cxn ang="0">
                  <a:pos x="168" y="137"/>
                </a:cxn>
                <a:cxn ang="0">
                  <a:pos x="140" y="140"/>
                </a:cxn>
                <a:cxn ang="0">
                  <a:pos x="113" y="145"/>
                </a:cxn>
                <a:cxn ang="0">
                  <a:pos x="86" y="145"/>
                </a:cxn>
                <a:cxn ang="0">
                  <a:pos x="62" y="145"/>
                </a:cxn>
                <a:cxn ang="0">
                  <a:pos x="41" y="140"/>
                </a:cxn>
                <a:cxn ang="0">
                  <a:pos x="25" y="135"/>
                </a:cxn>
              </a:cxnLst>
              <a:rect l="0" t="0" r="r" b="b"/>
              <a:pathLst>
                <a:path w="482" h="146">
                  <a:moveTo>
                    <a:pt x="0" y="82"/>
                  </a:moveTo>
                  <a:lnTo>
                    <a:pt x="8" y="75"/>
                  </a:lnTo>
                  <a:lnTo>
                    <a:pt x="16" y="69"/>
                  </a:lnTo>
                  <a:lnTo>
                    <a:pt x="25" y="61"/>
                  </a:lnTo>
                  <a:lnTo>
                    <a:pt x="36" y="54"/>
                  </a:lnTo>
                  <a:lnTo>
                    <a:pt x="48" y="46"/>
                  </a:lnTo>
                  <a:lnTo>
                    <a:pt x="59" y="38"/>
                  </a:lnTo>
                  <a:lnTo>
                    <a:pt x="71" y="34"/>
                  </a:lnTo>
                  <a:lnTo>
                    <a:pt x="86" y="27"/>
                  </a:lnTo>
                  <a:lnTo>
                    <a:pt x="101" y="20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33" y="17"/>
                  </a:lnTo>
                  <a:lnTo>
                    <a:pt x="154" y="17"/>
                  </a:lnTo>
                  <a:lnTo>
                    <a:pt x="179" y="17"/>
                  </a:lnTo>
                  <a:lnTo>
                    <a:pt x="206" y="17"/>
                  </a:lnTo>
                  <a:lnTo>
                    <a:pt x="232" y="17"/>
                  </a:lnTo>
                  <a:lnTo>
                    <a:pt x="259" y="18"/>
                  </a:lnTo>
                  <a:lnTo>
                    <a:pt x="285" y="18"/>
                  </a:lnTo>
                  <a:lnTo>
                    <a:pt x="308" y="18"/>
                  </a:lnTo>
                  <a:lnTo>
                    <a:pt x="326" y="18"/>
                  </a:lnTo>
                  <a:lnTo>
                    <a:pt x="341" y="18"/>
                  </a:lnTo>
                  <a:lnTo>
                    <a:pt x="341" y="18"/>
                  </a:lnTo>
                  <a:lnTo>
                    <a:pt x="354" y="17"/>
                  </a:lnTo>
                  <a:lnTo>
                    <a:pt x="368" y="17"/>
                  </a:lnTo>
                  <a:lnTo>
                    <a:pt x="381" y="17"/>
                  </a:lnTo>
                  <a:lnTo>
                    <a:pt x="396" y="15"/>
                  </a:lnTo>
                  <a:lnTo>
                    <a:pt x="411" y="15"/>
                  </a:lnTo>
                  <a:lnTo>
                    <a:pt x="425" y="13"/>
                  </a:lnTo>
                  <a:lnTo>
                    <a:pt x="440" y="10"/>
                  </a:lnTo>
                  <a:lnTo>
                    <a:pt x="453" y="8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6" y="4"/>
                  </a:lnTo>
                  <a:lnTo>
                    <a:pt x="465" y="10"/>
                  </a:lnTo>
                  <a:lnTo>
                    <a:pt x="451" y="20"/>
                  </a:lnTo>
                  <a:lnTo>
                    <a:pt x="432" y="34"/>
                  </a:lnTo>
                  <a:lnTo>
                    <a:pt x="409" y="48"/>
                  </a:lnTo>
                  <a:lnTo>
                    <a:pt x="384" y="65"/>
                  </a:lnTo>
                  <a:lnTo>
                    <a:pt x="356" y="80"/>
                  </a:lnTo>
                  <a:lnTo>
                    <a:pt x="329" y="94"/>
                  </a:lnTo>
                  <a:lnTo>
                    <a:pt x="303" y="105"/>
                  </a:lnTo>
                  <a:lnTo>
                    <a:pt x="278" y="112"/>
                  </a:lnTo>
                  <a:lnTo>
                    <a:pt x="278" y="112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198" y="130"/>
                  </a:lnTo>
                  <a:lnTo>
                    <a:pt x="168" y="137"/>
                  </a:lnTo>
                  <a:lnTo>
                    <a:pt x="140" y="140"/>
                  </a:lnTo>
                  <a:lnTo>
                    <a:pt x="113" y="145"/>
                  </a:lnTo>
                  <a:lnTo>
                    <a:pt x="86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5" y="13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98" name="Freeform 166"/>
            <p:cNvSpPr>
              <a:spLocks/>
            </p:cNvSpPr>
            <p:nvPr/>
          </p:nvSpPr>
          <p:spPr bwMode="auto">
            <a:xfrm>
              <a:off x="3738" y="1708"/>
              <a:ext cx="113" cy="389"/>
            </a:xfrm>
            <a:custGeom>
              <a:avLst/>
              <a:gdLst/>
              <a:ahLst/>
              <a:cxnLst>
                <a:cxn ang="0">
                  <a:pos x="78" y="388"/>
                </a:cxn>
                <a:cxn ang="0">
                  <a:pos x="84" y="367"/>
                </a:cxn>
                <a:cxn ang="0">
                  <a:pos x="93" y="337"/>
                </a:cxn>
                <a:cxn ang="0">
                  <a:pos x="99" y="302"/>
                </a:cxn>
                <a:cxn ang="0">
                  <a:pos x="105" y="261"/>
                </a:cxn>
                <a:cxn ang="0">
                  <a:pos x="109" y="219"/>
                </a:cxn>
                <a:cxn ang="0">
                  <a:pos x="112" y="173"/>
                </a:cxn>
                <a:cxn ang="0">
                  <a:pos x="107" y="126"/>
                </a:cxn>
                <a:cxn ang="0">
                  <a:pos x="99" y="82"/>
                </a:cxn>
                <a:cxn ang="0">
                  <a:pos x="84" y="40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3" y="2"/>
                </a:cxn>
                <a:cxn ang="0">
                  <a:pos x="58" y="8"/>
                </a:cxn>
                <a:cxn ang="0">
                  <a:pos x="51" y="15"/>
                </a:cxn>
                <a:cxn ang="0">
                  <a:pos x="44" y="27"/>
                </a:cxn>
                <a:cxn ang="0">
                  <a:pos x="33" y="40"/>
                </a:cxn>
                <a:cxn ang="0">
                  <a:pos x="25" y="57"/>
                </a:cxn>
                <a:cxn ang="0">
                  <a:pos x="16" y="76"/>
                </a:cxn>
                <a:cxn ang="0">
                  <a:pos x="9" y="94"/>
                </a:cxn>
                <a:cxn ang="0">
                  <a:pos x="3" y="117"/>
                </a:cxn>
                <a:cxn ang="0">
                  <a:pos x="0" y="143"/>
                </a:cxn>
                <a:cxn ang="0">
                  <a:pos x="78" y="388"/>
                </a:cxn>
              </a:cxnLst>
              <a:rect l="0" t="0" r="r" b="b"/>
              <a:pathLst>
                <a:path w="113" h="389">
                  <a:moveTo>
                    <a:pt x="78" y="388"/>
                  </a:moveTo>
                  <a:lnTo>
                    <a:pt x="84" y="367"/>
                  </a:lnTo>
                  <a:lnTo>
                    <a:pt x="93" y="337"/>
                  </a:lnTo>
                  <a:lnTo>
                    <a:pt x="99" y="302"/>
                  </a:lnTo>
                  <a:lnTo>
                    <a:pt x="105" y="261"/>
                  </a:lnTo>
                  <a:lnTo>
                    <a:pt x="109" y="219"/>
                  </a:lnTo>
                  <a:lnTo>
                    <a:pt x="112" y="173"/>
                  </a:lnTo>
                  <a:lnTo>
                    <a:pt x="107" y="126"/>
                  </a:lnTo>
                  <a:lnTo>
                    <a:pt x="99" y="82"/>
                  </a:lnTo>
                  <a:lnTo>
                    <a:pt x="84" y="4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58" y="8"/>
                  </a:lnTo>
                  <a:lnTo>
                    <a:pt x="51" y="15"/>
                  </a:lnTo>
                  <a:lnTo>
                    <a:pt x="44" y="27"/>
                  </a:lnTo>
                  <a:lnTo>
                    <a:pt x="33" y="40"/>
                  </a:lnTo>
                  <a:lnTo>
                    <a:pt x="25" y="57"/>
                  </a:lnTo>
                  <a:lnTo>
                    <a:pt x="16" y="76"/>
                  </a:lnTo>
                  <a:lnTo>
                    <a:pt x="9" y="94"/>
                  </a:lnTo>
                  <a:lnTo>
                    <a:pt x="3" y="117"/>
                  </a:lnTo>
                  <a:lnTo>
                    <a:pt x="0" y="143"/>
                  </a:lnTo>
                  <a:lnTo>
                    <a:pt x="78" y="388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199" name="Freeform 167"/>
            <p:cNvSpPr>
              <a:spLocks/>
            </p:cNvSpPr>
            <p:nvPr/>
          </p:nvSpPr>
          <p:spPr bwMode="auto">
            <a:xfrm>
              <a:off x="3738" y="1708"/>
              <a:ext cx="113" cy="389"/>
            </a:xfrm>
            <a:custGeom>
              <a:avLst/>
              <a:gdLst/>
              <a:ahLst/>
              <a:cxnLst>
                <a:cxn ang="0">
                  <a:pos x="78" y="388"/>
                </a:cxn>
                <a:cxn ang="0">
                  <a:pos x="84" y="367"/>
                </a:cxn>
                <a:cxn ang="0">
                  <a:pos x="93" y="337"/>
                </a:cxn>
                <a:cxn ang="0">
                  <a:pos x="99" y="302"/>
                </a:cxn>
                <a:cxn ang="0">
                  <a:pos x="105" y="261"/>
                </a:cxn>
                <a:cxn ang="0">
                  <a:pos x="109" y="219"/>
                </a:cxn>
                <a:cxn ang="0">
                  <a:pos x="112" y="173"/>
                </a:cxn>
                <a:cxn ang="0">
                  <a:pos x="107" y="126"/>
                </a:cxn>
                <a:cxn ang="0">
                  <a:pos x="99" y="82"/>
                </a:cxn>
                <a:cxn ang="0">
                  <a:pos x="84" y="40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3" y="2"/>
                </a:cxn>
                <a:cxn ang="0">
                  <a:pos x="58" y="8"/>
                </a:cxn>
                <a:cxn ang="0">
                  <a:pos x="51" y="15"/>
                </a:cxn>
                <a:cxn ang="0">
                  <a:pos x="44" y="27"/>
                </a:cxn>
                <a:cxn ang="0">
                  <a:pos x="33" y="40"/>
                </a:cxn>
                <a:cxn ang="0">
                  <a:pos x="25" y="57"/>
                </a:cxn>
                <a:cxn ang="0">
                  <a:pos x="16" y="76"/>
                </a:cxn>
                <a:cxn ang="0">
                  <a:pos x="9" y="94"/>
                </a:cxn>
                <a:cxn ang="0">
                  <a:pos x="3" y="117"/>
                </a:cxn>
                <a:cxn ang="0">
                  <a:pos x="0" y="143"/>
                </a:cxn>
              </a:cxnLst>
              <a:rect l="0" t="0" r="r" b="b"/>
              <a:pathLst>
                <a:path w="113" h="389">
                  <a:moveTo>
                    <a:pt x="78" y="388"/>
                  </a:moveTo>
                  <a:lnTo>
                    <a:pt x="84" y="367"/>
                  </a:lnTo>
                  <a:lnTo>
                    <a:pt x="93" y="337"/>
                  </a:lnTo>
                  <a:lnTo>
                    <a:pt x="99" y="302"/>
                  </a:lnTo>
                  <a:lnTo>
                    <a:pt x="105" y="261"/>
                  </a:lnTo>
                  <a:lnTo>
                    <a:pt x="109" y="219"/>
                  </a:lnTo>
                  <a:lnTo>
                    <a:pt x="112" y="173"/>
                  </a:lnTo>
                  <a:lnTo>
                    <a:pt x="107" y="126"/>
                  </a:lnTo>
                  <a:lnTo>
                    <a:pt x="99" y="82"/>
                  </a:lnTo>
                  <a:lnTo>
                    <a:pt x="84" y="4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58" y="8"/>
                  </a:lnTo>
                  <a:lnTo>
                    <a:pt x="51" y="15"/>
                  </a:lnTo>
                  <a:lnTo>
                    <a:pt x="44" y="27"/>
                  </a:lnTo>
                  <a:lnTo>
                    <a:pt x="33" y="40"/>
                  </a:lnTo>
                  <a:lnTo>
                    <a:pt x="25" y="57"/>
                  </a:lnTo>
                  <a:lnTo>
                    <a:pt x="16" y="76"/>
                  </a:lnTo>
                  <a:lnTo>
                    <a:pt x="9" y="94"/>
                  </a:lnTo>
                  <a:lnTo>
                    <a:pt x="3" y="117"/>
                  </a:lnTo>
                  <a:lnTo>
                    <a:pt x="0" y="14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00" name="Freeform 168"/>
            <p:cNvSpPr>
              <a:spLocks/>
            </p:cNvSpPr>
            <p:nvPr/>
          </p:nvSpPr>
          <p:spPr bwMode="auto">
            <a:xfrm>
              <a:off x="3633" y="1557"/>
              <a:ext cx="148" cy="332"/>
            </a:xfrm>
            <a:custGeom>
              <a:avLst/>
              <a:gdLst/>
              <a:ahLst/>
              <a:cxnLst>
                <a:cxn ang="0">
                  <a:pos x="140" y="331"/>
                </a:cxn>
                <a:cxn ang="0">
                  <a:pos x="144" y="310"/>
                </a:cxn>
                <a:cxn ang="0">
                  <a:pos x="147" y="280"/>
                </a:cxn>
                <a:cxn ang="0">
                  <a:pos x="147" y="248"/>
                </a:cxn>
                <a:cxn ang="0">
                  <a:pos x="147" y="213"/>
                </a:cxn>
                <a:cxn ang="0">
                  <a:pos x="144" y="174"/>
                </a:cxn>
                <a:cxn ang="0">
                  <a:pos x="136" y="137"/>
                </a:cxn>
                <a:cxn ang="0">
                  <a:pos x="128" y="98"/>
                </a:cxn>
                <a:cxn ang="0">
                  <a:pos x="110" y="61"/>
                </a:cxn>
                <a:cxn ang="0">
                  <a:pos x="92" y="29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4" y="2"/>
                </a:cxn>
                <a:cxn ang="0">
                  <a:pos x="58" y="4"/>
                </a:cxn>
                <a:cxn ang="0">
                  <a:pos x="52" y="10"/>
                </a:cxn>
                <a:cxn ang="0">
                  <a:pos x="43" y="19"/>
                </a:cxn>
                <a:cxn ang="0">
                  <a:pos x="32" y="27"/>
                </a:cxn>
                <a:cxn ang="0">
                  <a:pos x="25" y="38"/>
                </a:cxn>
                <a:cxn ang="0">
                  <a:pos x="14" y="50"/>
                </a:cxn>
                <a:cxn ang="0">
                  <a:pos x="7" y="61"/>
                </a:cxn>
                <a:cxn ang="0">
                  <a:pos x="2" y="75"/>
                </a:cxn>
                <a:cxn ang="0">
                  <a:pos x="0" y="89"/>
                </a:cxn>
                <a:cxn ang="0">
                  <a:pos x="140" y="331"/>
                </a:cxn>
              </a:cxnLst>
              <a:rect l="0" t="0" r="r" b="b"/>
              <a:pathLst>
                <a:path w="148" h="332">
                  <a:moveTo>
                    <a:pt x="140" y="331"/>
                  </a:moveTo>
                  <a:lnTo>
                    <a:pt x="144" y="310"/>
                  </a:lnTo>
                  <a:lnTo>
                    <a:pt x="147" y="280"/>
                  </a:lnTo>
                  <a:lnTo>
                    <a:pt x="147" y="248"/>
                  </a:lnTo>
                  <a:lnTo>
                    <a:pt x="147" y="213"/>
                  </a:lnTo>
                  <a:lnTo>
                    <a:pt x="144" y="174"/>
                  </a:lnTo>
                  <a:lnTo>
                    <a:pt x="136" y="137"/>
                  </a:lnTo>
                  <a:lnTo>
                    <a:pt x="128" y="98"/>
                  </a:lnTo>
                  <a:lnTo>
                    <a:pt x="110" y="61"/>
                  </a:lnTo>
                  <a:lnTo>
                    <a:pt x="92" y="29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2" y="10"/>
                  </a:lnTo>
                  <a:lnTo>
                    <a:pt x="43" y="19"/>
                  </a:lnTo>
                  <a:lnTo>
                    <a:pt x="32" y="27"/>
                  </a:lnTo>
                  <a:lnTo>
                    <a:pt x="25" y="38"/>
                  </a:lnTo>
                  <a:lnTo>
                    <a:pt x="14" y="50"/>
                  </a:lnTo>
                  <a:lnTo>
                    <a:pt x="7" y="61"/>
                  </a:lnTo>
                  <a:lnTo>
                    <a:pt x="2" y="75"/>
                  </a:lnTo>
                  <a:lnTo>
                    <a:pt x="0" y="89"/>
                  </a:lnTo>
                  <a:lnTo>
                    <a:pt x="140" y="331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01" name="Freeform 169"/>
            <p:cNvSpPr>
              <a:spLocks/>
            </p:cNvSpPr>
            <p:nvPr/>
          </p:nvSpPr>
          <p:spPr bwMode="auto">
            <a:xfrm>
              <a:off x="3633" y="1557"/>
              <a:ext cx="148" cy="332"/>
            </a:xfrm>
            <a:custGeom>
              <a:avLst/>
              <a:gdLst/>
              <a:ahLst/>
              <a:cxnLst>
                <a:cxn ang="0">
                  <a:pos x="140" y="331"/>
                </a:cxn>
                <a:cxn ang="0">
                  <a:pos x="144" y="310"/>
                </a:cxn>
                <a:cxn ang="0">
                  <a:pos x="147" y="280"/>
                </a:cxn>
                <a:cxn ang="0">
                  <a:pos x="147" y="248"/>
                </a:cxn>
                <a:cxn ang="0">
                  <a:pos x="147" y="213"/>
                </a:cxn>
                <a:cxn ang="0">
                  <a:pos x="144" y="174"/>
                </a:cxn>
                <a:cxn ang="0">
                  <a:pos x="136" y="137"/>
                </a:cxn>
                <a:cxn ang="0">
                  <a:pos x="128" y="98"/>
                </a:cxn>
                <a:cxn ang="0">
                  <a:pos x="110" y="61"/>
                </a:cxn>
                <a:cxn ang="0">
                  <a:pos x="92" y="29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4" y="2"/>
                </a:cxn>
                <a:cxn ang="0">
                  <a:pos x="58" y="4"/>
                </a:cxn>
                <a:cxn ang="0">
                  <a:pos x="52" y="10"/>
                </a:cxn>
                <a:cxn ang="0">
                  <a:pos x="43" y="19"/>
                </a:cxn>
                <a:cxn ang="0">
                  <a:pos x="32" y="27"/>
                </a:cxn>
                <a:cxn ang="0">
                  <a:pos x="25" y="38"/>
                </a:cxn>
                <a:cxn ang="0">
                  <a:pos x="14" y="50"/>
                </a:cxn>
                <a:cxn ang="0">
                  <a:pos x="7" y="61"/>
                </a:cxn>
                <a:cxn ang="0">
                  <a:pos x="2" y="75"/>
                </a:cxn>
                <a:cxn ang="0">
                  <a:pos x="0" y="89"/>
                </a:cxn>
              </a:cxnLst>
              <a:rect l="0" t="0" r="r" b="b"/>
              <a:pathLst>
                <a:path w="148" h="332">
                  <a:moveTo>
                    <a:pt x="140" y="331"/>
                  </a:moveTo>
                  <a:lnTo>
                    <a:pt x="144" y="310"/>
                  </a:lnTo>
                  <a:lnTo>
                    <a:pt x="147" y="280"/>
                  </a:lnTo>
                  <a:lnTo>
                    <a:pt x="147" y="248"/>
                  </a:lnTo>
                  <a:lnTo>
                    <a:pt x="147" y="213"/>
                  </a:lnTo>
                  <a:lnTo>
                    <a:pt x="144" y="174"/>
                  </a:lnTo>
                  <a:lnTo>
                    <a:pt x="136" y="137"/>
                  </a:lnTo>
                  <a:lnTo>
                    <a:pt x="128" y="98"/>
                  </a:lnTo>
                  <a:lnTo>
                    <a:pt x="110" y="61"/>
                  </a:lnTo>
                  <a:lnTo>
                    <a:pt x="92" y="29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2" y="10"/>
                  </a:lnTo>
                  <a:lnTo>
                    <a:pt x="43" y="19"/>
                  </a:lnTo>
                  <a:lnTo>
                    <a:pt x="32" y="27"/>
                  </a:lnTo>
                  <a:lnTo>
                    <a:pt x="25" y="38"/>
                  </a:lnTo>
                  <a:lnTo>
                    <a:pt x="14" y="50"/>
                  </a:lnTo>
                  <a:lnTo>
                    <a:pt x="7" y="61"/>
                  </a:lnTo>
                  <a:lnTo>
                    <a:pt x="2" y="75"/>
                  </a:lnTo>
                  <a:lnTo>
                    <a:pt x="0" y="8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02" name="Freeform 170"/>
            <p:cNvSpPr>
              <a:spLocks/>
            </p:cNvSpPr>
            <p:nvPr/>
          </p:nvSpPr>
          <p:spPr bwMode="auto">
            <a:xfrm>
              <a:off x="3557" y="1465"/>
              <a:ext cx="140" cy="268"/>
            </a:xfrm>
            <a:custGeom>
              <a:avLst/>
              <a:gdLst/>
              <a:ahLst/>
              <a:cxnLst>
                <a:cxn ang="0">
                  <a:pos x="131" y="267"/>
                </a:cxn>
                <a:cxn ang="0">
                  <a:pos x="134" y="250"/>
                </a:cxn>
                <a:cxn ang="0">
                  <a:pos x="136" y="229"/>
                </a:cxn>
                <a:cxn ang="0">
                  <a:pos x="139" y="202"/>
                </a:cxn>
                <a:cxn ang="0">
                  <a:pos x="136" y="174"/>
                </a:cxn>
                <a:cxn ang="0">
                  <a:pos x="132" y="142"/>
                </a:cxn>
                <a:cxn ang="0">
                  <a:pos x="126" y="112"/>
                </a:cxn>
                <a:cxn ang="0">
                  <a:pos x="115" y="80"/>
                </a:cxn>
                <a:cxn ang="0">
                  <a:pos x="101" y="50"/>
                </a:cxn>
                <a:cxn ang="0">
                  <a:pos x="83" y="23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2" y="4"/>
                </a:cxn>
                <a:cxn ang="0">
                  <a:pos x="58" y="8"/>
                </a:cxn>
                <a:cxn ang="0">
                  <a:pos x="52" y="13"/>
                </a:cxn>
                <a:cxn ang="0">
                  <a:pos x="44" y="20"/>
                </a:cxn>
                <a:cxn ang="0">
                  <a:pos x="33" y="29"/>
                </a:cxn>
                <a:cxn ang="0">
                  <a:pos x="23" y="40"/>
                </a:cxn>
                <a:cxn ang="0">
                  <a:pos x="14" y="50"/>
                </a:cxn>
                <a:cxn ang="0">
                  <a:pos x="6" y="63"/>
                </a:cxn>
                <a:cxn ang="0">
                  <a:pos x="2" y="80"/>
                </a:cxn>
                <a:cxn ang="0">
                  <a:pos x="0" y="94"/>
                </a:cxn>
                <a:cxn ang="0">
                  <a:pos x="131" y="267"/>
                </a:cxn>
              </a:cxnLst>
              <a:rect l="0" t="0" r="r" b="b"/>
              <a:pathLst>
                <a:path w="140" h="268">
                  <a:moveTo>
                    <a:pt x="131" y="267"/>
                  </a:moveTo>
                  <a:lnTo>
                    <a:pt x="134" y="250"/>
                  </a:lnTo>
                  <a:lnTo>
                    <a:pt x="136" y="229"/>
                  </a:lnTo>
                  <a:lnTo>
                    <a:pt x="139" y="202"/>
                  </a:lnTo>
                  <a:lnTo>
                    <a:pt x="136" y="174"/>
                  </a:lnTo>
                  <a:lnTo>
                    <a:pt x="132" y="142"/>
                  </a:lnTo>
                  <a:lnTo>
                    <a:pt x="126" y="112"/>
                  </a:lnTo>
                  <a:lnTo>
                    <a:pt x="115" y="80"/>
                  </a:lnTo>
                  <a:lnTo>
                    <a:pt x="101" y="50"/>
                  </a:lnTo>
                  <a:lnTo>
                    <a:pt x="83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2" y="13"/>
                  </a:lnTo>
                  <a:lnTo>
                    <a:pt x="44" y="20"/>
                  </a:lnTo>
                  <a:lnTo>
                    <a:pt x="33" y="29"/>
                  </a:lnTo>
                  <a:lnTo>
                    <a:pt x="23" y="40"/>
                  </a:lnTo>
                  <a:lnTo>
                    <a:pt x="14" y="50"/>
                  </a:lnTo>
                  <a:lnTo>
                    <a:pt x="6" y="63"/>
                  </a:lnTo>
                  <a:lnTo>
                    <a:pt x="2" y="80"/>
                  </a:lnTo>
                  <a:lnTo>
                    <a:pt x="0" y="94"/>
                  </a:lnTo>
                  <a:lnTo>
                    <a:pt x="131" y="267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03" name="Freeform 171"/>
            <p:cNvSpPr>
              <a:spLocks/>
            </p:cNvSpPr>
            <p:nvPr/>
          </p:nvSpPr>
          <p:spPr bwMode="auto">
            <a:xfrm>
              <a:off x="3557" y="1465"/>
              <a:ext cx="140" cy="268"/>
            </a:xfrm>
            <a:custGeom>
              <a:avLst/>
              <a:gdLst/>
              <a:ahLst/>
              <a:cxnLst>
                <a:cxn ang="0">
                  <a:pos x="131" y="267"/>
                </a:cxn>
                <a:cxn ang="0">
                  <a:pos x="134" y="250"/>
                </a:cxn>
                <a:cxn ang="0">
                  <a:pos x="136" y="229"/>
                </a:cxn>
                <a:cxn ang="0">
                  <a:pos x="139" y="202"/>
                </a:cxn>
                <a:cxn ang="0">
                  <a:pos x="136" y="174"/>
                </a:cxn>
                <a:cxn ang="0">
                  <a:pos x="132" y="142"/>
                </a:cxn>
                <a:cxn ang="0">
                  <a:pos x="126" y="112"/>
                </a:cxn>
                <a:cxn ang="0">
                  <a:pos x="115" y="80"/>
                </a:cxn>
                <a:cxn ang="0">
                  <a:pos x="101" y="50"/>
                </a:cxn>
                <a:cxn ang="0">
                  <a:pos x="83" y="23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2" y="4"/>
                </a:cxn>
                <a:cxn ang="0">
                  <a:pos x="58" y="8"/>
                </a:cxn>
                <a:cxn ang="0">
                  <a:pos x="52" y="13"/>
                </a:cxn>
                <a:cxn ang="0">
                  <a:pos x="44" y="20"/>
                </a:cxn>
                <a:cxn ang="0">
                  <a:pos x="33" y="29"/>
                </a:cxn>
                <a:cxn ang="0">
                  <a:pos x="23" y="40"/>
                </a:cxn>
                <a:cxn ang="0">
                  <a:pos x="14" y="50"/>
                </a:cxn>
                <a:cxn ang="0">
                  <a:pos x="6" y="63"/>
                </a:cxn>
                <a:cxn ang="0">
                  <a:pos x="2" y="80"/>
                </a:cxn>
                <a:cxn ang="0">
                  <a:pos x="0" y="94"/>
                </a:cxn>
              </a:cxnLst>
              <a:rect l="0" t="0" r="r" b="b"/>
              <a:pathLst>
                <a:path w="140" h="268">
                  <a:moveTo>
                    <a:pt x="131" y="267"/>
                  </a:moveTo>
                  <a:lnTo>
                    <a:pt x="134" y="250"/>
                  </a:lnTo>
                  <a:lnTo>
                    <a:pt x="136" y="229"/>
                  </a:lnTo>
                  <a:lnTo>
                    <a:pt x="139" y="202"/>
                  </a:lnTo>
                  <a:lnTo>
                    <a:pt x="136" y="174"/>
                  </a:lnTo>
                  <a:lnTo>
                    <a:pt x="132" y="142"/>
                  </a:lnTo>
                  <a:lnTo>
                    <a:pt x="126" y="112"/>
                  </a:lnTo>
                  <a:lnTo>
                    <a:pt x="115" y="80"/>
                  </a:lnTo>
                  <a:lnTo>
                    <a:pt x="101" y="50"/>
                  </a:lnTo>
                  <a:lnTo>
                    <a:pt x="83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2" y="13"/>
                  </a:lnTo>
                  <a:lnTo>
                    <a:pt x="44" y="20"/>
                  </a:lnTo>
                  <a:lnTo>
                    <a:pt x="33" y="29"/>
                  </a:lnTo>
                  <a:lnTo>
                    <a:pt x="23" y="40"/>
                  </a:lnTo>
                  <a:lnTo>
                    <a:pt x="14" y="50"/>
                  </a:lnTo>
                  <a:lnTo>
                    <a:pt x="6" y="63"/>
                  </a:lnTo>
                  <a:lnTo>
                    <a:pt x="2" y="80"/>
                  </a:lnTo>
                  <a:lnTo>
                    <a:pt x="0" y="9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04" name="Freeform 172"/>
            <p:cNvSpPr>
              <a:spLocks/>
            </p:cNvSpPr>
            <p:nvPr/>
          </p:nvSpPr>
          <p:spPr bwMode="auto">
            <a:xfrm>
              <a:off x="3349" y="1331"/>
              <a:ext cx="252" cy="268"/>
            </a:xfrm>
            <a:custGeom>
              <a:avLst/>
              <a:gdLst/>
              <a:ahLst/>
              <a:cxnLst>
                <a:cxn ang="0">
                  <a:pos x="246" y="267"/>
                </a:cxn>
                <a:cxn ang="0">
                  <a:pos x="251" y="249"/>
                </a:cxn>
                <a:cxn ang="0">
                  <a:pos x="251" y="230"/>
                </a:cxn>
                <a:cxn ang="0">
                  <a:pos x="251" y="207"/>
                </a:cxn>
                <a:cxn ang="0">
                  <a:pos x="248" y="184"/>
                </a:cxn>
                <a:cxn ang="0">
                  <a:pos x="244" y="161"/>
                </a:cxn>
                <a:cxn ang="0">
                  <a:pos x="241" y="138"/>
                </a:cxn>
                <a:cxn ang="0">
                  <a:pos x="232" y="115"/>
                </a:cxn>
                <a:cxn ang="0">
                  <a:pos x="223" y="92"/>
                </a:cxn>
                <a:cxn ang="0">
                  <a:pos x="211" y="71"/>
                </a:cxn>
                <a:cxn ang="0">
                  <a:pos x="198" y="52"/>
                </a:cxn>
                <a:cxn ang="0">
                  <a:pos x="198" y="52"/>
                </a:cxn>
                <a:cxn ang="0">
                  <a:pos x="183" y="35"/>
                </a:cxn>
                <a:cxn ang="0">
                  <a:pos x="168" y="23"/>
                </a:cxn>
                <a:cxn ang="0">
                  <a:pos x="151" y="12"/>
                </a:cxn>
                <a:cxn ang="0">
                  <a:pos x="137" y="5"/>
                </a:cxn>
                <a:cxn ang="0">
                  <a:pos x="119" y="2"/>
                </a:cxn>
                <a:cxn ang="0">
                  <a:pos x="105" y="0"/>
                </a:cxn>
                <a:cxn ang="0">
                  <a:pos x="89" y="0"/>
                </a:cxn>
                <a:cxn ang="0">
                  <a:pos x="71" y="0"/>
                </a:cxn>
                <a:cxn ang="0">
                  <a:pos x="57" y="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9" y="7"/>
                </a:cxn>
                <a:cxn ang="0">
                  <a:pos x="36" y="12"/>
                </a:cxn>
                <a:cxn ang="0">
                  <a:pos x="31" y="18"/>
                </a:cxn>
                <a:cxn ang="0">
                  <a:pos x="25" y="25"/>
                </a:cxn>
                <a:cxn ang="0">
                  <a:pos x="18" y="35"/>
                </a:cxn>
                <a:cxn ang="0">
                  <a:pos x="13" y="43"/>
                </a:cxn>
                <a:cxn ang="0">
                  <a:pos x="6" y="56"/>
                </a:cxn>
                <a:cxn ang="0">
                  <a:pos x="2" y="67"/>
                </a:cxn>
                <a:cxn ang="0">
                  <a:pos x="0" y="79"/>
                </a:cxn>
                <a:cxn ang="0">
                  <a:pos x="2" y="92"/>
                </a:cxn>
                <a:cxn ang="0">
                  <a:pos x="246" y="267"/>
                </a:cxn>
              </a:cxnLst>
              <a:rect l="0" t="0" r="r" b="b"/>
              <a:pathLst>
                <a:path w="252" h="268">
                  <a:moveTo>
                    <a:pt x="246" y="267"/>
                  </a:moveTo>
                  <a:lnTo>
                    <a:pt x="251" y="249"/>
                  </a:lnTo>
                  <a:lnTo>
                    <a:pt x="251" y="230"/>
                  </a:lnTo>
                  <a:lnTo>
                    <a:pt x="251" y="207"/>
                  </a:lnTo>
                  <a:lnTo>
                    <a:pt x="248" y="184"/>
                  </a:lnTo>
                  <a:lnTo>
                    <a:pt x="244" y="161"/>
                  </a:lnTo>
                  <a:lnTo>
                    <a:pt x="241" y="138"/>
                  </a:lnTo>
                  <a:lnTo>
                    <a:pt x="232" y="115"/>
                  </a:lnTo>
                  <a:lnTo>
                    <a:pt x="223" y="92"/>
                  </a:lnTo>
                  <a:lnTo>
                    <a:pt x="211" y="71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183" y="35"/>
                  </a:lnTo>
                  <a:lnTo>
                    <a:pt x="168" y="23"/>
                  </a:lnTo>
                  <a:lnTo>
                    <a:pt x="151" y="12"/>
                  </a:lnTo>
                  <a:lnTo>
                    <a:pt x="137" y="5"/>
                  </a:lnTo>
                  <a:lnTo>
                    <a:pt x="119" y="2"/>
                  </a:lnTo>
                  <a:lnTo>
                    <a:pt x="105" y="0"/>
                  </a:lnTo>
                  <a:lnTo>
                    <a:pt x="89" y="0"/>
                  </a:lnTo>
                  <a:lnTo>
                    <a:pt x="71" y="0"/>
                  </a:lnTo>
                  <a:lnTo>
                    <a:pt x="57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39" y="7"/>
                  </a:lnTo>
                  <a:lnTo>
                    <a:pt x="36" y="12"/>
                  </a:lnTo>
                  <a:lnTo>
                    <a:pt x="31" y="18"/>
                  </a:lnTo>
                  <a:lnTo>
                    <a:pt x="25" y="25"/>
                  </a:lnTo>
                  <a:lnTo>
                    <a:pt x="18" y="35"/>
                  </a:lnTo>
                  <a:lnTo>
                    <a:pt x="13" y="43"/>
                  </a:lnTo>
                  <a:lnTo>
                    <a:pt x="6" y="56"/>
                  </a:lnTo>
                  <a:lnTo>
                    <a:pt x="2" y="67"/>
                  </a:lnTo>
                  <a:lnTo>
                    <a:pt x="0" y="79"/>
                  </a:lnTo>
                  <a:lnTo>
                    <a:pt x="2" y="92"/>
                  </a:lnTo>
                  <a:lnTo>
                    <a:pt x="246" y="267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05" name="Freeform 173"/>
            <p:cNvSpPr>
              <a:spLocks/>
            </p:cNvSpPr>
            <p:nvPr/>
          </p:nvSpPr>
          <p:spPr bwMode="auto">
            <a:xfrm>
              <a:off x="3349" y="1331"/>
              <a:ext cx="252" cy="268"/>
            </a:xfrm>
            <a:custGeom>
              <a:avLst/>
              <a:gdLst/>
              <a:ahLst/>
              <a:cxnLst>
                <a:cxn ang="0">
                  <a:pos x="246" y="267"/>
                </a:cxn>
                <a:cxn ang="0">
                  <a:pos x="251" y="249"/>
                </a:cxn>
                <a:cxn ang="0">
                  <a:pos x="251" y="230"/>
                </a:cxn>
                <a:cxn ang="0">
                  <a:pos x="251" y="207"/>
                </a:cxn>
                <a:cxn ang="0">
                  <a:pos x="248" y="184"/>
                </a:cxn>
                <a:cxn ang="0">
                  <a:pos x="244" y="161"/>
                </a:cxn>
                <a:cxn ang="0">
                  <a:pos x="241" y="138"/>
                </a:cxn>
                <a:cxn ang="0">
                  <a:pos x="232" y="115"/>
                </a:cxn>
                <a:cxn ang="0">
                  <a:pos x="223" y="92"/>
                </a:cxn>
                <a:cxn ang="0">
                  <a:pos x="211" y="71"/>
                </a:cxn>
                <a:cxn ang="0">
                  <a:pos x="198" y="52"/>
                </a:cxn>
                <a:cxn ang="0">
                  <a:pos x="198" y="52"/>
                </a:cxn>
                <a:cxn ang="0">
                  <a:pos x="183" y="35"/>
                </a:cxn>
                <a:cxn ang="0">
                  <a:pos x="168" y="23"/>
                </a:cxn>
                <a:cxn ang="0">
                  <a:pos x="151" y="12"/>
                </a:cxn>
                <a:cxn ang="0">
                  <a:pos x="137" y="5"/>
                </a:cxn>
                <a:cxn ang="0">
                  <a:pos x="119" y="2"/>
                </a:cxn>
                <a:cxn ang="0">
                  <a:pos x="105" y="0"/>
                </a:cxn>
                <a:cxn ang="0">
                  <a:pos x="89" y="0"/>
                </a:cxn>
                <a:cxn ang="0">
                  <a:pos x="71" y="0"/>
                </a:cxn>
                <a:cxn ang="0">
                  <a:pos x="57" y="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9" y="7"/>
                </a:cxn>
                <a:cxn ang="0">
                  <a:pos x="36" y="12"/>
                </a:cxn>
                <a:cxn ang="0">
                  <a:pos x="31" y="18"/>
                </a:cxn>
                <a:cxn ang="0">
                  <a:pos x="25" y="25"/>
                </a:cxn>
                <a:cxn ang="0">
                  <a:pos x="18" y="35"/>
                </a:cxn>
                <a:cxn ang="0">
                  <a:pos x="13" y="43"/>
                </a:cxn>
                <a:cxn ang="0">
                  <a:pos x="6" y="56"/>
                </a:cxn>
                <a:cxn ang="0">
                  <a:pos x="2" y="67"/>
                </a:cxn>
                <a:cxn ang="0">
                  <a:pos x="0" y="79"/>
                </a:cxn>
                <a:cxn ang="0">
                  <a:pos x="2" y="92"/>
                </a:cxn>
              </a:cxnLst>
              <a:rect l="0" t="0" r="r" b="b"/>
              <a:pathLst>
                <a:path w="252" h="268">
                  <a:moveTo>
                    <a:pt x="246" y="267"/>
                  </a:moveTo>
                  <a:lnTo>
                    <a:pt x="251" y="249"/>
                  </a:lnTo>
                  <a:lnTo>
                    <a:pt x="251" y="230"/>
                  </a:lnTo>
                  <a:lnTo>
                    <a:pt x="251" y="207"/>
                  </a:lnTo>
                  <a:lnTo>
                    <a:pt x="248" y="184"/>
                  </a:lnTo>
                  <a:lnTo>
                    <a:pt x="244" y="161"/>
                  </a:lnTo>
                  <a:lnTo>
                    <a:pt x="241" y="138"/>
                  </a:lnTo>
                  <a:lnTo>
                    <a:pt x="232" y="115"/>
                  </a:lnTo>
                  <a:lnTo>
                    <a:pt x="223" y="92"/>
                  </a:lnTo>
                  <a:lnTo>
                    <a:pt x="211" y="71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183" y="35"/>
                  </a:lnTo>
                  <a:lnTo>
                    <a:pt x="168" y="23"/>
                  </a:lnTo>
                  <a:lnTo>
                    <a:pt x="151" y="12"/>
                  </a:lnTo>
                  <a:lnTo>
                    <a:pt x="137" y="5"/>
                  </a:lnTo>
                  <a:lnTo>
                    <a:pt x="119" y="2"/>
                  </a:lnTo>
                  <a:lnTo>
                    <a:pt x="105" y="0"/>
                  </a:lnTo>
                  <a:lnTo>
                    <a:pt x="89" y="0"/>
                  </a:lnTo>
                  <a:lnTo>
                    <a:pt x="71" y="0"/>
                  </a:lnTo>
                  <a:lnTo>
                    <a:pt x="57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39" y="7"/>
                  </a:lnTo>
                  <a:lnTo>
                    <a:pt x="36" y="12"/>
                  </a:lnTo>
                  <a:lnTo>
                    <a:pt x="31" y="18"/>
                  </a:lnTo>
                  <a:lnTo>
                    <a:pt x="25" y="25"/>
                  </a:lnTo>
                  <a:lnTo>
                    <a:pt x="18" y="35"/>
                  </a:lnTo>
                  <a:lnTo>
                    <a:pt x="13" y="43"/>
                  </a:lnTo>
                  <a:lnTo>
                    <a:pt x="6" y="56"/>
                  </a:lnTo>
                  <a:lnTo>
                    <a:pt x="2" y="67"/>
                  </a:lnTo>
                  <a:lnTo>
                    <a:pt x="0" y="79"/>
                  </a:lnTo>
                  <a:lnTo>
                    <a:pt x="2" y="9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06" name="Freeform 174"/>
            <p:cNvSpPr>
              <a:spLocks/>
            </p:cNvSpPr>
            <p:nvPr/>
          </p:nvSpPr>
          <p:spPr bwMode="auto">
            <a:xfrm>
              <a:off x="3305" y="1278"/>
              <a:ext cx="195" cy="218"/>
            </a:xfrm>
            <a:custGeom>
              <a:avLst/>
              <a:gdLst/>
              <a:ahLst/>
              <a:cxnLst>
                <a:cxn ang="0">
                  <a:pos x="194" y="217"/>
                </a:cxn>
                <a:cxn ang="0">
                  <a:pos x="194" y="196"/>
                </a:cxn>
                <a:cxn ang="0">
                  <a:pos x="189" y="170"/>
                </a:cxn>
                <a:cxn ang="0">
                  <a:pos x="184" y="143"/>
                </a:cxn>
                <a:cxn ang="0">
                  <a:pos x="173" y="115"/>
                </a:cxn>
                <a:cxn ang="0">
                  <a:pos x="159" y="88"/>
                </a:cxn>
                <a:cxn ang="0">
                  <a:pos x="141" y="60"/>
                </a:cxn>
                <a:cxn ang="0">
                  <a:pos x="117" y="37"/>
                </a:cxn>
                <a:cxn ang="0">
                  <a:pos x="92" y="18"/>
                </a:cxn>
                <a:cxn ang="0">
                  <a:pos x="59" y="6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16" y="6"/>
                </a:cxn>
                <a:cxn ang="0">
                  <a:pos x="14" y="12"/>
                </a:cxn>
                <a:cxn ang="0">
                  <a:pos x="12" y="18"/>
                </a:cxn>
                <a:cxn ang="0">
                  <a:pos x="8" y="29"/>
                </a:cxn>
                <a:cxn ang="0">
                  <a:pos x="6" y="39"/>
                </a:cxn>
                <a:cxn ang="0">
                  <a:pos x="2" y="52"/>
                </a:cxn>
                <a:cxn ang="0">
                  <a:pos x="2" y="67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194" y="217"/>
                </a:cxn>
              </a:cxnLst>
              <a:rect l="0" t="0" r="r" b="b"/>
              <a:pathLst>
                <a:path w="195" h="218">
                  <a:moveTo>
                    <a:pt x="194" y="217"/>
                  </a:moveTo>
                  <a:lnTo>
                    <a:pt x="194" y="196"/>
                  </a:lnTo>
                  <a:lnTo>
                    <a:pt x="189" y="170"/>
                  </a:lnTo>
                  <a:lnTo>
                    <a:pt x="184" y="143"/>
                  </a:lnTo>
                  <a:lnTo>
                    <a:pt x="173" y="115"/>
                  </a:lnTo>
                  <a:lnTo>
                    <a:pt x="159" y="88"/>
                  </a:lnTo>
                  <a:lnTo>
                    <a:pt x="141" y="60"/>
                  </a:lnTo>
                  <a:lnTo>
                    <a:pt x="117" y="37"/>
                  </a:lnTo>
                  <a:lnTo>
                    <a:pt x="92" y="18"/>
                  </a:lnTo>
                  <a:lnTo>
                    <a:pt x="59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8" y="29"/>
                  </a:lnTo>
                  <a:lnTo>
                    <a:pt x="6" y="39"/>
                  </a:lnTo>
                  <a:lnTo>
                    <a:pt x="2" y="52"/>
                  </a:lnTo>
                  <a:lnTo>
                    <a:pt x="2" y="67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194" y="217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07" name="Freeform 175"/>
            <p:cNvSpPr>
              <a:spLocks/>
            </p:cNvSpPr>
            <p:nvPr/>
          </p:nvSpPr>
          <p:spPr bwMode="auto">
            <a:xfrm>
              <a:off x="3305" y="1278"/>
              <a:ext cx="195" cy="218"/>
            </a:xfrm>
            <a:custGeom>
              <a:avLst/>
              <a:gdLst/>
              <a:ahLst/>
              <a:cxnLst>
                <a:cxn ang="0">
                  <a:pos x="194" y="217"/>
                </a:cxn>
                <a:cxn ang="0">
                  <a:pos x="194" y="196"/>
                </a:cxn>
                <a:cxn ang="0">
                  <a:pos x="189" y="170"/>
                </a:cxn>
                <a:cxn ang="0">
                  <a:pos x="184" y="143"/>
                </a:cxn>
                <a:cxn ang="0">
                  <a:pos x="173" y="115"/>
                </a:cxn>
                <a:cxn ang="0">
                  <a:pos x="159" y="88"/>
                </a:cxn>
                <a:cxn ang="0">
                  <a:pos x="141" y="60"/>
                </a:cxn>
                <a:cxn ang="0">
                  <a:pos x="117" y="37"/>
                </a:cxn>
                <a:cxn ang="0">
                  <a:pos x="92" y="18"/>
                </a:cxn>
                <a:cxn ang="0">
                  <a:pos x="59" y="6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16" y="6"/>
                </a:cxn>
                <a:cxn ang="0">
                  <a:pos x="14" y="12"/>
                </a:cxn>
                <a:cxn ang="0">
                  <a:pos x="12" y="18"/>
                </a:cxn>
                <a:cxn ang="0">
                  <a:pos x="8" y="29"/>
                </a:cxn>
                <a:cxn ang="0">
                  <a:pos x="6" y="39"/>
                </a:cxn>
                <a:cxn ang="0">
                  <a:pos x="2" y="52"/>
                </a:cxn>
                <a:cxn ang="0">
                  <a:pos x="2" y="67"/>
                </a:cxn>
                <a:cxn ang="0">
                  <a:pos x="0" y="80"/>
                </a:cxn>
                <a:cxn ang="0">
                  <a:pos x="0" y="92"/>
                </a:cxn>
              </a:cxnLst>
              <a:rect l="0" t="0" r="r" b="b"/>
              <a:pathLst>
                <a:path w="195" h="218">
                  <a:moveTo>
                    <a:pt x="194" y="217"/>
                  </a:moveTo>
                  <a:lnTo>
                    <a:pt x="194" y="196"/>
                  </a:lnTo>
                  <a:lnTo>
                    <a:pt x="189" y="170"/>
                  </a:lnTo>
                  <a:lnTo>
                    <a:pt x="184" y="143"/>
                  </a:lnTo>
                  <a:lnTo>
                    <a:pt x="173" y="115"/>
                  </a:lnTo>
                  <a:lnTo>
                    <a:pt x="159" y="88"/>
                  </a:lnTo>
                  <a:lnTo>
                    <a:pt x="141" y="60"/>
                  </a:lnTo>
                  <a:lnTo>
                    <a:pt x="117" y="37"/>
                  </a:lnTo>
                  <a:lnTo>
                    <a:pt x="92" y="18"/>
                  </a:lnTo>
                  <a:lnTo>
                    <a:pt x="59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8" y="29"/>
                  </a:lnTo>
                  <a:lnTo>
                    <a:pt x="6" y="39"/>
                  </a:lnTo>
                  <a:lnTo>
                    <a:pt x="2" y="52"/>
                  </a:lnTo>
                  <a:lnTo>
                    <a:pt x="2" y="67"/>
                  </a:lnTo>
                  <a:lnTo>
                    <a:pt x="0" y="80"/>
                  </a:lnTo>
                  <a:lnTo>
                    <a:pt x="0" y="9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08" name="Freeform 176"/>
            <p:cNvSpPr>
              <a:spLocks/>
            </p:cNvSpPr>
            <p:nvPr/>
          </p:nvSpPr>
          <p:spPr bwMode="auto">
            <a:xfrm>
              <a:off x="3222" y="1211"/>
              <a:ext cx="194" cy="223"/>
            </a:xfrm>
            <a:custGeom>
              <a:avLst/>
              <a:gdLst/>
              <a:ahLst/>
              <a:cxnLst>
                <a:cxn ang="0">
                  <a:pos x="193" y="222"/>
                </a:cxn>
                <a:cxn ang="0">
                  <a:pos x="189" y="203"/>
                </a:cxn>
                <a:cxn ang="0">
                  <a:pos x="183" y="180"/>
                </a:cxn>
                <a:cxn ang="0">
                  <a:pos x="172" y="157"/>
                </a:cxn>
                <a:cxn ang="0">
                  <a:pos x="160" y="131"/>
                </a:cxn>
                <a:cxn ang="0">
                  <a:pos x="144" y="106"/>
                </a:cxn>
                <a:cxn ang="0">
                  <a:pos x="126" y="81"/>
                </a:cxn>
                <a:cxn ang="0">
                  <a:pos x="103" y="56"/>
                </a:cxn>
                <a:cxn ang="0">
                  <a:pos x="75" y="35"/>
                </a:cxn>
                <a:cxn ang="0">
                  <a:pos x="46" y="16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8" y="7"/>
                </a:cxn>
                <a:cxn ang="0">
                  <a:pos x="6" y="16"/>
                </a:cxn>
                <a:cxn ang="0">
                  <a:pos x="4" y="26"/>
                </a:cxn>
                <a:cxn ang="0">
                  <a:pos x="2" y="41"/>
                </a:cxn>
                <a:cxn ang="0">
                  <a:pos x="0" y="56"/>
                </a:cxn>
                <a:cxn ang="0">
                  <a:pos x="0" y="73"/>
                </a:cxn>
                <a:cxn ang="0">
                  <a:pos x="0" y="90"/>
                </a:cxn>
                <a:cxn ang="0">
                  <a:pos x="4" y="108"/>
                </a:cxn>
                <a:cxn ang="0">
                  <a:pos x="8" y="125"/>
                </a:cxn>
                <a:cxn ang="0">
                  <a:pos x="193" y="222"/>
                </a:cxn>
              </a:cxnLst>
              <a:rect l="0" t="0" r="r" b="b"/>
              <a:pathLst>
                <a:path w="194" h="223">
                  <a:moveTo>
                    <a:pt x="193" y="222"/>
                  </a:moveTo>
                  <a:lnTo>
                    <a:pt x="189" y="203"/>
                  </a:lnTo>
                  <a:lnTo>
                    <a:pt x="183" y="180"/>
                  </a:lnTo>
                  <a:lnTo>
                    <a:pt x="172" y="157"/>
                  </a:lnTo>
                  <a:lnTo>
                    <a:pt x="160" y="131"/>
                  </a:lnTo>
                  <a:lnTo>
                    <a:pt x="144" y="106"/>
                  </a:lnTo>
                  <a:lnTo>
                    <a:pt x="126" y="81"/>
                  </a:lnTo>
                  <a:lnTo>
                    <a:pt x="103" y="56"/>
                  </a:lnTo>
                  <a:lnTo>
                    <a:pt x="75" y="35"/>
                  </a:lnTo>
                  <a:lnTo>
                    <a:pt x="46" y="1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8" y="7"/>
                  </a:lnTo>
                  <a:lnTo>
                    <a:pt x="6" y="16"/>
                  </a:lnTo>
                  <a:lnTo>
                    <a:pt x="4" y="26"/>
                  </a:lnTo>
                  <a:lnTo>
                    <a:pt x="2" y="41"/>
                  </a:lnTo>
                  <a:lnTo>
                    <a:pt x="0" y="56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8"/>
                  </a:lnTo>
                  <a:lnTo>
                    <a:pt x="8" y="125"/>
                  </a:lnTo>
                  <a:lnTo>
                    <a:pt x="193" y="22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09" name="Freeform 177"/>
            <p:cNvSpPr>
              <a:spLocks/>
            </p:cNvSpPr>
            <p:nvPr/>
          </p:nvSpPr>
          <p:spPr bwMode="auto">
            <a:xfrm>
              <a:off x="3222" y="1211"/>
              <a:ext cx="194" cy="223"/>
            </a:xfrm>
            <a:custGeom>
              <a:avLst/>
              <a:gdLst/>
              <a:ahLst/>
              <a:cxnLst>
                <a:cxn ang="0">
                  <a:pos x="193" y="222"/>
                </a:cxn>
                <a:cxn ang="0">
                  <a:pos x="189" y="203"/>
                </a:cxn>
                <a:cxn ang="0">
                  <a:pos x="183" y="180"/>
                </a:cxn>
                <a:cxn ang="0">
                  <a:pos x="172" y="157"/>
                </a:cxn>
                <a:cxn ang="0">
                  <a:pos x="160" y="131"/>
                </a:cxn>
                <a:cxn ang="0">
                  <a:pos x="144" y="106"/>
                </a:cxn>
                <a:cxn ang="0">
                  <a:pos x="126" y="81"/>
                </a:cxn>
                <a:cxn ang="0">
                  <a:pos x="103" y="56"/>
                </a:cxn>
                <a:cxn ang="0">
                  <a:pos x="75" y="35"/>
                </a:cxn>
                <a:cxn ang="0">
                  <a:pos x="46" y="16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8" y="7"/>
                </a:cxn>
                <a:cxn ang="0">
                  <a:pos x="6" y="16"/>
                </a:cxn>
                <a:cxn ang="0">
                  <a:pos x="4" y="26"/>
                </a:cxn>
                <a:cxn ang="0">
                  <a:pos x="2" y="41"/>
                </a:cxn>
                <a:cxn ang="0">
                  <a:pos x="0" y="56"/>
                </a:cxn>
                <a:cxn ang="0">
                  <a:pos x="0" y="73"/>
                </a:cxn>
                <a:cxn ang="0">
                  <a:pos x="0" y="90"/>
                </a:cxn>
                <a:cxn ang="0">
                  <a:pos x="4" y="108"/>
                </a:cxn>
                <a:cxn ang="0">
                  <a:pos x="8" y="125"/>
                </a:cxn>
              </a:cxnLst>
              <a:rect l="0" t="0" r="r" b="b"/>
              <a:pathLst>
                <a:path w="194" h="223">
                  <a:moveTo>
                    <a:pt x="193" y="222"/>
                  </a:moveTo>
                  <a:lnTo>
                    <a:pt x="189" y="203"/>
                  </a:lnTo>
                  <a:lnTo>
                    <a:pt x="183" y="180"/>
                  </a:lnTo>
                  <a:lnTo>
                    <a:pt x="172" y="157"/>
                  </a:lnTo>
                  <a:lnTo>
                    <a:pt x="160" y="131"/>
                  </a:lnTo>
                  <a:lnTo>
                    <a:pt x="144" y="106"/>
                  </a:lnTo>
                  <a:lnTo>
                    <a:pt x="126" y="81"/>
                  </a:lnTo>
                  <a:lnTo>
                    <a:pt x="103" y="56"/>
                  </a:lnTo>
                  <a:lnTo>
                    <a:pt x="75" y="35"/>
                  </a:lnTo>
                  <a:lnTo>
                    <a:pt x="46" y="1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8" y="7"/>
                  </a:lnTo>
                  <a:lnTo>
                    <a:pt x="6" y="16"/>
                  </a:lnTo>
                  <a:lnTo>
                    <a:pt x="4" y="26"/>
                  </a:lnTo>
                  <a:lnTo>
                    <a:pt x="2" y="41"/>
                  </a:lnTo>
                  <a:lnTo>
                    <a:pt x="0" y="56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8"/>
                  </a:lnTo>
                  <a:lnTo>
                    <a:pt x="8" y="1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10" name="Freeform 178"/>
            <p:cNvSpPr>
              <a:spLocks/>
            </p:cNvSpPr>
            <p:nvPr/>
          </p:nvSpPr>
          <p:spPr bwMode="auto">
            <a:xfrm>
              <a:off x="3058" y="1200"/>
              <a:ext cx="232" cy="160"/>
            </a:xfrm>
            <a:custGeom>
              <a:avLst/>
              <a:gdLst/>
              <a:ahLst/>
              <a:cxnLst>
                <a:cxn ang="0">
                  <a:pos x="231" y="159"/>
                </a:cxn>
                <a:cxn ang="0">
                  <a:pos x="227" y="144"/>
                </a:cxn>
                <a:cxn ang="0">
                  <a:pos x="218" y="128"/>
                </a:cxn>
                <a:cxn ang="0">
                  <a:pos x="214" y="112"/>
                </a:cxn>
                <a:cxn ang="0">
                  <a:pos x="205" y="100"/>
                </a:cxn>
                <a:cxn ang="0">
                  <a:pos x="198" y="87"/>
                </a:cxn>
                <a:cxn ang="0">
                  <a:pos x="189" y="77"/>
                </a:cxn>
                <a:cxn ang="0">
                  <a:pos x="180" y="66"/>
                </a:cxn>
                <a:cxn ang="0">
                  <a:pos x="170" y="59"/>
                </a:cxn>
                <a:cxn ang="0">
                  <a:pos x="159" y="50"/>
                </a:cxn>
                <a:cxn ang="0">
                  <a:pos x="147" y="41"/>
                </a:cxn>
                <a:cxn ang="0">
                  <a:pos x="147" y="41"/>
                </a:cxn>
                <a:cxn ang="0">
                  <a:pos x="132" y="33"/>
                </a:cxn>
                <a:cxn ang="0">
                  <a:pos x="119" y="27"/>
                </a:cxn>
                <a:cxn ang="0">
                  <a:pos x="104" y="20"/>
                </a:cxn>
                <a:cxn ang="0">
                  <a:pos x="90" y="14"/>
                </a:cxn>
                <a:cxn ang="0">
                  <a:pos x="75" y="10"/>
                </a:cxn>
                <a:cxn ang="0">
                  <a:pos x="60" y="6"/>
                </a:cxn>
                <a:cxn ang="0">
                  <a:pos x="46" y="4"/>
                </a:cxn>
                <a:cxn ang="0">
                  <a:pos x="30" y="2"/>
                </a:cxn>
                <a:cxn ang="0">
                  <a:pos x="18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2" y="12"/>
                </a:cxn>
                <a:cxn ang="0">
                  <a:pos x="2" y="20"/>
                </a:cxn>
                <a:cxn ang="0">
                  <a:pos x="0" y="29"/>
                </a:cxn>
                <a:cxn ang="0">
                  <a:pos x="0" y="41"/>
                </a:cxn>
                <a:cxn ang="0">
                  <a:pos x="0" y="52"/>
                </a:cxn>
                <a:cxn ang="0">
                  <a:pos x="2" y="62"/>
                </a:cxn>
                <a:cxn ang="0">
                  <a:pos x="4" y="75"/>
                </a:cxn>
                <a:cxn ang="0">
                  <a:pos x="7" y="85"/>
                </a:cxn>
                <a:cxn ang="0">
                  <a:pos x="231" y="159"/>
                </a:cxn>
              </a:cxnLst>
              <a:rect l="0" t="0" r="r" b="b"/>
              <a:pathLst>
                <a:path w="232" h="160">
                  <a:moveTo>
                    <a:pt x="231" y="159"/>
                  </a:moveTo>
                  <a:lnTo>
                    <a:pt x="227" y="144"/>
                  </a:lnTo>
                  <a:lnTo>
                    <a:pt x="218" y="128"/>
                  </a:lnTo>
                  <a:lnTo>
                    <a:pt x="214" y="112"/>
                  </a:lnTo>
                  <a:lnTo>
                    <a:pt x="205" y="100"/>
                  </a:lnTo>
                  <a:lnTo>
                    <a:pt x="198" y="87"/>
                  </a:lnTo>
                  <a:lnTo>
                    <a:pt x="189" y="77"/>
                  </a:lnTo>
                  <a:lnTo>
                    <a:pt x="180" y="66"/>
                  </a:lnTo>
                  <a:lnTo>
                    <a:pt x="170" y="59"/>
                  </a:lnTo>
                  <a:lnTo>
                    <a:pt x="159" y="50"/>
                  </a:lnTo>
                  <a:lnTo>
                    <a:pt x="147" y="41"/>
                  </a:lnTo>
                  <a:lnTo>
                    <a:pt x="147" y="41"/>
                  </a:lnTo>
                  <a:lnTo>
                    <a:pt x="132" y="33"/>
                  </a:lnTo>
                  <a:lnTo>
                    <a:pt x="119" y="27"/>
                  </a:lnTo>
                  <a:lnTo>
                    <a:pt x="104" y="20"/>
                  </a:lnTo>
                  <a:lnTo>
                    <a:pt x="90" y="14"/>
                  </a:lnTo>
                  <a:lnTo>
                    <a:pt x="75" y="10"/>
                  </a:lnTo>
                  <a:lnTo>
                    <a:pt x="60" y="6"/>
                  </a:lnTo>
                  <a:lnTo>
                    <a:pt x="46" y="4"/>
                  </a:lnTo>
                  <a:lnTo>
                    <a:pt x="30" y="2"/>
                  </a:lnTo>
                  <a:lnTo>
                    <a:pt x="1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4" y="75"/>
                  </a:lnTo>
                  <a:lnTo>
                    <a:pt x="7" y="85"/>
                  </a:lnTo>
                  <a:lnTo>
                    <a:pt x="231" y="15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11" name="Freeform 179"/>
            <p:cNvSpPr>
              <a:spLocks/>
            </p:cNvSpPr>
            <p:nvPr/>
          </p:nvSpPr>
          <p:spPr bwMode="auto">
            <a:xfrm>
              <a:off x="3058" y="1200"/>
              <a:ext cx="232" cy="160"/>
            </a:xfrm>
            <a:custGeom>
              <a:avLst/>
              <a:gdLst/>
              <a:ahLst/>
              <a:cxnLst>
                <a:cxn ang="0">
                  <a:pos x="231" y="159"/>
                </a:cxn>
                <a:cxn ang="0">
                  <a:pos x="227" y="144"/>
                </a:cxn>
                <a:cxn ang="0">
                  <a:pos x="218" y="128"/>
                </a:cxn>
                <a:cxn ang="0">
                  <a:pos x="214" y="112"/>
                </a:cxn>
                <a:cxn ang="0">
                  <a:pos x="205" y="100"/>
                </a:cxn>
                <a:cxn ang="0">
                  <a:pos x="198" y="87"/>
                </a:cxn>
                <a:cxn ang="0">
                  <a:pos x="189" y="77"/>
                </a:cxn>
                <a:cxn ang="0">
                  <a:pos x="180" y="66"/>
                </a:cxn>
                <a:cxn ang="0">
                  <a:pos x="170" y="59"/>
                </a:cxn>
                <a:cxn ang="0">
                  <a:pos x="159" y="50"/>
                </a:cxn>
                <a:cxn ang="0">
                  <a:pos x="147" y="41"/>
                </a:cxn>
                <a:cxn ang="0">
                  <a:pos x="147" y="41"/>
                </a:cxn>
                <a:cxn ang="0">
                  <a:pos x="132" y="33"/>
                </a:cxn>
                <a:cxn ang="0">
                  <a:pos x="119" y="27"/>
                </a:cxn>
                <a:cxn ang="0">
                  <a:pos x="104" y="20"/>
                </a:cxn>
                <a:cxn ang="0">
                  <a:pos x="90" y="14"/>
                </a:cxn>
                <a:cxn ang="0">
                  <a:pos x="75" y="10"/>
                </a:cxn>
                <a:cxn ang="0">
                  <a:pos x="60" y="6"/>
                </a:cxn>
                <a:cxn ang="0">
                  <a:pos x="46" y="4"/>
                </a:cxn>
                <a:cxn ang="0">
                  <a:pos x="30" y="2"/>
                </a:cxn>
                <a:cxn ang="0">
                  <a:pos x="18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2" y="12"/>
                </a:cxn>
                <a:cxn ang="0">
                  <a:pos x="2" y="20"/>
                </a:cxn>
                <a:cxn ang="0">
                  <a:pos x="0" y="29"/>
                </a:cxn>
                <a:cxn ang="0">
                  <a:pos x="0" y="41"/>
                </a:cxn>
                <a:cxn ang="0">
                  <a:pos x="0" y="52"/>
                </a:cxn>
                <a:cxn ang="0">
                  <a:pos x="2" y="62"/>
                </a:cxn>
                <a:cxn ang="0">
                  <a:pos x="4" y="75"/>
                </a:cxn>
                <a:cxn ang="0">
                  <a:pos x="7" y="85"/>
                </a:cxn>
              </a:cxnLst>
              <a:rect l="0" t="0" r="r" b="b"/>
              <a:pathLst>
                <a:path w="232" h="160">
                  <a:moveTo>
                    <a:pt x="231" y="159"/>
                  </a:moveTo>
                  <a:lnTo>
                    <a:pt x="227" y="144"/>
                  </a:lnTo>
                  <a:lnTo>
                    <a:pt x="218" y="128"/>
                  </a:lnTo>
                  <a:lnTo>
                    <a:pt x="214" y="112"/>
                  </a:lnTo>
                  <a:lnTo>
                    <a:pt x="205" y="100"/>
                  </a:lnTo>
                  <a:lnTo>
                    <a:pt x="198" y="87"/>
                  </a:lnTo>
                  <a:lnTo>
                    <a:pt x="189" y="77"/>
                  </a:lnTo>
                  <a:lnTo>
                    <a:pt x="180" y="66"/>
                  </a:lnTo>
                  <a:lnTo>
                    <a:pt x="170" y="59"/>
                  </a:lnTo>
                  <a:lnTo>
                    <a:pt x="159" y="50"/>
                  </a:lnTo>
                  <a:lnTo>
                    <a:pt x="147" y="41"/>
                  </a:lnTo>
                  <a:lnTo>
                    <a:pt x="147" y="41"/>
                  </a:lnTo>
                  <a:lnTo>
                    <a:pt x="132" y="33"/>
                  </a:lnTo>
                  <a:lnTo>
                    <a:pt x="119" y="27"/>
                  </a:lnTo>
                  <a:lnTo>
                    <a:pt x="104" y="20"/>
                  </a:lnTo>
                  <a:lnTo>
                    <a:pt x="90" y="14"/>
                  </a:lnTo>
                  <a:lnTo>
                    <a:pt x="75" y="10"/>
                  </a:lnTo>
                  <a:lnTo>
                    <a:pt x="60" y="6"/>
                  </a:lnTo>
                  <a:lnTo>
                    <a:pt x="46" y="4"/>
                  </a:lnTo>
                  <a:lnTo>
                    <a:pt x="30" y="2"/>
                  </a:lnTo>
                  <a:lnTo>
                    <a:pt x="1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4" y="75"/>
                  </a:lnTo>
                  <a:lnTo>
                    <a:pt x="7" y="8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12" name="Freeform 180"/>
            <p:cNvSpPr>
              <a:spLocks/>
            </p:cNvSpPr>
            <p:nvPr/>
          </p:nvSpPr>
          <p:spPr bwMode="auto">
            <a:xfrm>
              <a:off x="3722" y="1693"/>
              <a:ext cx="113" cy="385"/>
            </a:xfrm>
            <a:custGeom>
              <a:avLst/>
              <a:gdLst/>
              <a:ahLst/>
              <a:cxnLst>
                <a:cxn ang="0">
                  <a:pos x="77" y="384"/>
                </a:cxn>
                <a:cxn ang="0">
                  <a:pos x="84" y="363"/>
                </a:cxn>
                <a:cxn ang="0">
                  <a:pos x="93" y="333"/>
                </a:cxn>
                <a:cxn ang="0">
                  <a:pos x="98" y="298"/>
                </a:cxn>
                <a:cxn ang="0">
                  <a:pos x="105" y="257"/>
                </a:cxn>
                <a:cxn ang="0">
                  <a:pos x="109" y="216"/>
                </a:cxn>
                <a:cxn ang="0">
                  <a:pos x="112" y="170"/>
                </a:cxn>
                <a:cxn ang="0">
                  <a:pos x="107" y="123"/>
                </a:cxn>
                <a:cxn ang="0">
                  <a:pos x="98" y="80"/>
                </a:cxn>
                <a:cxn ang="0">
                  <a:pos x="86" y="37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57" y="6"/>
                </a:cxn>
                <a:cxn ang="0">
                  <a:pos x="50" y="12"/>
                </a:cxn>
                <a:cxn ang="0">
                  <a:pos x="43" y="25"/>
                </a:cxn>
                <a:cxn ang="0">
                  <a:pos x="36" y="37"/>
                </a:cxn>
                <a:cxn ang="0">
                  <a:pos x="25" y="54"/>
                </a:cxn>
                <a:cxn ang="0">
                  <a:pos x="17" y="73"/>
                </a:cxn>
                <a:cxn ang="0">
                  <a:pos x="8" y="94"/>
                </a:cxn>
                <a:cxn ang="0">
                  <a:pos x="4" y="115"/>
                </a:cxn>
                <a:cxn ang="0">
                  <a:pos x="0" y="140"/>
                </a:cxn>
                <a:cxn ang="0">
                  <a:pos x="77" y="384"/>
                </a:cxn>
              </a:cxnLst>
              <a:rect l="0" t="0" r="r" b="b"/>
              <a:pathLst>
                <a:path w="113" h="385">
                  <a:moveTo>
                    <a:pt x="77" y="384"/>
                  </a:moveTo>
                  <a:lnTo>
                    <a:pt x="84" y="363"/>
                  </a:lnTo>
                  <a:lnTo>
                    <a:pt x="93" y="333"/>
                  </a:lnTo>
                  <a:lnTo>
                    <a:pt x="98" y="298"/>
                  </a:lnTo>
                  <a:lnTo>
                    <a:pt x="105" y="257"/>
                  </a:lnTo>
                  <a:lnTo>
                    <a:pt x="109" y="216"/>
                  </a:lnTo>
                  <a:lnTo>
                    <a:pt x="112" y="170"/>
                  </a:lnTo>
                  <a:lnTo>
                    <a:pt x="107" y="123"/>
                  </a:lnTo>
                  <a:lnTo>
                    <a:pt x="98" y="80"/>
                  </a:lnTo>
                  <a:lnTo>
                    <a:pt x="86" y="3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7" y="6"/>
                  </a:lnTo>
                  <a:lnTo>
                    <a:pt x="50" y="12"/>
                  </a:lnTo>
                  <a:lnTo>
                    <a:pt x="43" y="25"/>
                  </a:lnTo>
                  <a:lnTo>
                    <a:pt x="36" y="37"/>
                  </a:lnTo>
                  <a:lnTo>
                    <a:pt x="25" y="54"/>
                  </a:lnTo>
                  <a:lnTo>
                    <a:pt x="17" y="73"/>
                  </a:lnTo>
                  <a:lnTo>
                    <a:pt x="8" y="94"/>
                  </a:lnTo>
                  <a:lnTo>
                    <a:pt x="4" y="115"/>
                  </a:lnTo>
                  <a:lnTo>
                    <a:pt x="0" y="140"/>
                  </a:lnTo>
                  <a:lnTo>
                    <a:pt x="77" y="38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13" name="Freeform 181"/>
            <p:cNvSpPr>
              <a:spLocks/>
            </p:cNvSpPr>
            <p:nvPr/>
          </p:nvSpPr>
          <p:spPr bwMode="auto">
            <a:xfrm>
              <a:off x="3722" y="1693"/>
              <a:ext cx="113" cy="385"/>
            </a:xfrm>
            <a:custGeom>
              <a:avLst/>
              <a:gdLst/>
              <a:ahLst/>
              <a:cxnLst>
                <a:cxn ang="0">
                  <a:pos x="77" y="384"/>
                </a:cxn>
                <a:cxn ang="0">
                  <a:pos x="84" y="363"/>
                </a:cxn>
                <a:cxn ang="0">
                  <a:pos x="93" y="333"/>
                </a:cxn>
                <a:cxn ang="0">
                  <a:pos x="98" y="298"/>
                </a:cxn>
                <a:cxn ang="0">
                  <a:pos x="105" y="257"/>
                </a:cxn>
                <a:cxn ang="0">
                  <a:pos x="109" y="216"/>
                </a:cxn>
                <a:cxn ang="0">
                  <a:pos x="112" y="170"/>
                </a:cxn>
                <a:cxn ang="0">
                  <a:pos x="107" y="123"/>
                </a:cxn>
                <a:cxn ang="0">
                  <a:pos x="98" y="80"/>
                </a:cxn>
                <a:cxn ang="0">
                  <a:pos x="86" y="37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57" y="6"/>
                </a:cxn>
                <a:cxn ang="0">
                  <a:pos x="50" y="12"/>
                </a:cxn>
                <a:cxn ang="0">
                  <a:pos x="43" y="25"/>
                </a:cxn>
                <a:cxn ang="0">
                  <a:pos x="36" y="37"/>
                </a:cxn>
                <a:cxn ang="0">
                  <a:pos x="25" y="54"/>
                </a:cxn>
                <a:cxn ang="0">
                  <a:pos x="17" y="73"/>
                </a:cxn>
                <a:cxn ang="0">
                  <a:pos x="8" y="94"/>
                </a:cxn>
                <a:cxn ang="0">
                  <a:pos x="4" y="115"/>
                </a:cxn>
                <a:cxn ang="0">
                  <a:pos x="0" y="140"/>
                </a:cxn>
              </a:cxnLst>
              <a:rect l="0" t="0" r="r" b="b"/>
              <a:pathLst>
                <a:path w="113" h="385">
                  <a:moveTo>
                    <a:pt x="77" y="384"/>
                  </a:moveTo>
                  <a:lnTo>
                    <a:pt x="84" y="363"/>
                  </a:lnTo>
                  <a:lnTo>
                    <a:pt x="93" y="333"/>
                  </a:lnTo>
                  <a:lnTo>
                    <a:pt x="98" y="298"/>
                  </a:lnTo>
                  <a:lnTo>
                    <a:pt x="105" y="257"/>
                  </a:lnTo>
                  <a:lnTo>
                    <a:pt x="109" y="216"/>
                  </a:lnTo>
                  <a:lnTo>
                    <a:pt x="112" y="170"/>
                  </a:lnTo>
                  <a:lnTo>
                    <a:pt x="107" y="123"/>
                  </a:lnTo>
                  <a:lnTo>
                    <a:pt x="98" y="80"/>
                  </a:lnTo>
                  <a:lnTo>
                    <a:pt x="86" y="3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7" y="6"/>
                  </a:lnTo>
                  <a:lnTo>
                    <a:pt x="50" y="12"/>
                  </a:lnTo>
                  <a:lnTo>
                    <a:pt x="43" y="25"/>
                  </a:lnTo>
                  <a:lnTo>
                    <a:pt x="36" y="37"/>
                  </a:lnTo>
                  <a:lnTo>
                    <a:pt x="25" y="54"/>
                  </a:lnTo>
                  <a:lnTo>
                    <a:pt x="17" y="73"/>
                  </a:lnTo>
                  <a:lnTo>
                    <a:pt x="8" y="94"/>
                  </a:lnTo>
                  <a:lnTo>
                    <a:pt x="4" y="115"/>
                  </a:lnTo>
                  <a:lnTo>
                    <a:pt x="0" y="14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14" name="Freeform 182"/>
            <p:cNvSpPr>
              <a:spLocks/>
            </p:cNvSpPr>
            <p:nvPr/>
          </p:nvSpPr>
          <p:spPr bwMode="auto">
            <a:xfrm>
              <a:off x="3625" y="1543"/>
              <a:ext cx="151" cy="331"/>
            </a:xfrm>
            <a:custGeom>
              <a:avLst/>
              <a:gdLst/>
              <a:ahLst/>
              <a:cxnLst>
                <a:cxn ang="0">
                  <a:pos x="141" y="330"/>
                </a:cxn>
                <a:cxn ang="0">
                  <a:pos x="145" y="309"/>
                </a:cxn>
                <a:cxn ang="0">
                  <a:pos x="147" y="280"/>
                </a:cxn>
                <a:cxn ang="0">
                  <a:pos x="150" y="248"/>
                </a:cxn>
                <a:cxn ang="0">
                  <a:pos x="150" y="212"/>
                </a:cxn>
                <a:cxn ang="0">
                  <a:pos x="145" y="174"/>
                </a:cxn>
                <a:cxn ang="0">
                  <a:pos x="140" y="136"/>
                </a:cxn>
                <a:cxn ang="0">
                  <a:pos x="129" y="99"/>
                </a:cxn>
                <a:cxn ang="0">
                  <a:pos x="114" y="62"/>
                </a:cxn>
                <a:cxn ang="0">
                  <a:pos x="92" y="29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1" y="4"/>
                </a:cxn>
                <a:cxn ang="0">
                  <a:pos x="55" y="11"/>
                </a:cxn>
                <a:cxn ang="0">
                  <a:pos x="44" y="16"/>
                </a:cxn>
                <a:cxn ang="0">
                  <a:pos x="36" y="27"/>
                </a:cxn>
                <a:cxn ang="0">
                  <a:pos x="25" y="37"/>
                </a:cxn>
                <a:cxn ang="0">
                  <a:pos x="16" y="50"/>
                </a:cxn>
                <a:cxn ang="0">
                  <a:pos x="8" y="62"/>
                </a:cxn>
                <a:cxn ang="0">
                  <a:pos x="4" y="75"/>
                </a:cxn>
                <a:cxn ang="0">
                  <a:pos x="0" y="88"/>
                </a:cxn>
                <a:cxn ang="0">
                  <a:pos x="141" y="330"/>
                </a:cxn>
              </a:cxnLst>
              <a:rect l="0" t="0" r="r" b="b"/>
              <a:pathLst>
                <a:path w="151" h="331">
                  <a:moveTo>
                    <a:pt x="141" y="330"/>
                  </a:moveTo>
                  <a:lnTo>
                    <a:pt x="145" y="309"/>
                  </a:lnTo>
                  <a:lnTo>
                    <a:pt x="147" y="280"/>
                  </a:lnTo>
                  <a:lnTo>
                    <a:pt x="150" y="248"/>
                  </a:lnTo>
                  <a:lnTo>
                    <a:pt x="150" y="212"/>
                  </a:lnTo>
                  <a:lnTo>
                    <a:pt x="145" y="174"/>
                  </a:lnTo>
                  <a:lnTo>
                    <a:pt x="140" y="136"/>
                  </a:lnTo>
                  <a:lnTo>
                    <a:pt x="129" y="99"/>
                  </a:lnTo>
                  <a:lnTo>
                    <a:pt x="114" y="62"/>
                  </a:lnTo>
                  <a:lnTo>
                    <a:pt x="92" y="2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1" y="4"/>
                  </a:lnTo>
                  <a:lnTo>
                    <a:pt x="55" y="11"/>
                  </a:lnTo>
                  <a:lnTo>
                    <a:pt x="44" y="16"/>
                  </a:lnTo>
                  <a:lnTo>
                    <a:pt x="36" y="27"/>
                  </a:lnTo>
                  <a:lnTo>
                    <a:pt x="25" y="37"/>
                  </a:lnTo>
                  <a:lnTo>
                    <a:pt x="16" y="50"/>
                  </a:lnTo>
                  <a:lnTo>
                    <a:pt x="8" y="62"/>
                  </a:lnTo>
                  <a:lnTo>
                    <a:pt x="4" y="75"/>
                  </a:lnTo>
                  <a:lnTo>
                    <a:pt x="0" y="88"/>
                  </a:lnTo>
                  <a:lnTo>
                    <a:pt x="141" y="33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15" name="Freeform 183"/>
            <p:cNvSpPr>
              <a:spLocks/>
            </p:cNvSpPr>
            <p:nvPr/>
          </p:nvSpPr>
          <p:spPr bwMode="auto">
            <a:xfrm>
              <a:off x="3625" y="1543"/>
              <a:ext cx="151" cy="331"/>
            </a:xfrm>
            <a:custGeom>
              <a:avLst/>
              <a:gdLst/>
              <a:ahLst/>
              <a:cxnLst>
                <a:cxn ang="0">
                  <a:pos x="141" y="330"/>
                </a:cxn>
                <a:cxn ang="0">
                  <a:pos x="145" y="309"/>
                </a:cxn>
                <a:cxn ang="0">
                  <a:pos x="147" y="280"/>
                </a:cxn>
                <a:cxn ang="0">
                  <a:pos x="150" y="248"/>
                </a:cxn>
                <a:cxn ang="0">
                  <a:pos x="150" y="212"/>
                </a:cxn>
                <a:cxn ang="0">
                  <a:pos x="145" y="174"/>
                </a:cxn>
                <a:cxn ang="0">
                  <a:pos x="140" y="136"/>
                </a:cxn>
                <a:cxn ang="0">
                  <a:pos x="129" y="99"/>
                </a:cxn>
                <a:cxn ang="0">
                  <a:pos x="114" y="62"/>
                </a:cxn>
                <a:cxn ang="0">
                  <a:pos x="92" y="29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1" y="4"/>
                </a:cxn>
                <a:cxn ang="0">
                  <a:pos x="55" y="11"/>
                </a:cxn>
                <a:cxn ang="0">
                  <a:pos x="44" y="16"/>
                </a:cxn>
                <a:cxn ang="0">
                  <a:pos x="36" y="27"/>
                </a:cxn>
                <a:cxn ang="0">
                  <a:pos x="25" y="37"/>
                </a:cxn>
                <a:cxn ang="0">
                  <a:pos x="16" y="50"/>
                </a:cxn>
                <a:cxn ang="0">
                  <a:pos x="8" y="62"/>
                </a:cxn>
                <a:cxn ang="0">
                  <a:pos x="4" y="75"/>
                </a:cxn>
                <a:cxn ang="0">
                  <a:pos x="0" y="88"/>
                </a:cxn>
              </a:cxnLst>
              <a:rect l="0" t="0" r="r" b="b"/>
              <a:pathLst>
                <a:path w="151" h="331">
                  <a:moveTo>
                    <a:pt x="141" y="330"/>
                  </a:moveTo>
                  <a:lnTo>
                    <a:pt x="145" y="309"/>
                  </a:lnTo>
                  <a:lnTo>
                    <a:pt x="147" y="280"/>
                  </a:lnTo>
                  <a:lnTo>
                    <a:pt x="150" y="248"/>
                  </a:lnTo>
                  <a:lnTo>
                    <a:pt x="150" y="212"/>
                  </a:lnTo>
                  <a:lnTo>
                    <a:pt x="145" y="174"/>
                  </a:lnTo>
                  <a:lnTo>
                    <a:pt x="140" y="136"/>
                  </a:lnTo>
                  <a:lnTo>
                    <a:pt x="129" y="99"/>
                  </a:lnTo>
                  <a:lnTo>
                    <a:pt x="114" y="62"/>
                  </a:lnTo>
                  <a:lnTo>
                    <a:pt x="92" y="2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1" y="4"/>
                  </a:lnTo>
                  <a:lnTo>
                    <a:pt x="55" y="11"/>
                  </a:lnTo>
                  <a:lnTo>
                    <a:pt x="44" y="16"/>
                  </a:lnTo>
                  <a:lnTo>
                    <a:pt x="36" y="27"/>
                  </a:lnTo>
                  <a:lnTo>
                    <a:pt x="25" y="37"/>
                  </a:lnTo>
                  <a:lnTo>
                    <a:pt x="16" y="50"/>
                  </a:lnTo>
                  <a:lnTo>
                    <a:pt x="8" y="62"/>
                  </a:lnTo>
                  <a:lnTo>
                    <a:pt x="4" y="75"/>
                  </a:lnTo>
                  <a:lnTo>
                    <a:pt x="0" y="8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16" name="Freeform 184"/>
            <p:cNvSpPr>
              <a:spLocks/>
            </p:cNvSpPr>
            <p:nvPr/>
          </p:nvSpPr>
          <p:spPr bwMode="auto">
            <a:xfrm>
              <a:off x="3548" y="1449"/>
              <a:ext cx="141" cy="271"/>
            </a:xfrm>
            <a:custGeom>
              <a:avLst/>
              <a:gdLst/>
              <a:ahLst/>
              <a:cxnLst>
                <a:cxn ang="0">
                  <a:pos x="131" y="270"/>
                </a:cxn>
                <a:cxn ang="0">
                  <a:pos x="135" y="253"/>
                </a:cxn>
                <a:cxn ang="0">
                  <a:pos x="137" y="231"/>
                </a:cxn>
                <a:cxn ang="0">
                  <a:pos x="140" y="203"/>
                </a:cxn>
                <a:cxn ang="0">
                  <a:pos x="137" y="175"/>
                </a:cxn>
                <a:cxn ang="0">
                  <a:pos x="133" y="143"/>
                </a:cxn>
                <a:cxn ang="0">
                  <a:pos x="126" y="111"/>
                </a:cxn>
                <a:cxn ang="0">
                  <a:pos x="116" y="80"/>
                </a:cxn>
                <a:cxn ang="0">
                  <a:pos x="103" y="50"/>
                </a:cxn>
                <a:cxn ang="0">
                  <a:pos x="84" y="23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55" y="4"/>
                </a:cxn>
                <a:cxn ang="0">
                  <a:pos x="46" y="9"/>
                </a:cxn>
                <a:cxn ang="0">
                  <a:pos x="40" y="16"/>
                </a:cxn>
                <a:cxn ang="0">
                  <a:pos x="31" y="23"/>
                </a:cxn>
                <a:cxn ang="0">
                  <a:pos x="23" y="31"/>
                </a:cxn>
                <a:cxn ang="0">
                  <a:pos x="15" y="41"/>
                </a:cxn>
                <a:cxn ang="0">
                  <a:pos x="8" y="52"/>
                </a:cxn>
                <a:cxn ang="0">
                  <a:pos x="4" y="65"/>
                </a:cxn>
                <a:cxn ang="0">
                  <a:pos x="0" y="80"/>
                </a:cxn>
                <a:cxn ang="0">
                  <a:pos x="0" y="99"/>
                </a:cxn>
                <a:cxn ang="0">
                  <a:pos x="131" y="270"/>
                </a:cxn>
              </a:cxnLst>
              <a:rect l="0" t="0" r="r" b="b"/>
              <a:pathLst>
                <a:path w="141" h="271">
                  <a:moveTo>
                    <a:pt x="131" y="270"/>
                  </a:moveTo>
                  <a:lnTo>
                    <a:pt x="135" y="253"/>
                  </a:lnTo>
                  <a:lnTo>
                    <a:pt x="137" y="231"/>
                  </a:lnTo>
                  <a:lnTo>
                    <a:pt x="140" y="203"/>
                  </a:lnTo>
                  <a:lnTo>
                    <a:pt x="137" y="175"/>
                  </a:lnTo>
                  <a:lnTo>
                    <a:pt x="133" y="143"/>
                  </a:lnTo>
                  <a:lnTo>
                    <a:pt x="126" y="111"/>
                  </a:lnTo>
                  <a:lnTo>
                    <a:pt x="116" y="80"/>
                  </a:lnTo>
                  <a:lnTo>
                    <a:pt x="103" y="50"/>
                  </a:lnTo>
                  <a:lnTo>
                    <a:pt x="84" y="2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5" y="4"/>
                  </a:lnTo>
                  <a:lnTo>
                    <a:pt x="46" y="9"/>
                  </a:lnTo>
                  <a:lnTo>
                    <a:pt x="40" y="16"/>
                  </a:lnTo>
                  <a:lnTo>
                    <a:pt x="31" y="23"/>
                  </a:lnTo>
                  <a:lnTo>
                    <a:pt x="23" y="31"/>
                  </a:lnTo>
                  <a:lnTo>
                    <a:pt x="15" y="41"/>
                  </a:lnTo>
                  <a:lnTo>
                    <a:pt x="8" y="52"/>
                  </a:lnTo>
                  <a:lnTo>
                    <a:pt x="4" y="65"/>
                  </a:lnTo>
                  <a:lnTo>
                    <a:pt x="0" y="80"/>
                  </a:lnTo>
                  <a:lnTo>
                    <a:pt x="0" y="99"/>
                  </a:lnTo>
                  <a:lnTo>
                    <a:pt x="131" y="27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17" name="Freeform 185"/>
            <p:cNvSpPr>
              <a:spLocks/>
            </p:cNvSpPr>
            <p:nvPr/>
          </p:nvSpPr>
          <p:spPr bwMode="auto">
            <a:xfrm>
              <a:off x="3548" y="1449"/>
              <a:ext cx="141" cy="271"/>
            </a:xfrm>
            <a:custGeom>
              <a:avLst/>
              <a:gdLst/>
              <a:ahLst/>
              <a:cxnLst>
                <a:cxn ang="0">
                  <a:pos x="131" y="270"/>
                </a:cxn>
                <a:cxn ang="0">
                  <a:pos x="135" y="253"/>
                </a:cxn>
                <a:cxn ang="0">
                  <a:pos x="137" y="231"/>
                </a:cxn>
                <a:cxn ang="0">
                  <a:pos x="140" y="203"/>
                </a:cxn>
                <a:cxn ang="0">
                  <a:pos x="137" y="175"/>
                </a:cxn>
                <a:cxn ang="0">
                  <a:pos x="133" y="143"/>
                </a:cxn>
                <a:cxn ang="0">
                  <a:pos x="126" y="111"/>
                </a:cxn>
                <a:cxn ang="0">
                  <a:pos x="116" y="80"/>
                </a:cxn>
                <a:cxn ang="0">
                  <a:pos x="103" y="50"/>
                </a:cxn>
                <a:cxn ang="0">
                  <a:pos x="84" y="23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55" y="4"/>
                </a:cxn>
                <a:cxn ang="0">
                  <a:pos x="46" y="9"/>
                </a:cxn>
                <a:cxn ang="0">
                  <a:pos x="40" y="16"/>
                </a:cxn>
                <a:cxn ang="0">
                  <a:pos x="31" y="23"/>
                </a:cxn>
                <a:cxn ang="0">
                  <a:pos x="23" y="31"/>
                </a:cxn>
                <a:cxn ang="0">
                  <a:pos x="15" y="41"/>
                </a:cxn>
                <a:cxn ang="0">
                  <a:pos x="8" y="52"/>
                </a:cxn>
                <a:cxn ang="0">
                  <a:pos x="4" y="65"/>
                </a:cxn>
                <a:cxn ang="0">
                  <a:pos x="0" y="80"/>
                </a:cxn>
                <a:cxn ang="0">
                  <a:pos x="0" y="99"/>
                </a:cxn>
              </a:cxnLst>
              <a:rect l="0" t="0" r="r" b="b"/>
              <a:pathLst>
                <a:path w="141" h="271">
                  <a:moveTo>
                    <a:pt x="131" y="270"/>
                  </a:moveTo>
                  <a:lnTo>
                    <a:pt x="135" y="253"/>
                  </a:lnTo>
                  <a:lnTo>
                    <a:pt x="137" y="231"/>
                  </a:lnTo>
                  <a:lnTo>
                    <a:pt x="140" y="203"/>
                  </a:lnTo>
                  <a:lnTo>
                    <a:pt x="137" y="175"/>
                  </a:lnTo>
                  <a:lnTo>
                    <a:pt x="133" y="143"/>
                  </a:lnTo>
                  <a:lnTo>
                    <a:pt x="126" y="111"/>
                  </a:lnTo>
                  <a:lnTo>
                    <a:pt x="116" y="80"/>
                  </a:lnTo>
                  <a:lnTo>
                    <a:pt x="103" y="50"/>
                  </a:lnTo>
                  <a:lnTo>
                    <a:pt x="84" y="2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5" y="4"/>
                  </a:lnTo>
                  <a:lnTo>
                    <a:pt x="46" y="9"/>
                  </a:lnTo>
                  <a:lnTo>
                    <a:pt x="40" y="16"/>
                  </a:lnTo>
                  <a:lnTo>
                    <a:pt x="31" y="23"/>
                  </a:lnTo>
                  <a:lnTo>
                    <a:pt x="23" y="31"/>
                  </a:lnTo>
                  <a:lnTo>
                    <a:pt x="15" y="41"/>
                  </a:lnTo>
                  <a:lnTo>
                    <a:pt x="8" y="52"/>
                  </a:lnTo>
                  <a:lnTo>
                    <a:pt x="4" y="65"/>
                  </a:lnTo>
                  <a:lnTo>
                    <a:pt x="0" y="80"/>
                  </a:lnTo>
                  <a:lnTo>
                    <a:pt x="0" y="9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18" name="Freeform 186"/>
            <p:cNvSpPr>
              <a:spLocks/>
            </p:cNvSpPr>
            <p:nvPr/>
          </p:nvSpPr>
          <p:spPr bwMode="auto">
            <a:xfrm>
              <a:off x="3338" y="1318"/>
              <a:ext cx="252" cy="270"/>
            </a:xfrm>
            <a:custGeom>
              <a:avLst/>
              <a:gdLst/>
              <a:ahLst/>
              <a:cxnLst>
                <a:cxn ang="0">
                  <a:pos x="246" y="269"/>
                </a:cxn>
                <a:cxn ang="0">
                  <a:pos x="248" y="252"/>
                </a:cxn>
                <a:cxn ang="0">
                  <a:pos x="251" y="233"/>
                </a:cxn>
                <a:cxn ang="0">
                  <a:pos x="248" y="210"/>
                </a:cxn>
                <a:cxn ang="0">
                  <a:pos x="246" y="187"/>
                </a:cxn>
                <a:cxn ang="0">
                  <a:pos x="244" y="163"/>
                </a:cxn>
                <a:cxn ang="0">
                  <a:pos x="237" y="140"/>
                </a:cxn>
                <a:cxn ang="0">
                  <a:pos x="231" y="115"/>
                </a:cxn>
                <a:cxn ang="0">
                  <a:pos x="221" y="94"/>
                </a:cxn>
                <a:cxn ang="0">
                  <a:pos x="210" y="73"/>
                </a:cxn>
                <a:cxn ang="0">
                  <a:pos x="198" y="52"/>
                </a:cxn>
                <a:cxn ang="0">
                  <a:pos x="198" y="52"/>
                </a:cxn>
                <a:cxn ang="0">
                  <a:pos x="182" y="38"/>
                </a:cxn>
                <a:cxn ang="0">
                  <a:pos x="166" y="25"/>
                </a:cxn>
                <a:cxn ang="0">
                  <a:pos x="150" y="15"/>
                </a:cxn>
                <a:cxn ang="0">
                  <a:pos x="136" y="8"/>
                </a:cxn>
                <a:cxn ang="0">
                  <a:pos x="119" y="4"/>
                </a:cxn>
                <a:cxn ang="0">
                  <a:pos x="102" y="0"/>
                </a:cxn>
                <a:cxn ang="0">
                  <a:pos x="85" y="0"/>
                </a:cxn>
                <a:cxn ang="0">
                  <a:pos x="71" y="2"/>
                </a:cxn>
                <a:cxn ang="0">
                  <a:pos x="56" y="4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39" y="10"/>
                </a:cxn>
                <a:cxn ang="0">
                  <a:pos x="35" y="13"/>
                </a:cxn>
                <a:cxn ang="0">
                  <a:pos x="30" y="18"/>
                </a:cxn>
                <a:cxn ang="0">
                  <a:pos x="25" y="27"/>
                </a:cxn>
                <a:cxn ang="0">
                  <a:pos x="18" y="36"/>
                </a:cxn>
                <a:cxn ang="0">
                  <a:pos x="12" y="46"/>
                </a:cxn>
                <a:cxn ang="0">
                  <a:pos x="5" y="57"/>
                </a:cxn>
                <a:cxn ang="0">
                  <a:pos x="1" y="69"/>
                </a:cxn>
                <a:cxn ang="0">
                  <a:pos x="0" y="82"/>
                </a:cxn>
                <a:cxn ang="0">
                  <a:pos x="0" y="94"/>
                </a:cxn>
                <a:cxn ang="0">
                  <a:pos x="246" y="269"/>
                </a:cxn>
              </a:cxnLst>
              <a:rect l="0" t="0" r="r" b="b"/>
              <a:pathLst>
                <a:path w="252" h="270">
                  <a:moveTo>
                    <a:pt x="246" y="269"/>
                  </a:moveTo>
                  <a:lnTo>
                    <a:pt x="248" y="252"/>
                  </a:lnTo>
                  <a:lnTo>
                    <a:pt x="251" y="233"/>
                  </a:lnTo>
                  <a:lnTo>
                    <a:pt x="248" y="210"/>
                  </a:lnTo>
                  <a:lnTo>
                    <a:pt x="246" y="187"/>
                  </a:lnTo>
                  <a:lnTo>
                    <a:pt x="244" y="163"/>
                  </a:lnTo>
                  <a:lnTo>
                    <a:pt x="237" y="140"/>
                  </a:lnTo>
                  <a:lnTo>
                    <a:pt x="231" y="115"/>
                  </a:lnTo>
                  <a:lnTo>
                    <a:pt x="221" y="94"/>
                  </a:lnTo>
                  <a:lnTo>
                    <a:pt x="210" y="73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182" y="38"/>
                  </a:lnTo>
                  <a:lnTo>
                    <a:pt x="166" y="25"/>
                  </a:lnTo>
                  <a:lnTo>
                    <a:pt x="150" y="15"/>
                  </a:lnTo>
                  <a:lnTo>
                    <a:pt x="136" y="8"/>
                  </a:lnTo>
                  <a:lnTo>
                    <a:pt x="119" y="4"/>
                  </a:lnTo>
                  <a:lnTo>
                    <a:pt x="102" y="0"/>
                  </a:lnTo>
                  <a:lnTo>
                    <a:pt x="85" y="0"/>
                  </a:lnTo>
                  <a:lnTo>
                    <a:pt x="71" y="2"/>
                  </a:lnTo>
                  <a:lnTo>
                    <a:pt x="56" y="4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39" y="10"/>
                  </a:lnTo>
                  <a:lnTo>
                    <a:pt x="35" y="13"/>
                  </a:lnTo>
                  <a:lnTo>
                    <a:pt x="30" y="18"/>
                  </a:lnTo>
                  <a:lnTo>
                    <a:pt x="25" y="27"/>
                  </a:lnTo>
                  <a:lnTo>
                    <a:pt x="18" y="36"/>
                  </a:lnTo>
                  <a:lnTo>
                    <a:pt x="12" y="46"/>
                  </a:lnTo>
                  <a:lnTo>
                    <a:pt x="5" y="57"/>
                  </a:lnTo>
                  <a:lnTo>
                    <a:pt x="1" y="69"/>
                  </a:lnTo>
                  <a:lnTo>
                    <a:pt x="0" y="82"/>
                  </a:lnTo>
                  <a:lnTo>
                    <a:pt x="0" y="94"/>
                  </a:lnTo>
                  <a:lnTo>
                    <a:pt x="246" y="26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19" name="Freeform 187"/>
            <p:cNvSpPr>
              <a:spLocks/>
            </p:cNvSpPr>
            <p:nvPr/>
          </p:nvSpPr>
          <p:spPr bwMode="auto">
            <a:xfrm>
              <a:off x="3338" y="1318"/>
              <a:ext cx="252" cy="270"/>
            </a:xfrm>
            <a:custGeom>
              <a:avLst/>
              <a:gdLst/>
              <a:ahLst/>
              <a:cxnLst>
                <a:cxn ang="0">
                  <a:pos x="246" y="269"/>
                </a:cxn>
                <a:cxn ang="0">
                  <a:pos x="248" y="252"/>
                </a:cxn>
                <a:cxn ang="0">
                  <a:pos x="251" y="233"/>
                </a:cxn>
                <a:cxn ang="0">
                  <a:pos x="248" y="210"/>
                </a:cxn>
                <a:cxn ang="0">
                  <a:pos x="246" y="187"/>
                </a:cxn>
                <a:cxn ang="0">
                  <a:pos x="244" y="163"/>
                </a:cxn>
                <a:cxn ang="0">
                  <a:pos x="237" y="140"/>
                </a:cxn>
                <a:cxn ang="0">
                  <a:pos x="231" y="115"/>
                </a:cxn>
                <a:cxn ang="0">
                  <a:pos x="221" y="94"/>
                </a:cxn>
                <a:cxn ang="0">
                  <a:pos x="210" y="73"/>
                </a:cxn>
                <a:cxn ang="0">
                  <a:pos x="198" y="52"/>
                </a:cxn>
                <a:cxn ang="0">
                  <a:pos x="198" y="52"/>
                </a:cxn>
                <a:cxn ang="0">
                  <a:pos x="182" y="38"/>
                </a:cxn>
                <a:cxn ang="0">
                  <a:pos x="166" y="25"/>
                </a:cxn>
                <a:cxn ang="0">
                  <a:pos x="150" y="15"/>
                </a:cxn>
                <a:cxn ang="0">
                  <a:pos x="136" y="8"/>
                </a:cxn>
                <a:cxn ang="0">
                  <a:pos x="119" y="4"/>
                </a:cxn>
                <a:cxn ang="0">
                  <a:pos x="102" y="0"/>
                </a:cxn>
                <a:cxn ang="0">
                  <a:pos x="85" y="0"/>
                </a:cxn>
                <a:cxn ang="0">
                  <a:pos x="71" y="2"/>
                </a:cxn>
                <a:cxn ang="0">
                  <a:pos x="56" y="4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39" y="10"/>
                </a:cxn>
                <a:cxn ang="0">
                  <a:pos x="35" y="13"/>
                </a:cxn>
                <a:cxn ang="0">
                  <a:pos x="30" y="18"/>
                </a:cxn>
                <a:cxn ang="0">
                  <a:pos x="25" y="27"/>
                </a:cxn>
                <a:cxn ang="0">
                  <a:pos x="18" y="36"/>
                </a:cxn>
                <a:cxn ang="0">
                  <a:pos x="12" y="46"/>
                </a:cxn>
                <a:cxn ang="0">
                  <a:pos x="5" y="57"/>
                </a:cxn>
                <a:cxn ang="0">
                  <a:pos x="1" y="69"/>
                </a:cxn>
                <a:cxn ang="0">
                  <a:pos x="0" y="82"/>
                </a:cxn>
                <a:cxn ang="0">
                  <a:pos x="0" y="94"/>
                </a:cxn>
              </a:cxnLst>
              <a:rect l="0" t="0" r="r" b="b"/>
              <a:pathLst>
                <a:path w="252" h="270">
                  <a:moveTo>
                    <a:pt x="246" y="269"/>
                  </a:moveTo>
                  <a:lnTo>
                    <a:pt x="248" y="252"/>
                  </a:lnTo>
                  <a:lnTo>
                    <a:pt x="251" y="233"/>
                  </a:lnTo>
                  <a:lnTo>
                    <a:pt x="248" y="210"/>
                  </a:lnTo>
                  <a:lnTo>
                    <a:pt x="246" y="187"/>
                  </a:lnTo>
                  <a:lnTo>
                    <a:pt x="244" y="163"/>
                  </a:lnTo>
                  <a:lnTo>
                    <a:pt x="237" y="140"/>
                  </a:lnTo>
                  <a:lnTo>
                    <a:pt x="231" y="115"/>
                  </a:lnTo>
                  <a:lnTo>
                    <a:pt x="221" y="94"/>
                  </a:lnTo>
                  <a:lnTo>
                    <a:pt x="210" y="73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182" y="38"/>
                  </a:lnTo>
                  <a:lnTo>
                    <a:pt x="166" y="25"/>
                  </a:lnTo>
                  <a:lnTo>
                    <a:pt x="150" y="15"/>
                  </a:lnTo>
                  <a:lnTo>
                    <a:pt x="136" y="8"/>
                  </a:lnTo>
                  <a:lnTo>
                    <a:pt x="119" y="4"/>
                  </a:lnTo>
                  <a:lnTo>
                    <a:pt x="102" y="0"/>
                  </a:lnTo>
                  <a:lnTo>
                    <a:pt x="85" y="0"/>
                  </a:lnTo>
                  <a:lnTo>
                    <a:pt x="71" y="2"/>
                  </a:lnTo>
                  <a:lnTo>
                    <a:pt x="56" y="4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39" y="10"/>
                  </a:lnTo>
                  <a:lnTo>
                    <a:pt x="35" y="13"/>
                  </a:lnTo>
                  <a:lnTo>
                    <a:pt x="30" y="18"/>
                  </a:lnTo>
                  <a:lnTo>
                    <a:pt x="25" y="27"/>
                  </a:lnTo>
                  <a:lnTo>
                    <a:pt x="18" y="36"/>
                  </a:lnTo>
                  <a:lnTo>
                    <a:pt x="12" y="46"/>
                  </a:lnTo>
                  <a:lnTo>
                    <a:pt x="5" y="57"/>
                  </a:lnTo>
                  <a:lnTo>
                    <a:pt x="1" y="69"/>
                  </a:lnTo>
                  <a:lnTo>
                    <a:pt x="0" y="82"/>
                  </a:lnTo>
                  <a:lnTo>
                    <a:pt x="0" y="9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20" name="Freeform 188"/>
            <p:cNvSpPr>
              <a:spLocks/>
            </p:cNvSpPr>
            <p:nvPr/>
          </p:nvSpPr>
          <p:spPr bwMode="auto">
            <a:xfrm>
              <a:off x="3291" y="1263"/>
              <a:ext cx="195" cy="218"/>
            </a:xfrm>
            <a:custGeom>
              <a:avLst/>
              <a:gdLst/>
              <a:ahLst/>
              <a:cxnLst>
                <a:cxn ang="0">
                  <a:pos x="194" y="217"/>
                </a:cxn>
                <a:cxn ang="0">
                  <a:pos x="194" y="195"/>
                </a:cxn>
                <a:cxn ang="0">
                  <a:pos x="189" y="169"/>
                </a:cxn>
                <a:cxn ang="0">
                  <a:pos x="183" y="143"/>
                </a:cxn>
                <a:cxn ang="0">
                  <a:pos x="173" y="116"/>
                </a:cxn>
                <a:cxn ang="0">
                  <a:pos x="160" y="86"/>
                </a:cxn>
                <a:cxn ang="0">
                  <a:pos x="141" y="61"/>
                </a:cxn>
                <a:cxn ang="0">
                  <a:pos x="120" y="38"/>
                </a:cxn>
                <a:cxn ang="0">
                  <a:pos x="90" y="19"/>
                </a:cxn>
                <a:cxn ang="0">
                  <a:pos x="59" y="6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17" y="6"/>
                </a:cxn>
                <a:cxn ang="0">
                  <a:pos x="15" y="13"/>
                </a:cxn>
                <a:cxn ang="0">
                  <a:pos x="10" y="21"/>
                </a:cxn>
                <a:cxn ang="0">
                  <a:pos x="8" y="29"/>
                </a:cxn>
                <a:cxn ang="0">
                  <a:pos x="4" y="42"/>
                </a:cxn>
                <a:cxn ang="0">
                  <a:pos x="2" y="52"/>
                </a:cxn>
                <a:cxn ang="0">
                  <a:pos x="0" y="67"/>
                </a:cxn>
                <a:cxn ang="0">
                  <a:pos x="0" y="80"/>
                </a:cxn>
                <a:cxn ang="0">
                  <a:pos x="0" y="93"/>
                </a:cxn>
                <a:cxn ang="0">
                  <a:pos x="194" y="217"/>
                </a:cxn>
              </a:cxnLst>
              <a:rect l="0" t="0" r="r" b="b"/>
              <a:pathLst>
                <a:path w="195" h="218">
                  <a:moveTo>
                    <a:pt x="194" y="217"/>
                  </a:moveTo>
                  <a:lnTo>
                    <a:pt x="194" y="195"/>
                  </a:lnTo>
                  <a:lnTo>
                    <a:pt x="189" y="169"/>
                  </a:lnTo>
                  <a:lnTo>
                    <a:pt x="183" y="143"/>
                  </a:lnTo>
                  <a:lnTo>
                    <a:pt x="173" y="116"/>
                  </a:lnTo>
                  <a:lnTo>
                    <a:pt x="160" y="86"/>
                  </a:lnTo>
                  <a:lnTo>
                    <a:pt x="141" y="61"/>
                  </a:lnTo>
                  <a:lnTo>
                    <a:pt x="120" y="38"/>
                  </a:lnTo>
                  <a:lnTo>
                    <a:pt x="90" y="19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5" y="13"/>
                  </a:lnTo>
                  <a:lnTo>
                    <a:pt x="10" y="21"/>
                  </a:lnTo>
                  <a:lnTo>
                    <a:pt x="8" y="29"/>
                  </a:lnTo>
                  <a:lnTo>
                    <a:pt x="4" y="42"/>
                  </a:lnTo>
                  <a:lnTo>
                    <a:pt x="2" y="52"/>
                  </a:lnTo>
                  <a:lnTo>
                    <a:pt x="0" y="67"/>
                  </a:lnTo>
                  <a:lnTo>
                    <a:pt x="0" y="80"/>
                  </a:lnTo>
                  <a:lnTo>
                    <a:pt x="0" y="93"/>
                  </a:lnTo>
                  <a:lnTo>
                    <a:pt x="194" y="21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21" name="Freeform 189"/>
            <p:cNvSpPr>
              <a:spLocks/>
            </p:cNvSpPr>
            <p:nvPr/>
          </p:nvSpPr>
          <p:spPr bwMode="auto">
            <a:xfrm>
              <a:off x="3291" y="1263"/>
              <a:ext cx="195" cy="218"/>
            </a:xfrm>
            <a:custGeom>
              <a:avLst/>
              <a:gdLst/>
              <a:ahLst/>
              <a:cxnLst>
                <a:cxn ang="0">
                  <a:pos x="194" y="217"/>
                </a:cxn>
                <a:cxn ang="0">
                  <a:pos x="194" y="195"/>
                </a:cxn>
                <a:cxn ang="0">
                  <a:pos x="189" y="169"/>
                </a:cxn>
                <a:cxn ang="0">
                  <a:pos x="183" y="143"/>
                </a:cxn>
                <a:cxn ang="0">
                  <a:pos x="173" y="116"/>
                </a:cxn>
                <a:cxn ang="0">
                  <a:pos x="160" y="86"/>
                </a:cxn>
                <a:cxn ang="0">
                  <a:pos x="141" y="61"/>
                </a:cxn>
                <a:cxn ang="0">
                  <a:pos x="120" y="38"/>
                </a:cxn>
                <a:cxn ang="0">
                  <a:pos x="90" y="19"/>
                </a:cxn>
                <a:cxn ang="0">
                  <a:pos x="59" y="6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17" y="6"/>
                </a:cxn>
                <a:cxn ang="0">
                  <a:pos x="15" y="13"/>
                </a:cxn>
                <a:cxn ang="0">
                  <a:pos x="10" y="21"/>
                </a:cxn>
                <a:cxn ang="0">
                  <a:pos x="8" y="29"/>
                </a:cxn>
                <a:cxn ang="0">
                  <a:pos x="4" y="42"/>
                </a:cxn>
                <a:cxn ang="0">
                  <a:pos x="2" y="52"/>
                </a:cxn>
                <a:cxn ang="0">
                  <a:pos x="0" y="67"/>
                </a:cxn>
                <a:cxn ang="0">
                  <a:pos x="0" y="80"/>
                </a:cxn>
                <a:cxn ang="0">
                  <a:pos x="0" y="93"/>
                </a:cxn>
              </a:cxnLst>
              <a:rect l="0" t="0" r="r" b="b"/>
              <a:pathLst>
                <a:path w="195" h="218">
                  <a:moveTo>
                    <a:pt x="194" y="217"/>
                  </a:moveTo>
                  <a:lnTo>
                    <a:pt x="194" y="195"/>
                  </a:lnTo>
                  <a:lnTo>
                    <a:pt x="189" y="169"/>
                  </a:lnTo>
                  <a:lnTo>
                    <a:pt x="183" y="143"/>
                  </a:lnTo>
                  <a:lnTo>
                    <a:pt x="173" y="116"/>
                  </a:lnTo>
                  <a:lnTo>
                    <a:pt x="160" y="86"/>
                  </a:lnTo>
                  <a:lnTo>
                    <a:pt x="141" y="61"/>
                  </a:lnTo>
                  <a:lnTo>
                    <a:pt x="120" y="38"/>
                  </a:lnTo>
                  <a:lnTo>
                    <a:pt x="90" y="19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5" y="13"/>
                  </a:lnTo>
                  <a:lnTo>
                    <a:pt x="10" y="21"/>
                  </a:lnTo>
                  <a:lnTo>
                    <a:pt x="8" y="29"/>
                  </a:lnTo>
                  <a:lnTo>
                    <a:pt x="4" y="42"/>
                  </a:lnTo>
                  <a:lnTo>
                    <a:pt x="2" y="52"/>
                  </a:lnTo>
                  <a:lnTo>
                    <a:pt x="0" y="67"/>
                  </a:lnTo>
                  <a:lnTo>
                    <a:pt x="0" y="80"/>
                  </a:lnTo>
                  <a:lnTo>
                    <a:pt x="0" y="9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22" name="Freeform 190"/>
            <p:cNvSpPr>
              <a:spLocks/>
            </p:cNvSpPr>
            <p:nvPr/>
          </p:nvSpPr>
          <p:spPr bwMode="auto">
            <a:xfrm>
              <a:off x="3204" y="1200"/>
              <a:ext cx="195" cy="224"/>
            </a:xfrm>
            <a:custGeom>
              <a:avLst/>
              <a:gdLst/>
              <a:ahLst/>
              <a:cxnLst>
                <a:cxn ang="0">
                  <a:pos x="194" y="223"/>
                </a:cxn>
                <a:cxn ang="0">
                  <a:pos x="189" y="204"/>
                </a:cxn>
                <a:cxn ang="0">
                  <a:pos x="184" y="181"/>
                </a:cxn>
                <a:cxn ang="0">
                  <a:pos x="173" y="158"/>
                </a:cxn>
                <a:cxn ang="0">
                  <a:pos x="160" y="130"/>
                </a:cxn>
                <a:cxn ang="0">
                  <a:pos x="145" y="105"/>
                </a:cxn>
                <a:cxn ang="0">
                  <a:pos x="126" y="80"/>
                </a:cxn>
                <a:cxn ang="0">
                  <a:pos x="103" y="57"/>
                </a:cxn>
                <a:cxn ang="0">
                  <a:pos x="78" y="34"/>
                </a:cxn>
                <a:cxn ang="0">
                  <a:pos x="46" y="1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9" y="6"/>
                </a:cxn>
                <a:cxn ang="0">
                  <a:pos x="6" y="14"/>
                </a:cxn>
                <a:cxn ang="0">
                  <a:pos x="4" y="27"/>
                </a:cxn>
                <a:cxn ang="0">
                  <a:pos x="2" y="41"/>
                </a:cxn>
                <a:cxn ang="0">
                  <a:pos x="0" y="57"/>
                </a:cxn>
                <a:cxn ang="0">
                  <a:pos x="0" y="73"/>
                </a:cxn>
                <a:cxn ang="0">
                  <a:pos x="0" y="90"/>
                </a:cxn>
                <a:cxn ang="0">
                  <a:pos x="4" y="109"/>
                </a:cxn>
                <a:cxn ang="0">
                  <a:pos x="8" y="126"/>
                </a:cxn>
                <a:cxn ang="0">
                  <a:pos x="194" y="223"/>
                </a:cxn>
              </a:cxnLst>
              <a:rect l="0" t="0" r="r" b="b"/>
              <a:pathLst>
                <a:path w="195" h="224">
                  <a:moveTo>
                    <a:pt x="194" y="223"/>
                  </a:moveTo>
                  <a:lnTo>
                    <a:pt x="189" y="204"/>
                  </a:lnTo>
                  <a:lnTo>
                    <a:pt x="184" y="181"/>
                  </a:lnTo>
                  <a:lnTo>
                    <a:pt x="173" y="158"/>
                  </a:lnTo>
                  <a:lnTo>
                    <a:pt x="160" y="130"/>
                  </a:lnTo>
                  <a:lnTo>
                    <a:pt x="145" y="105"/>
                  </a:lnTo>
                  <a:lnTo>
                    <a:pt x="126" y="80"/>
                  </a:lnTo>
                  <a:lnTo>
                    <a:pt x="103" y="57"/>
                  </a:lnTo>
                  <a:lnTo>
                    <a:pt x="78" y="34"/>
                  </a:lnTo>
                  <a:lnTo>
                    <a:pt x="46" y="1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9" y="6"/>
                  </a:lnTo>
                  <a:lnTo>
                    <a:pt x="6" y="14"/>
                  </a:lnTo>
                  <a:lnTo>
                    <a:pt x="4" y="27"/>
                  </a:lnTo>
                  <a:lnTo>
                    <a:pt x="2" y="41"/>
                  </a:lnTo>
                  <a:lnTo>
                    <a:pt x="0" y="57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9"/>
                  </a:lnTo>
                  <a:lnTo>
                    <a:pt x="8" y="126"/>
                  </a:lnTo>
                  <a:lnTo>
                    <a:pt x="194" y="22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23" name="Freeform 191"/>
            <p:cNvSpPr>
              <a:spLocks/>
            </p:cNvSpPr>
            <p:nvPr/>
          </p:nvSpPr>
          <p:spPr bwMode="auto">
            <a:xfrm>
              <a:off x="3204" y="1200"/>
              <a:ext cx="195" cy="224"/>
            </a:xfrm>
            <a:custGeom>
              <a:avLst/>
              <a:gdLst/>
              <a:ahLst/>
              <a:cxnLst>
                <a:cxn ang="0">
                  <a:pos x="194" y="223"/>
                </a:cxn>
                <a:cxn ang="0">
                  <a:pos x="189" y="204"/>
                </a:cxn>
                <a:cxn ang="0">
                  <a:pos x="184" y="181"/>
                </a:cxn>
                <a:cxn ang="0">
                  <a:pos x="173" y="158"/>
                </a:cxn>
                <a:cxn ang="0">
                  <a:pos x="160" y="130"/>
                </a:cxn>
                <a:cxn ang="0">
                  <a:pos x="145" y="105"/>
                </a:cxn>
                <a:cxn ang="0">
                  <a:pos x="126" y="80"/>
                </a:cxn>
                <a:cxn ang="0">
                  <a:pos x="103" y="57"/>
                </a:cxn>
                <a:cxn ang="0">
                  <a:pos x="78" y="34"/>
                </a:cxn>
                <a:cxn ang="0">
                  <a:pos x="46" y="1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9" y="6"/>
                </a:cxn>
                <a:cxn ang="0">
                  <a:pos x="6" y="14"/>
                </a:cxn>
                <a:cxn ang="0">
                  <a:pos x="4" y="27"/>
                </a:cxn>
                <a:cxn ang="0">
                  <a:pos x="2" y="41"/>
                </a:cxn>
                <a:cxn ang="0">
                  <a:pos x="0" y="57"/>
                </a:cxn>
                <a:cxn ang="0">
                  <a:pos x="0" y="73"/>
                </a:cxn>
                <a:cxn ang="0">
                  <a:pos x="0" y="90"/>
                </a:cxn>
                <a:cxn ang="0">
                  <a:pos x="4" y="109"/>
                </a:cxn>
                <a:cxn ang="0">
                  <a:pos x="8" y="126"/>
                </a:cxn>
              </a:cxnLst>
              <a:rect l="0" t="0" r="r" b="b"/>
              <a:pathLst>
                <a:path w="195" h="224">
                  <a:moveTo>
                    <a:pt x="194" y="223"/>
                  </a:moveTo>
                  <a:lnTo>
                    <a:pt x="189" y="204"/>
                  </a:lnTo>
                  <a:lnTo>
                    <a:pt x="184" y="181"/>
                  </a:lnTo>
                  <a:lnTo>
                    <a:pt x="173" y="158"/>
                  </a:lnTo>
                  <a:lnTo>
                    <a:pt x="160" y="130"/>
                  </a:lnTo>
                  <a:lnTo>
                    <a:pt x="145" y="105"/>
                  </a:lnTo>
                  <a:lnTo>
                    <a:pt x="126" y="80"/>
                  </a:lnTo>
                  <a:lnTo>
                    <a:pt x="103" y="57"/>
                  </a:lnTo>
                  <a:lnTo>
                    <a:pt x="78" y="34"/>
                  </a:lnTo>
                  <a:lnTo>
                    <a:pt x="46" y="1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9" y="6"/>
                  </a:lnTo>
                  <a:lnTo>
                    <a:pt x="6" y="14"/>
                  </a:lnTo>
                  <a:lnTo>
                    <a:pt x="4" y="27"/>
                  </a:lnTo>
                  <a:lnTo>
                    <a:pt x="2" y="41"/>
                  </a:lnTo>
                  <a:lnTo>
                    <a:pt x="0" y="57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9"/>
                  </a:lnTo>
                  <a:lnTo>
                    <a:pt x="8" y="12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24" name="Freeform 192"/>
            <p:cNvSpPr>
              <a:spLocks/>
            </p:cNvSpPr>
            <p:nvPr/>
          </p:nvSpPr>
          <p:spPr bwMode="auto">
            <a:xfrm>
              <a:off x="3044" y="1194"/>
              <a:ext cx="233" cy="163"/>
            </a:xfrm>
            <a:custGeom>
              <a:avLst/>
              <a:gdLst/>
              <a:ahLst/>
              <a:cxnLst>
                <a:cxn ang="0">
                  <a:pos x="232" y="162"/>
                </a:cxn>
                <a:cxn ang="0">
                  <a:pos x="225" y="146"/>
                </a:cxn>
                <a:cxn ang="0">
                  <a:pos x="221" y="129"/>
                </a:cxn>
                <a:cxn ang="0">
                  <a:pos x="213" y="116"/>
                </a:cxn>
                <a:cxn ang="0">
                  <a:pos x="206" y="102"/>
                </a:cxn>
                <a:cxn ang="0">
                  <a:pos x="200" y="90"/>
                </a:cxn>
                <a:cxn ang="0">
                  <a:pos x="192" y="78"/>
                </a:cxn>
                <a:cxn ang="0">
                  <a:pos x="181" y="67"/>
                </a:cxn>
                <a:cxn ang="0">
                  <a:pos x="170" y="59"/>
                </a:cxn>
                <a:cxn ang="0">
                  <a:pos x="160" y="51"/>
                </a:cxn>
                <a:cxn ang="0">
                  <a:pos x="147" y="42"/>
                </a:cxn>
                <a:cxn ang="0">
                  <a:pos x="147" y="42"/>
                </a:cxn>
                <a:cxn ang="0">
                  <a:pos x="133" y="34"/>
                </a:cxn>
                <a:cxn ang="0">
                  <a:pos x="118" y="27"/>
                </a:cxn>
                <a:cxn ang="0">
                  <a:pos x="105" y="21"/>
                </a:cxn>
                <a:cxn ang="0">
                  <a:pos x="91" y="15"/>
                </a:cxn>
                <a:cxn ang="0">
                  <a:pos x="75" y="11"/>
                </a:cxn>
                <a:cxn ang="0">
                  <a:pos x="61" y="6"/>
                </a:cxn>
                <a:cxn ang="0">
                  <a:pos x="46" y="4"/>
                </a:cxn>
                <a:cxn ang="0">
                  <a:pos x="34" y="2"/>
                </a:cxn>
                <a:cxn ang="0">
                  <a:pos x="19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0" y="32"/>
                </a:cxn>
                <a:cxn ang="0">
                  <a:pos x="0" y="42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4" y="76"/>
                </a:cxn>
                <a:cxn ang="0">
                  <a:pos x="8" y="87"/>
                </a:cxn>
                <a:cxn ang="0">
                  <a:pos x="232" y="162"/>
                </a:cxn>
              </a:cxnLst>
              <a:rect l="0" t="0" r="r" b="b"/>
              <a:pathLst>
                <a:path w="233" h="163">
                  <a:moveTo>
                    <a:pt x="232" y="162"/>
                  </a:moveTo>
                  <a:lnTo>
                    <a:pt x="225" y="146"/>
                  </a:lnTo>
                  <a:lnTo>
                    <a:pt x="221" y="129"/>
                  </a:lnTo>
                  <a:lnTo>
                    <a:pt x="213" y="116"/>
                  </a:lnTo>
                  <a:lnTo>
                    <a:pt x="206" y="102"/>
                  </a:lnTo>
                  <a:lnTo>
                    <a:pt x="200" y="90"/>
                  </a:lnTo>
                  <a:lnTo>
                    <a:pt x="192" y="78"/>
                  </a:lnTo>
                  <a:lnTo>
                    <a:pt x="181" y="67"/>
                  </a:lnTo>
                  <a:lnTo>
                    <a:pt x="170" y="59"/>
                  </a:lnTo>
                  <a:lnTo>
                    <a:pt x="160" y="51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33" y="34"/>
                  </a:lnTo>
                  <a:lnTo>
                    <a:pt x="118" y="27"/>
                  </a:lnTo>
                  <a:lnTo>
                    <a:pt x="105" y="21"/>
                  </a:lnTo>
                  <a:lnTo>
                    <a:pt x="91" y="15"/>
                  </a:lnTo>
                  <a:lnTo>
                    <a:pt x="75" y="11"/>
                  </a:lnTo>
                  <a:lnTo>
                    <a:pt x="61" y="6"/>
                  </a:lnTo>
                  <a:lnTo>
                    <a:pt x="46" y="4"/>
                  </a:lnTo>
                  <a:lnTo>
                    <a:pt x="34" y="2"/>
                  </a:lnTo>
                  <a:lnTo>
                    <a:pt x="19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8" y="87"/>
                  </a:lnTo>
                  <a:lnTo>
                    <a:pt x="232" y="16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25" name="Freeform 193"/>
            <p:cNvSpPr>
              <a:spLocks/>
            </p:cNvSpPr>
            <p:nvPr/>
          </p:nvSpPr>
          <p:spPr bwMode="auto">
            <a:xfrm>
              <a:off x="3044" y="1194"/>
              <a:ext cx="233" cy="163"/>
            </a:xfrm>
            <a:custGeom>
              <a:avLst/>
              <a:gdLst/>
              <a:ahLst/>
              <a:cxnLst>
                <a:cxn ang="0">
                  <a:pos x="232" y="162"/>
                </a:cxn>
                <a:cxn ang="0">
                  <a:pos x="225" y="146"/>
                </a:cxn>
                <a:cxn ang="0">
                  <a:pos x="221" y="129"/>
                </a:cxn>
                <a:cxn ang="0">
                  <a:pos x="213" y="116"/>
                </a:cxn>
                <a:cxn ang="0">
                  <a:pos x="206" y="102"/>
                </a:cxn>
                <a:cxn ang="0">
                  <a:pos x="200" y="90"/>
                </a:cxn>
                <a:cxn ang="0">
                  <a:pos x="192" y="78"/>
                </a:cxn>
                <a:cxn ang="0">
                  <a:pos x="181" y="67"/>
                </a:cxn>
                <a:cxn ang="0">
                  <a:pos x="170" y="59"/>
                </a:cxn>
                <a:cxn ang="0">
                  <a:pos x="160" y="51"/>
                </a:cxn>
                <a:cxn ang="0">
                  <a:pos x="147" y="42"/>
                </a:cxn>
                <a:cxn ang="0">
                  <a:pos x="147" y="42"/>
                </a:cxn>
                <a:cxn ang="0">
                  <a:pos x="133" y="34"/>
                </a:cxn>
                <a:cxn ang="0">
                  <a:pos x="118" y="27"/>
                </a:cxn>
                <a:cxn ang="0">
                  <a:pos x="105" y="21"/>
                </a:cxn>
                <a:cxn ang="0">
                  <a:pos x="91" y="15"/>
                </a:cxn>
                <a:cxn ang="0">
                  <a:pos x="75" y="11"/>
                </a:cxn>
                <a:cxn ang="0">
                  <a:pos x="61" y="6"/>
                </a:cxn>
                <a:cxn ang="0">
                  <a:pos x="46" y="4"/>
                </a:cxn>
                <a:cxn ang="0">
                  <a:pos x="34" y="2"/>
                </a:cxn>
                <a:cxn ang="0">
                  <a:pos x="19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0" y="32"/>
                </a:cxn>
                <a:cxn ang="0">
                  <a:pos x="0" y="42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4" y="76"/>
                </a:cxn>
                <a:cxn ang="0">
                  <a:pos x="8" y="87"/>
                </a:cxn>
              </a:cxnLst>
              <a:rect l="0" t="0" r="r" b="b"/>
              <a:pathLst>
                <a:path w="233" h="163">
                  <a:moveTo>
                    <a:pt x="232" y="162"/>
                  </a:moveTo>
                  <a:lnTo>
                    <a:pt x="225" y="146"/>
                  </a:lnTo>
                  <a:lnTo>
                    <a:pt x="221" y="129"/>
                  </a:lnTo>
                  <a:lnTo>
                    <a:pt x="213" y="116"/>
                  </a:lnTo>
                  <a:lnTo>
                    <a:pt x="206" y="102"/>
                  </a:lnTo>
                  <a:lnTo>
                    <a:pt x="200" y="90"/>
                  </a:lnTo>
                  <a:lnTo>
                    <a:pt x="192" y="78"/>
                  </a:lnTo>
                  <a:lnTo>
                    <a:pt x="181" y="67"/>
                  </a:lnTo>
                  <a:lnTo>
                    <a:pt x="170" y="59"/>
                  </a:lnTo>
                  <a:lnTo>
                    <a:pt x="160" y="51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33" y="34"/>
                  </a:lnTo>
                  <a:lnTo>
                    <a:pt x="118" y="27"/>
                  </a:lnTo>
                  <a:lnTo>
                    <a:pt x="105" y="21"/>
                  </a:lnTo>
                  <a:lnTo>
                    <a:pt x="91" y="15"/>
                  </a:lnTo>
                  <a:lnTo>
                    <a:pt x="75" y="11"/>
                  </a:lnTo>
                  <a:lnTo>
                    <a:pt x="61" y="6"/>
                  </a:lnTo>
                  <a:lnTo>
                    <a:pt x="46" y="4"/>
                  </a:lnTo>
                  <a:lnTo>
                    <a:pt x="34" y="2"/>
                  </a:lnTo>
                  <a:lnTo>
                    <a:pt x="19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8" y="8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26" name="Freeform 194"/>
            <p:cNvSpPr>
              <a:spLocks/>
            </p:cNvSpPr>
            <p:nvPr/>
          </p:nvSpPr>
          <p:spPr bwMode="auto">
            <a:xfrm>
              <a:off x="1907" y="2181"/>
              <a:ext cx="121" cy="234"/>
            </a:xfrm>
            <a:custGeom>
              <a:avLst/>
              <a:gdLst/>
              <a:ahLst/>
              <a:cxnLst>
                <a:cxn ang="0">
                  <a:pos x="120" y="233"/>
                </a:cxn>
                <a:cxn ang="0">
                  <a:pos x="103" y="218"/>
                </a:cxn>
                <a:cxn ang="0">
                  <a:pos x="85" y="204"/>
                </a:cxn>
                <a:cxn ang="0">
                  <a:pos x="67" y="189"/>
                </a:cxn>
                <a:cxn ang="0">
                  <a:pos x="50" y="172"/>
                </a:cxn>
                <a:cxn ang="0">
                  <a:pos x="33" y="153"/>
                </a:cxn>
                <a:cxn ang="0">
                  <a:pos x="20" y="131"/>
                </a:cxn>
                <a:cxn ang="0">
                  <a:pos x="9" y="106"/>
                </a:cxn>
                <a:cxn ang="0">
                  <a:pos x="2" y="80"/>
                </a:cxn>
                <a:cxn ang="0">
                  <a:pos x="0" y="4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7" y="9"/>
                </a:cxn>
                <a:cxn ang="0">
                  <a:pos x="16" y="6"/>
                </a:cxn>
                <a:cxn ang="0">
                  <a:pos x="27" y="4"/>
                </a:cxn>
                <a:cxn ang="0">
                  <a:pos x="41" y="2"/>
                </a:cxn>
                <a:cxn ang="0">
                  <a:pos x="53" y="0"/>
                </a:cxn>
                <a:cxn ang="0">
                  <a:pos x="71" y="0"/>
                </a:cxn>
                <a:cxn ang="0">
                  <a:pos x="85" y="4"/>
                </a:cxn>
                <a:cxn ang="0">
                  <a:pos x="101" y="9"/>
                </a:cxn>
                <a:cxn ang="0">
                  <a:pos x="115" y="20"/>
                </a:cxn>
                <a:cxn ang="0">
                  <a:pos x="120" y="233"/>
                </a:cxn>
              </a:cxnLst>
              <a:rect l="0" t="0" r="r" b="b"/>
              <a:pathLst>
                <a:path w="121" h="234">
                  <a:moveTo>
                    <a:pt x="120" y="233"/>
                  </a:moveTo>
                  <a:lnTo>
                    <a:pt x="103" y="218"/>
                  </a:lnTo>
                  <a:lnTo>
                    <a:pt x="85" y="204"/>
                  </a:lnTo>
                  <a:lnTo>
                    <a:pt x="67" y="189"/>
                  </a:lnTo>
                  <a:lnTo>
                    <a:pt x="50" y="172"/>
                  </a:lnTo>
                  <a:lnTo>
                    <a:pt x="33" y="153"/>
                  </a:lnTo>
                  <a:lnTo>
                    <a:pt x="20" y="131"/>
                  </a:lnTo>
                  <a:lnTo>
                    <a:pt x="9" y="106"/>
                  </a:lnTo>
                  <a:lnTo>
                    <a:pt x="2" y="80"/>
                  </a:lnTo>
                  <a:lnTo>
                    <a:pt x="0" y="4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9"/>
                  </a:lnTo>
                  <a:lnTo>
                    <a:pt x="16" y="6"/>
                  </a:lnTo>
                  <a:lnTo>
                    <a:pt x="27" y="4"/>
                  </a:lnTo>
                  <a:lnTo>
                    <a:pt x="41" y="2"/>
                  </a:lnTo>
                  <a:lnTo>
                    <a:pt x="53" y="0"/>
                  </a:lnTo>
                  <a:lnTo>
                    <a:pt x="71" y="0"/>
                  </a:lnTo>
                  <a:lnTo>
                    <a:pt x="85" y="4"/>
                  </a:lnTo>
                  <a:lnTo>
                    <a:pt x="101" y="9"/>
                  </a:lnTo>
                  <a:lnTo>
                    <a:pt x="115" y="20"/>
                  </a:lnTo>
                  <a:lnTo>
                    <a:pt x="120" y="23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27" name="Freeform 195"/>
            <p:cNvSpPr>
              <a:spLocks/>
            </p:cNvSpPr>
            <p:nvPr/>
          </p:nvSpPr>
          <p:spPr bwMode="auto">
            <a:xfrm>
              <a:off x="1907" y="2181"/>
              <a:ext cx="121" cy="234"/>
            </a:xfrm>
            <a:custGeom>
              <a:avLst/>
              <a:gdLst/>
              <a:ahLst/>
              <a:cxnLst>
                <a:cxn ang="0">
                  <a:pos x="120" y="233"/>
                </a:cxn>
                <a:cxn ang="0">
                  <a:pos x="103" y="218"/>
                </a:cxn>
                <a:cxn ang="0">
                  <a:pos x="85" y="204"/>
                </a:cxn>
                <a:cxn ang="0">
                  <a:pos x="67" y="189"/>
                </a:cxn>
                <a:cxn ang="0">
                  <a:pos x="50" y="172"/>
                </a:cxn>
                <a:cxn ang="0">
                  <a:pos x="33" y="153"/>
                </a:cxn>
                <a:cxn ang="0">
                  <a:pos x="20" y="131"/>
                </a:cxn>
                <a:cxn ang="0">
                  <a:pos x="9" y="106"/>
                </a:cxn>
                <a:cxn ang="0">
                  <a:pos x="2" y="80"/>
                </a:cxn>
                <a:cxn ang="0">
                  <a:pos x="0" y="4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7" y="9"/>
                </a:cxn>
                <a:cxn ang="0">
                  <a:pos x="16" y="6"/>
                </a:cxn>
                <a:cxn ang="0">
                  <a:pos x="27" y="4"/>
                </a:cxn>
                <a:cxn ang="0">
                  <a:pos x="41" y="2"/>
                </a:cxn>
                <a:cxn ang="0">
                  <a:pos x="53" y="0"/>
                </a:cxn>
                <a:cxn ang="0">
                  <a:pos x="71" y="0"/>
                </a:cxn>
                <a:cxn ang="0">
                  <a:pos x="85" y="4"/>
                </a:cxn>
                <a:cxn ang="0">
                  <a:pos x="101" y="9"/>
                </a:cxn>
                <a:cxn ang="0">
                  <a:pos x="115" y="20"/>
                </a:cxn>
              </a:cxnLst>
              <a:rect l="0" t="0" r="r" b="b"/>
              <a:pathLst>
                <a:path w="121" h="234">
                  <a:moveTo>
                    <a:pt x="120" y="233"/>
                  </a:moveTo>
                  <a:lnTo>
                    <a:pt x="103" y="218"/>
                  </a:lnTo>
                  <a:lnTo>
                    <a:pt x="85" y="204"/>
                  </a:lnTo>
                  <a:lnTo>
                    <a:pt x="67" y="189"/>
                  </a:lnTo>
                  <a:lnTo>
                    <a:pt x="50" y="172"/>
                  </a:lnTo>
                  <a:lnTo>
                    <a:pt x="33" y="153"/>
                  </a:lnTo>
                  <a:lnTo>
                    <a:pt x="20" y="131"/>
                  </a:lnTo>
                  <a:lnTo>
                    <a:pt x="9" y="106"/>
                  </a:lnTo>
                  <a:lnTo>
                    <a:pt x="2" y="80"/>
                  </a:lnTo>
                  <a:lnTo>
                    <a:pt x="0" y="4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9"/>
                  </a:lnTo>
                  <a:lnTo>
                    <a:pt x="16" y="6"/>
                  </a:lnTo>
                  <a:lnTo>
                    <a:pt x="27" y="4"/>
                  </a:lnTo>
                  <a:lnTo>
                    <a:pt x="41" y="2"/>
                  </a:lnTo>
                  <a:lnTo>
                    <a:pt x="53" y="0"/>
                  </a:lnTo>
                  <a:lnTo>
                    <a:pt x="71" y="0"/>
                  </a:lnTo>
                  <a:lnTo>
                    <a:pt x="85" y="4"/>
                  </a:lnTo>
                  <a:lnTo>
                    <a:pt x="101" y="9"/>
                  </a:lnTo>
                  <a:lnTo>
                    <a:pt x="115" y="2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28" name="Freeform 196"/>
            <p:cNvSpPr>
              <a:spLocks/>
            </p:cNvSpPr>
            <p:nvPr/>
          </p:nvSpPr>
          <p:spPr bwMode="auto">
            <a:xfrm>
              <a:off x="1918" y="1811"/>
              <a:ext cx="109" cy="363"/>
            </a:xfrm>
            <a:custGeom>
              <a:avLst/>
              <a:gdLst/>
              <a:ahLst/>
              <a:cxnLst>
                <a:cxn ang="0">
                  <a:pos x="80" y="362"/>
                </a:cxn>
                <a:cxn ang="0">
                  <a:pos x="71" y="352"/>
                </a:cxn>
                <a:cxn ang="0">
                  <a:pos x="61" y="341"/>
                </a:cxn>
                <a:cxn ang="0">
                  <a:pos x="50" y="332"/>
                </a:cxn>
                <a:cxn ang="0">
                  <a:pos x="40" y="322"/>
                </a:cxn>
                <a:cxn ang="0">
                  <a:pos x="29" y="309"/>
                </a:cxn>
                <a:cxn ang="0">
                  <a:pos x="20" y="294"/>
                </a:cxn>
                <a:cxn ang="0">
                  <a:pos x="13" y="276"/>
                </a:cxn>
                <a:cxn ang="0">
                  <a:pos x="6" y="253"/>
                </a:cxn>
                <a:cxn ang="0">
                  <a:pos x="2" y="225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59"/>
                </a:cxn>
                <a:cxn ang="0">
                  <a:pos x="2" y="130"/>
                </a:cxn>
                <a:cxn ang="0">
                  <a:pos x="8" y="107"/>
                </a:cxn>
                <a:cxn ang="0">
                  <a:pos x="16" y="86"/>
                </a:cxn>
                <a:cxn ang="0">
                  <a:pos x="25" y="67"/>
                </a:cxn>
                <a:cxn ang="0">
                  <a:pos x="34" y="50"/>
                </a:cxn>
                <a:cxn ang="0">
                  <a:pos x="44" y="37"/>
                </a:cxn>
                <a:cxn ang="0">
                  <a:pos x="52" y="23"/>
                </a:cxn>
                <a:cxn ang="0">
                  <a:pos x="63" y="13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69" y="2"/>
                </a:cxn>
                <a:cxn ang="0">
                  <a:pos x="71" y="6"/>
                </a:cxn>
                <a:cxn ang="0">
                  <a:pos x="76" y="13"/>
                </a:cxn>
                <a:cxn ang="0">
                  <a:pos x="80" y="20"/>
                </a:cxn>
                <a:cxn ang="0">
                  <a:pos x="84" y="34"/>
                </a:cxn>
                <a:cxn ang="0">
                  <a:pos x="89" y="46"/>
                </a:cxn>
                <a:cxn ang="0">
                  <a:pos x="92" y="59"/>
                </a:cxn>
                <a:cxn ang="0">
                  <a:pos x="99" y="75"/>
                </a:cxn>
                <a:cxn ang="0">
                  <a:pos x="103" y="92"/>
                </a:cxn>
                <a:cxn ang="0">
                  <a:pos x="108" y="107"/>
                </a:cxn>
                <a:cxn ang="0">
                  <a:pos x="80" y="362"/>
                </a:cxn>
              </a:cxnLst>
              <a:rect l="0" t="0" r="r" b="b"/>
              <a:pathLst>
                <a:path w="109" h="363">
                  <a:moveTo>
                    <a:pt x="80" y="362"/>
                  </a:moveTo>
                  <a:lnTo>
                    <a:pt x="71" y="352"/>
                  </a:lnTo>
                  <a:lnTo>
                    <a:pt x="61" y="341"/>
                  </a:lnTo>
                  <a:lnTo>
                    <a:pt x="50" y="332"/>
                  </a:lnTo>
                  <a:lnTo>
                    <a:pt x="40" y="322"/>
                  </a:lnTo>
                  <a:lnTo>
                    <a:pt x="29" y="309"/>
                  </a:lnTo>
                  <a:lnTo>
                    <a:pt x="20" y="294"/>
                  </a:lnTo>
                  <a:lnTo>
                    <a:pt x="13" y="276"/>
                  </a:lnTo>
                  <a:lnTo>
                    <a:pt x="6" y="253"/>
                  </a:lnTo>
                  <a:lnTo>
                    <a:pt x="2" y="22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59"/>
                  </a:lnTo>
                  <a:lnTo>
                    <a:pt x="2" y="130"/>
                  </a:lnTo>
                  <a:lnTo>
                    <a:pt x="8" y="107"/>
                  </a:lnTo>
                  <a:lnTo>
                    <a:pt x="16" y="86"/>
                  </a:lnTo>
                  <a:lnTo>
                    <a:pt x="25" y="67"/>
                  </a:lnTo>
                  <a:lnTo>
                    <a:pt x="34" y="50"/>
                  </a:lnTo>
                  <a:lnTo>
                    <a:pt x="44" y="37"/>
                  </a:lnTo>
                  <a:lnTo>
                    <a:pt x="52" y="23"/>
                  </a:lnTo>
                  <a:lnTo>
                    <a:pt x="63" y="1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6"/>
                  </a:lnTo>
                  <a:lnTo>
                    <a:pt x="76" y="13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9" y="46"/>
                  </a:lnTo>
                  <a:lnTo>
                    <a:pt x="92" y="59"/>
                  </a:lnTo>
                  <a:lnTo>
                    <a:pt x="99" y="75"/>
                  </a:lnTo>
                  <a:lnTo>
                    <a:pt x="103" y="92"/>
                  </a:lnTo>
                  <a:lnTo>
                    <a:pt x="108" y="107"/>
                  </a:lnTo>
                  <a:lnTo>
                    <a:pt x="80" y="36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29" name="Freeform 197"/>
            <p:cNvSpPr>
              <a:spLocks/>
            </p:cNvSpPr>
            <p:nvPr/>
          </p:nvSpPr>
          <p:spPr bwMode="auto">
            <a:xfrm>
              <a:off x="1918" y="1811"/>
              <a:ext cx="109" cy="363"/>
            </a:xfrm>
            <a:custGeom>
              <a:avLst/>
              <a:gdLst/>
              <a:ahLst/>
              <a:cxnLst>
                <a:cxn ang="0">
                  <a:pos x="80" y="362"/>
                </a:cxn>
                <a:cxn ang="0">
                  <a:pos x="71" y="352"/>
                </a:cxn>
                <a:cxn ang="0">
                  <a:pos x="61" y="341"/>
                </a:cxn>
                <a:cxn ang="0">
                  <a:pos x="50" y="332"/>
                </a:cxn>
                <a:cxn ang="0">
                  <a:pos x="40" y="322"/>
                </a:cxn>
                <a:cxn ang="0">
                  <a:pos x="29" y="309"/>
                </a:cxn>
                <a:cxn ang="0">
                  <a:pos x="20" y="294"/>
                </a:cxn>
                <a:cxn ang="0">
                  <a:pos x="13" y="276"/>
                </a:cxn>
                <a:cxn ang="0">
                  <a:pos x="6" y="253"/>
                </a:cxn>
                <a:cxn ang="0">
                  <a:pos x="2" y="225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59"/>
                </a:cxn>
                <a:cxn ang="0">
                  <a:pos x="2" y="130"/>
                </a:cxn>
                <a:cxn ang="0">
                  <a:pos x="8" y="107"/>
                </a:cxn>
                <a:cxn ang="0">
                  <a:pos x="16" y="86"/>
                </a:cxn>
                <a:cxn ang="0">
                  <a:pos x="25" y="67"/>
                </a:cxn>
                <a:cxn ang="0">
                  <a:pos x="34" y="50"/>
                </a:cxn>
                <a:cxn ang="0">
                  <a:pos x="44" y="37"/>
                </a:cxn>
                <a:cxn ang="0">
                  <a:pos x="52" y="23"/>
                </a:cxn>
                <a:cxn ang="0">
                  <a:pos x="63" y="13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69" y="2"/>
                </a:cxn>
                <a:cxn ang="0">
                  <a:pos x="71" y="6"/>
                </a:cxn>
                <a:cxn ang="0">
                  <a:pos x="76" y="13"/>
                </a:cxn>
                <a:cxn ang="0">
                  <a:pos x="80" y="20"/>
                </a:cxn>
                <a:cxn ang="0">
                  <a:pos x="84" y="34"/>
                </a:cxn>
                <a:cxn ang="0">
                  <a:pos x="89" y="46"/>
                </a:cxn>
                <a:cxn ang="0">
                  <a:pos x="92" y="59"/>
                </a:cxn>
                <a:cxn ang="0">
                  <a:pos x="99" y="75"/>
                </a:cxn>
                <a:cxn ang="0">
                  <a:pos x="103" y="92"/>
                </a:cxn>
                <a:cxn ang="0">
                  <a:pos x="108" y="107"/>
                </a:cxn>
              </a:cxnLst>
              <a:rect l="0" t="0" r="r" b="b"/>
              <a:pathLst>
                <a:path w="109" h="363">
                  <a:moveTo>
                    <a:pt x="80" y="362"/>
                  </a:moveTo>
                  <a:lnTo>
                    <a:pt x="71" y="352"/>
                  </a:lnTo>
                  <a:lnTo>
                    <a:pt x="61" y="341"/>
                  </a:lnTo>
                  <a:lnTo>
                    <a:pt x="50" y="332"/>
                  </a:lnTo>
                  <a:lnTo>
                    <a:pt x="40" y="322"/>
                  </a:lnTo>
                  <a:lnTo>
                    <a:pt x="29" y="309"/>
                  </a:lnTo>
                  <a:lnTo>
                    <a:pt x="20" y="294"/>
                  </a:lnTo>
                  <a:lnTo>
                    <a:pt x="13" y="276"/>
                  </a:lnTo>
                  <a:lnTo>
                    <a:pt x="6" y="253"/>
                  </a:lnTo>
                  <a:lnTo>
                    <a:pt x="2" y="22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59"/>
                  </a:lnTo>
                  <a:lnTo>
                    <a:pt x="2" y="130"/>
                  </a:lnTo>
                  <a:lnTo>
                    <a:pt x="8" y="107"/>
                  </a:lnTo>
                  <a:lnTo>
                    <a:pt x="16" y="86"/>
                  </a:lnTo>
                  <a:lnTo>
                    <a:pt x="25" y="67"/>
                  </a:lnTo>
                  <a:lnTo>
                    <a:pt x="34" y="50"/>
                  </a:lnTo>
                  <a:lnTo>
                    <a:pt x="44" y="37"/>
                  </a:lnTo>
                  <a:lnTo>
                    <a:pt x="52" y="23"/>
                  </a:lnTo>
                  <a:lnTo>
                    <a:pt x="63" y="1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6"/>
                  </a:lnTo>
                  <a:lnTo>
                    <a:pt x="76" y="13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9" y="46"/>
                  </a:lnTo>
                  <a:lnTo>
                    <a:pt x="92" y="59"/>
                  </a:lnTo>
                  <a:lnTo>
                    <a:pt x="99" y="75"/>
                  </a:lnTo>
                  <a:lnTo>
                    <a:pt x="103" y="92"/>
                  </a:lnTo>
                  <a:lnTo>
                    <a:pt x="108" y="10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30" name="Freeform 198"/>
            <p:cNvSpPr>
              <a:spLocks/>
            </p:cNvSpPr>
            <p:nvPr/>
          </p:nvSpPr>
          <p:spPr bwMode="auto">
            <a:xfrm>
              <a:off x="1987" y="1647"/>
              <a:ext cx="111" cy="319"/>
            </a:xfrm>
            <a:custGeom>
              <a:avLst/>
              <a:gdLst/>
              <a:ahLst/>
              <a:cxnLst>
                <a:cxn ang="0">
                  <a:pos x="34" y="318"/>
                </a:cxn>
                <a:cxn ang="0">
                  <a:pos x="23" y="292"/>
                </a:cxn>
                <a:cxn ang="0">
                  <a:pos x="15" y="267"/>
                </a:cxn>
                <a:cxn ang="0">
                  <a:pos x="8" y="242"/>
                </a:cxn>
                <a:cxn ang="0">
                  <a:pos x="2" y="216"/>
                </a:cxn>
                <a:cxn ang="0">
                  <a:pos x="0" y="191"/>
                </a:cxn>
                <a:cxn ang="0">
                  <a:pos x="0" y="168"/>
                </a:cxn>
                <a:cxn ang="0">
                  <a:pos x="0" y="145"/>
                </a:cxn>
                <a:cxn ang="0">
                  <a:pos x="2" y="126"/>
                </a:cxn>
                <a:cxn ang="0">
                  <a:pos x="8" y="106"/>
                </a:cxn>
                <a:cxn ang="0">
                  <a:pos x="15" y="88"/>
                </a:cxn>
                <a:cxn ang="0">
                  <a:pos x="15" y="88"/>
                </a:cxn>
                <a:cxn ang="0">
                  <a:pos x="23" y="75"/>
                </a:cxn>
                <a:cxn ang="0">
                  <a:pos x="29" y="60"/>
                </a:cxn>
                <a:cxn ang="0">
                  <a:pos x="38" y="50"/>
                </a:cxn>
                <a:cxn ang="0">
                  <a:pos x="45" y="39"/>
                </a:cxn>
                <a:cxn ang="0">
                  <a:pos x="50" y="30"/>
                </a:cxn>
                <a:cxn ang="0">
                  <a:pos x="57" y="23"/>
                </a:cxn>
                <a:cxn ang="0">
                  <a:pos x="63" y="16"/>
                </a:cxn>
                <a:cxn ang="0">
                  <a:pos x="72" y="9"/>
                </a:cxn>
                <a:cxn ang="0">
                  <a:pos x="78" y="4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2"/>
                </a:cxn>
                <a:cxn ang="0">
                  <a:pos x="89" y="5"/>
                </a:cxn>
                <a:cxn ang="0">
                  <a:pos x="91" y="14"/>
                </a:cxn>
                <a:cxn ang="0">
                  <a:pos x="95" y="25"/>
                </a:cxn>
                <a:cxn ang="0">
                  <a:pos x="99" y="35"/>
                </a:cxn>
                <a:cxn ang="0">
                  <a:pos x="101" y="48"/>
                </a:cxn>
                <a:cxn ang="0">
                  <a:pos x="105" y="60"/>
                </a:cxn>
                <a:cxn ang="0">
                  <a:pos x="107" y="75"/>
                </a:cxn>
                <a:cxn ang="0">
                  <a:pos x="110" y="88"/>
                </a:cxn>
                <a:cxn ang="0">
                  <a:pos x="107" y="101"/>
                </a:cxn>
                <a:cxn ang="0">
                  <a:pos x="34" y="318"/>
                </a:cxn>
              </a:cxnLst>
              <a:rect l="0" t="0" r="r" b="b"/>
              <a:pathLst>
                <a:path w="111" h="319">
                  <a:moveTo>
                    <a:pt x="34" y="318"/>
                  </a:moveTo>
                  <a:lnTo>
                    <a:pt x="23" y="292"/>
                  </a:lnTo>
                  <a:lnTo>
                    <a:pt x="15" y="267"/>
                  </a:lnTo>
                  <a:lnTo>
                    <a:pt x="8" y="242"/>
                  </a:lnTo>
                  <a:lnTo>
                    <a:pt x="2" y="216"/>
                  </a:lnTo>
                  <a:lnTo>
                    <a:pt x="0" y="191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2" y="126"/>
                  </a:lnTo>
                  <a:lnTo>
                    <a:pt x="8" y="106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23" y="75"/>
                  </a:lnTo>
                  <a:lnTo>
                    <a:pt x="29" y="60"/>
                  </a:lnTo>
                  <a:lnTo>
                    <a:pt x="38" y="50"/>
                  </a:lnTo>
                  <a:lnTo>
                    <a:pt x="45" y="39"/>
                  </a:lnTo>
                  <a:lnTo>
                    <a:pt x="50" y="30"/>
                  </a:lnTo>
                  <a:lnTo>
                    <a:pt x="57" y="23"/>
                  </a:lnTo>
                  <a:lnTo>
                    <a:pt x="63" y="16"/>
                  </a:lnTo>
                  <a:lnTo>
                    <a:pt x="72" y="9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2"/>
                  </a:lnTo>
                  <a:lnTo>
                    <a:pt x="89" y="5"/>
                  </a:lnTo>
                  <a:lnTo>
                    <a:pt x="91" y="14"/>
                  </a:lnTo>
                  <a:lnTo>
                    <a:pt x="95" y="25"/>
                  </a:lnTo>
                  <a:lnTo>
                    <a:pt x="99" y="35"/>
                  </a:lnTo>
                  <a:lnTo>
                    <a:pt x="101" y="48"/>
                  </a:lnTo>
                  <a:lnTo>
                    <a:pt x="105" y="60"/>
                  </a:lnTo>
                  <a:lnTo>
                    <a:pt x="107" y="75"/>
                  </a:lnTo>
                  <a:lnTo>
                    <a:pt x="110" y="88"/>
                  </a:lnTo>
                  <a:lnTo>
                    <a:pt x="107" y="101"/>
                  </a:lnTo>
                  <a:lnTo>
                    <a:pt x="34" y="31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31" name="Freeform 199"/>
            <p:cNvSpPr>
              <a:spLocks/>
            </p:cNvSpPr>
            <p:nvPr/>
          </p:nvSpPr>
          <p:spPr bwMode="auto">
            <a:xfrm>
              <a:off x="1987" y="1647"/>
              <a:ext cx="111" cy="319"/>
            </a:xfrm>
            <a:custGeom>
              <a:avLst/>
              <a:gdLst/>
              <a:ahLst/>
              <a:cxnLst>
                <a:cxn ang="0">
                  <a:pos x="34" y="318"/>
                </a:cxn>
                <a:cxn ang="0">
                  <a:pos x="23" y="292"/>
                </a:cxn>
                <a:cxn ang="0">
                  <a:pos x="15" y="267"/>
                </a:cxn>
                <a:cxn ang="0">
                  <a:pos x="8" y="242"/>
                </a:cxn>
                <a:cxn ang="0">
                  <a:pos x="2" y="216"/>
                </a:cxn>
                <a:cxn ang="0">
                  <a:pos x="0" y="191"/>
                </a:cxn>
                <a:cxn ang="0">
                  <a:pos x="0" y="168"/>
                </a:cxn>
                <a:cxn ang="0">
                  <a:pos x="0" y="145"/>
                </a:cxn>
                <a:cxn ang="0">
                  <a:pos x="2" y="126"/>
                </a:cxn>
                <a:cxn ang="0">
                  <a:pos x="8" y="106"/>
                </a:cxn>
                <a:cxn ang="0">
                  <a:pos x="15" y="88"/>
                </a:cxn>
                <a:cxn ang="0">
                  <a:pos x="15" y="88"/>
                </a:cxn>
                <a:cxn ang="0">
                  <a:pos x="23" y="75"/>
                </a:cxn>
                <a:cxn ang="0">
                  <a:pos x="29" y="60"/>
                </a:cxn>
                <a:cxn ang="0">
                  <a:pos x="38" y="50"/>
                </a:cxn>
                <a:cxn ang="0">
                  <a:pos x="45" y="39"/>
                </a:cxn>
                <a:cxn ang="0">
                  <a:pos x="50" y="30"/>
                </a:cxn>
                <a:cxn ang="0">
                  <a:pos x="57" y="23"/>
                </a:cxn>
                <a:cxn ang="0">
                  <a:pos x="63" y="16"/>
                </a:cxn>
                <a:cxn ang="0">
                  <a:pos x="72" y="9"/>
                </a:cxn>
                <a:cxn ang="0">
                  <a:pos x="78" y="4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2"/>
                </a:cxn>
                <a:cxn ang="0">
                  <a:pos x="89" y="5"/>
                </a:cxn>
                <a:cxn ang="0">
                  <a:pos x="91" y="14"/>
                </a:cxn>
                <a:cxn ang="0">
                  <a:pos x="95" y="25"/>
                </a:cxn>
                <a:cxn ang="0">
                  <a:pos x="99" y="35"/>
                </a:cxn>
                <a:cxn ang="0">
                  <a:pos x="101" y="48"/>
                </a:cxn>
                <a:cxn ang="0">
                  <a:pos x="105" y="60"/>
                </a:cxn>
                <a:cxn ang="0">
                  <a:pos x="107" y="75"/>
                </a:cxn>
                <a:cxn ang="0">
                  <a:pos x="110" y="88"/>
                </a:cxn>
                <a:cxn ang="0">
                  <a:pos x="107" y="101"/>
                </a:cxn>
              </a:cxnLst>
              <a:rect l="0" t="0" r="r" b="b"/>
              <a:pathLst>
                <a:path w="111" h="319">
                  <a:moveTo>
                    <a:pt x="34" y="318"/>
                  </a:moveTo>
                  <a:lnTo>
                    <a:pt x="23" y="292"/>
                  </a:lnTo>
                  <a:lnTo>
                    <a:pt x="15" y="267"/>
                  </a:lnTo>
                  <a:lnTo>
                    <a:pt x="8" y="242"/>
                  </a:lnTo>
                  <a:lnTo>
                    <a:pt x="2" y="216"/>
                  </a:lnTo>
                  <a:lnTo>
                    <a:pt x="0" y="191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2" y="126"/>
                  </a:lnTo>
                  <a:lnTo>
                    <a:pt x="8" y="106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23" y="75"/>
                  </a:lnTo>
                  <a:lnTo>
                    <a:pt x="29" y="60"/>
                  </a:lnTo>
                  <a:lnTo>
                    <a:pt x="38" y="50"/>
                  </a:lnTo>
                  <a:lnTo>
                    <a:pt x="45" y="39"/>
                  </a:lnTo>
                  <a:lnTo>
                    <a:pt x="50" y="30"/>
                  </a:lnTo>
                  <a:lnTo>
                    <a:pt x="57" y="23"/>
                  </a:lnTo>
                  <a:lnTo>
                    <a:pt x="63" y="16"/>
                  </a:lnTo>
                  <a:lnTo>
                    <a:pt x="72" y="9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2"/>
                  </a:lnTo>
                  <a:lnTo>
                    <a:pt x="89" y="5"/>
                  </a:lnTo>
                  <a:lnTo>
                    <a:pt x="91" y="14"/>
                  </a:lnTo>
                  <a:lnTo>
                    <a:pt x="95" y="25"/>
                  </a:lnTo>
                  <a:lnTo>
                    <a:pt x="99" y="35"/>
                  </a:lnTo>
                  <a:lnTo>
                    <a:pt x="101" y="48"/>
                  </a:lnTo>
                  <a:lnTo>
                    <a:pt x="105" y="60"/>
                  </a:lnTo>
                  <a:lnTo>
                    <a:pt x="107" y="75"/>
                  </a:lnTo>
                  <a:lnTo>
                    <a:pt x="110" y="88"/>
                  </a:lnTo>
                  <a:lnTo>
                    <a:pt x="107" y="10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32" name="Freeform 200"/>
            <p:cNvSpPr>
              <a:spLocks/>
            </p:cNvSpPr>
            <p:nvPr/>
          </p:nvSpPr>
          <p:spPr bwMode="auto">
            <a:xfrm>
              <a:off x="2083" y="1486"/>
              <a:ext cx="131" cy="286"/>
            </a:xfrm>
            <a:custGeom>
              <a:avLst/>
              <a:gdLst/>
              <a:ahLst/>
              <a:cxnLst>
                <a:cxn ang="0">
                  <a:pos x="2" y="285"/>
                </a:cxn>
                <a:cxn ang="0">
                  <a:pos x="0" y="267"/>
                </a:cxn>
                <a:cxn ang="0">
                  <a:pos x="0" y="248"/>
                </a:cxn>
                <a:cxn ang="0">
                  <a:pos x="2" y="227"/>
                </a:cxn>
                <a:cxn ang="0">
                  <a:pos x="5" y="206"/>
                </a:cxn>
                <a:cxn ang="0">
                  <a:pos x="12" y="185"/>
                </a:cxn>
                <a:cxn ang="0">
                  <a:pos x="18" y="165"/>
                </a:cxn>
                <a:cxn ang="0">
                  <a:pos x="25" y="143"/>
                </a:cxn>
                <a:cxn ang="0">
                  <a:pos x="30" y="126"/>
                </a:cxn>
                <a:cxn ang="0">
                  <a:pos x="37" y="110"/>
                </a:cxn>
                <a:cxn ang="0">
                  <a:pos x="41" y="96"/>
                </a:cxn>
                <a:cxn ang="0">
                  <a:pos x="41" y="96"/>
                </a:cxn>
                <a:cxn ang="0">
                  <a:pos x="48" y="86"/>
                </a:cxn>
                <a:cxn ang="0">
                  <a:pos x="53" y="73"/>
                </a:cxn>
                <a:cxn ang="0">
                  <a:pos x="62" y="61"/>
                </a:cxn>
                <a:cxn ang="0">
                  <a:pos x="71" y="50"/>
                </a:cxn>
                <a:cxn ang="0">
                  <a:pos x="79" y="38"/>
                </a:cxn>
                <a:cxn ang="0">
                  <a:pos x="90" y="29"/>
                </a:cxn>
                <a:cxn ang="0">
                  <a:pos x="99" y="19"/>
                </a:cxn>
                <a:cxn ang="0">
                  <a:pos x="106" y="11"/>
                </a:cxn>
                <a:cxn ang="0">
                  <a:pos x="113" y="4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22" y="2"/>
                </a:cxn>
                <a:cxn ang="0">
                  <a:pos x="122" y="6"/>
                </a:cxn>
                <a:cxn ang="0">
                  <a:pos x="124" y="13"/>
                </a:cxn>
                <a:cxn ang="0">
                  <a:pos x="126" y="23"/>
                </a:cxn>
                <a:cxn ang="0">
                  <a:pos x="127" y="34"/>
                </a:cxn>
                <a:cxn ang="0">
                  <a:pos x="127" y="44"/>
                </a:cxn>
                <a:cxn ang="0">
                  <a:pos x="130" y="57"/>
                </a:cxn>
                <a:cxn ang="0">
                  <a:pos x="130" y="69"/>
                </a:cxn>
                <a:cxn ang="0">
                  <a:pos x="130" y="82"/>
                </a:cxn>
                <a:cxn ang="0">
                  <a:pos x="127" y="94"/>
                </a:cxn>
                <a:cxn ang="0">
                  <a:pos x="2" y="285"/>
                </a:cxn>
              </a:cxnLst>
              <a:rect l="0" t="0" r="r" b="b"/>
              <a:pathLst>
                <a:path w="131" h="286">
                  <a:moveTo>
                    <a:pt x="2" y="285"/>
                  </a:moveTo>
                  <a:lnTo>
                    <a:pt x="0" y="267"/>
                  </a:lnTo>
                  <a:lnTo>
                    <a:pt x="0" y="248"/>
                  </a:lnTo>
                  <a:lnTo>
                    <a:pt x="2" y="227"/>
                  </a:lnTo>
                  <a:lnTo>
                    <a:pt x="5" y="206"/>
                  </a:lnTo>
                  <a:lnTo>
                    <a:pt x="12" y="185"/>
                  </a:lnTo>
                  <a:lnTo>
                    <a:pt x="18" y="165"/>
                  </a:lnTo>
                  <a:lnTo>
                    <a:pt x="25" y="143"/>
                  </a:lnTo>
                  <a:lnTo>
                    <a:pt x="30" y="126"/>
                  </a:lnTo>
                  <a:lnTo>
                    <a:pt x="37" y="11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8" y="86"/>
                  </a:lnTo>
                  <a:lnTo>
                    <a:pt x="53" y="73"/>
                  </a:lnTo>
                  <a:lnTo>
                    <a:pt x="62" y="61"/>
                  </a:lnTo>
                  <a:lnTo>
                    <a:pt x="71" y="50"/>
                  </a:lnTo>
                  <a:lnTo>
                    <a:pt x="79" y="38"/>
                  </a:lnTo>
                  <a:lnTo>
                    <a:pt x="90" y="29"/>
                  </a:lnTo>
                  <a:lnTo>
                    <a:pt x="99" y="19"/>
                  </a:lnTo>
                  <a:lnTo>
                    <a:pt x="106" y="11"/>
                  </a:lnTo>
                  <a:lnTo>
                    <a:pt x="113" y="4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122" y="6"/>
                  </a:lnTo>
                  <a:lnTo>
                    <a:pt x="124" y="13"/>
                  </a:lnTo>
                  <a:lnTo>
                    <a:pt x="126" y="23"/>
                  </a:lnTo>
                  <a:lnTo>
                    <a:pt x="127" y="34"/>
                  </a:lnTo>
                  <a:lnTo>
                    <a:pt x="127" y="44"/>
                  </a:lnTo>
                  <a:lnTo>
                    <a:pt x="130" y="57"/>
                  </a:lnTo>
                  <a:lnTo>
                    <a:pt x="130" y="69"/>
                  </a:lnTo>
                  <a:lnTo>
                    <a:pt x="130" y="82"/>
                  </a:lnTo>
                  <a:lnTo>
                    <a:pt x="127" y="94"/>
                  </a:lnTo>
                  <a:lnTo>
                    <a:pt x="2" y="28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33" name="Freeform 201"/>
            <p:cNvSpPr>
              <a:spLocks/>
            </p:cNvSpPr>
            <p:nvPr/>
          </p:nvSpPr>
          <p:spPr bwMode="auto">
            <a:xfrm>
              <a:off x="2083" y="1486"/>
              <a:ext cx="131" cy="286"/>
            </a:xfrm>
            <a:custGeom>
              <a:avLst/>
              <a:gdLst/>
              <a:ahLst/>
              <a:cxnLst>
                <a:cxn ang="0">
                  <a:pos x="2" y="285"/>
                </a:cxn>
                <a:cxn ang="0">
                  <a:pos x="0" y="267"/>
                </a:cxn>
                <a:cxn ang="0">
                  <a:pos x="0" y="248"/>
                </a:cxn>
                <a:cxn ang="0">
                  <a:pos x="2" y="227"/>
                </a:cxn>
                <a:cxn ang="0">
                  <a:pos x="5" y="206"/>
                </a:cxn>
                <a:cxn ang="0">
                  <a:pos x="12" y="185"/>
                </a:cxn>
                <a:cxn ang="0">
                  <a:pos x="18" y="165"/>
                </a:cxn>
                <a:cxn ang="0">
                  <a:pos x="25" y="143"/>
                </a:cxn>
                <a:cxn ang="0">
                  <a:pos x="30" y="126"/>
                </a:cxn>
                <a:cxn ang="0">
                  <a:pos x="37" y="110"/>
                </a:cxn>
                <a:cxn ang="0">
                  <a:pos x="41" y="96"/>
                </a:cxn>
                <a:cxn ang="0">
                  <a:pos x="41" y="96"/>
                </a:cxn>
                <a:cxn ang="0">
                  <a:pos x="48" y="86"/>
                </a:cxn>
                <a:cxn ang="0">
                  <a:pos x="53" y="73"/>
                </a:cxn>
                <a:cxn ang="0">
                  <a:pos x="62" y="61"/>
                </a:cxn>
                <a:cxn ang="0">
                  <a:pos x="71" y="50"/>
                </a:cxn>
                <a:cxn ang="0">
                  <a:pos x="79" y="38"/>
                </a:cxn>
                <a:cxn ang="0">
                  <a:pos x="90" y="29"/>
                </a:cxn>
                <a:cxn ang="0">
                  <a:pos x="99" y="19"/>
                </a:cxn>
                <a:cxn ang="0">
                  <a:pos x="106" y="11"/>
                </a:cxn>
                <a:cxn ang="0">
                  <a:pos x="113" y="4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22" y="2"/>
                </a:cxn>
                <a:cxn ang="0">
                  <a:pos x="122" y="6"/>
                </a:cxn>
                <a:cxn ang="0">
                  <a:pos x="124" y="13"/>
                </a:cxn>
                <a:cxn ang="0">
                  <a:pos x="126" y="23"/>
                </a:cxn>
                <a:cxn ang="0">
                  <a:pos x="127" y="34"/>
                </a:cxn>
                <a:cxn ang="0">
                  <a:pos x="127" y="44"/>
                </a:cxn>
                <a:cxn ang="0">
                  <a:pos x="130" y="57"/>
                </a:cxn>
                <a:cxn ang="0">
                  <a:pos x="130" y="69"/>
                </a:cxn>
                <a:cxn ang="0">
                  <a:pos x="130" y="82"/>
                </a:cxn>
                <a:cxn ang="0">
                  <a:pos x="127" y="94"/>
                </a:cxn>
              </a:cxnLst>
              <a:rect l="0" t="0" r="r" b="b"/>
              <a:pathLst>
                <a:path w="131" h="286">
                  <a:moveTo>
                    <a:pt x="2" y="285"/>
                  </a:moveTo>
                  <a:lnTo>
                    <a:pt x="0" y="267"/>
                  </a:lnTo>
                  <a:lnTo>
                    <a:pt x="0" y="248"/>
                  </a:lnTo>
                  <a:lnTo>
                    <a:pt x="2" y="227"/>
                  </a:lnTo>
                  <a:lnTo>
                    <a:pt x="5" y="206"/>
                  </a:lnTo>
                  <a:lnTo>
                    <a:pt x="12" y="185"/>
                  </a:lnTo>
                  <a:lnTo>
                    <a:pt x="18" y="165"/>
                  </a:lnTo>
                  <a:lnTo>
                    <a:pt x="25" y="143"/>
                  </a:lnTo>
                  <a:lnTo>
                    <a:pt x="30" y="126"/>
                  </a:lnTo>
                  <a:lnTo>
                    <a:pt x="37" y="11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8" y="86"/>
                  </a:lnTo>
                  <a:lnTo>
                    <a:pt x="53" y="73"/>
                  </a:lnTo>
                  <a:lnTo>
                    <a:pt x="62" y="61"/>
                  </a:lnTo>
                  <a:lnTo>
                    <a:pt x="71" y="50"/>
                  </a:lnTo>
                  <a:lnTo>
                    <a:pt x="79" y="38"/>
                  </a:lnTo>
                  <a:lnTo>
                    <a:pt x="90" y="29"/>
                  </a:lnTo>
                  <a:lnTo>
                    <a:pt x="99" y="19"/>
                  </a:lnTo>
                  <a:lnTo>
                    <a:pt x="106" y="11"/>
                  </a:lnTo>
                  <a:lnTo>
                    <a:pt x="113" y="4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122" y="6"/>
                  </a:lnTo>
                  <a:lnTo>
                    <a:pt x="124" y="13"/>
                  </a:lnTo>
                  <a:lnTo>
                    <a:pt x="126" y="23"/>
                  </a:lnTo>
                  <a:lnTo>
                    <a:pt x="127" y="34"/>
                  </a:lnTo>
                  <a:lnTo>
                    <a:pt x="127" y="44"/>
                  </a:lnTo>
                  <a:lnTo>
                    <a:pt x="130" y="57"/>
                  </a:lnTo>
                  <a:lnTo>
                    <a:pt x="130" y="69"/>
                  </a:lnTo>
                  <a:lnTo>
                    <a:pt x="130" y="82"/>
                  </a:lnTo>
                  <a:lnTo>
                    <a:pt x="127" y="9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34" name="Freeform 202"/>
            <p:cNvSpPr>
              <a:spLocks/>
            </p:cNvSpPr>
            <p:nvPr/>
          </p:nvSpPr>
          <p:spPr bwMode="auto">
            <a:xfrm>
              <a:off x="2188" y="1385"/>
              <a:ext cx="134" cy="219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2" y="202"/>
                </a:cxn>
                <a:cxn ang="0">
                  <a:pos x="4" y="186"/>
                </a:cxn>
                <a:cxn ang="0">
                  <a:pos x="6" y="167"/>
                </a:cxn>
                <a:cxn ang="0">
                  <a:pos x="8" y="147"/>
                </a:cxn>
                <a:cxn ang="0">
                  <a:pos x="13" y="131"/>
                </a:cxn>
                <a:cxn ang="0">
                  <a:pos x="19" y="112"/>
                </a:cxn>
                <a:cxn ang="0">
                  <a:pos x="25" y="96"/>
                </a:cxn>
                <a:cxn ang="0">
                  <a:pos x="31" y="81"/>
                </a:cxn>
                <a:cxn ang="0">
                  <a:pos x="38" y="69"/>
                </a:cxn>
                <a:cxn ang="0">
                  <a:pos x="47" y="58"/>
                </a:cxn>
                <a:cxn ang="0">
                  <a:pos x="47" y="58"/>
                </a:cxn>
                <a:cxn ang="0">
                  <a:pos x="52" y="49"/>
                </a:cxn>
                <a:cxn ang="0">
                  <a:pos x="61" y="41"/>
                </a:cxn>
                <a:cxn ang="0">
                  <a:pos x="70" y="32"/>
                </a:cxn>
                <a:cxn ang="0">
                  <a:pos x="75" y="26"/>
                </a:cxn>
                <a:cxn ang="0">
                  <a:pos x="84" y="20"/>
                </a:cxn>
                <a:cxn ang="0">
                  <a:pos x="93" y="16"/>
                </a:cxn>
                <a:cxn ang="0">
                  <a:pos x="101" y="12"/>
                </a:cxn>
                <a:cxn ang="0">
                  <a:pos x="107" y="5"/>
                </a:cxn>
                <a:cxn ang="0">
                  <a:pos x="116" y="1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3"/>
                </a:cxn>
                <a:cxn ang="0">
                  <a:pos x="126" y="9"/>
                </a:cxn>
                <a:cxn ang="0">
                  <a:pos x="128" y="18"/>
                </a:cxn>
                <a:cxn ang="0">
                  <a:pos x="130" y="26"/>
                </a:cxn>
                <a:cxn ang="0">
                  <a:pos x="133" y="37"/>
                </a:cxn>
                <a:cxn ang="0">
                  <a:pos x="133" y="46"/>
                </a:cxn>
                <a:cxn ang="0">
                  <a:pos x="133" y="55"/>
                </a:cxn>
                <a:cxn ang="0">
                  <a:pos x="133" y="66"/>
                </a:cxn>
                <a:cxn ang="0">
                  <a:pos x="130" y="76"/>
                </a:cxn>
                <a:cxn ang="0">
                  <a:pos x="0" y="218"/>
                </a:cxn>
              </a:cxnLst>
              <a:rect l="0" t="0" r="r" b="b"/>
              <a:pathLst>
                <a:path w="134" h="219">
                  <a:moveTo>
                    <a:pt x="0" y="218"/>
                  </a:moveTo>
                  <a:lnTo>
                    <a:pt x="2" y="202"/>
                  </a:lnTo>
                  <a:lnTo>
                    <a:pt x="4" y="186"/>
                  </a:lnTo>
                  <a:lnTo>
                    <a:pt x="6" y="167"/>
                  </a:lnTo>
                  <a:lnTo>
                    <a:pt x="8" y="147"/>
                  </a:lnTo>
                  <a:lnTo>
                    <a:pt x="13" y="131"/>
                  </a:lnTo>
                  <a:lnTo>
                    <a:pt x="19" y="112"/>
                  </a:lnTo>
                  <a:lnTo>
                    <a:pt x="25" y="96"/>
                  </a:lnTo>
                  <a:lnTo>
                    <a:pt x="31" y="81"/>
                  </a:lnTo>
                  <a:lnTo>
                    <a:pt x="38" y="69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52" y="49"/>
                  </a:lnTo>
                  <a:lnTo>
                    <a:pt x="61" y="41"/>
                  </a:lnTo>
                  <a:lnTo>
                    <a:pt x="70" y="32"/>
                  </a:lnTo>
                  <a:lnTo>
                    <a:pt x="75" y="26"/>
                  </a:lnTo>
                  <a:lnTo>
                    <a:pt x="84" y="20"/>
                  </a:lnTo>
                  <a:lnTo>
                    <a:pt x="93" y="16"/>
                  </a:lnTo>
                  <a:lnTo>
                    <a:pt x="101" y="12"/>
                  </a:lnTo>
                  <a:lnTo>
                    <a:pt x="107" y="5"/>
                  </a:lnTo>
                  <a:lnTo>
                    <a:pt x="116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3"/>
                  </a:lnTo>
                  <a:lnTo>
                    <a:pt x="126" y="9"/>
                  </a:lnTo>
                  <a:lnTo>
                    <a:pt x="128" y="18"/>
                  </a:lnTo>
                  <a:lnTo>
                    <a:pt x="130" y="26"/>
                  </a:lnTo>
                  <a:lnTo>
                    <a:pt x="133" y="37"/>
                  </a:lnTo>
                  <a:lnTo>
                    <a:pt x="133" y="46"/>
                  </a:lnTo>
                  <a:lnTo>
                    <a:pt x="133" y="55"/>
                  </a:lnTo>
                  <a:lnTo>
                    <a:pt x="133" y="66"/>
                  </a:lnTo>
                  <a:lnTo>
                    <a:pt x="130" y="76"/>
                  </a:lnTo>
                  <a:lnTo>
                    <a:pt x="0" y="21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35" name="Freeform 203"/>
            <p:cNvSpPr>
              <a:spLocks/>
            </p:cNvSpPr>
            <p:nvPr/>
          </p:nvSpPr>
          <p:spPr bwMode="auto">
            <a:xfrm>
              <a:off x="2188" y="1385"/>
              <a:ext cx="134" cy="219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2" y="202"/>
                </a:cxn>
                <a:cxn ang="0">
                  <a:pos x="4" y="186"/>
                </a:cxn>
                <a:cxn ang="0">
                  <a:pos x="6" y="167"/>
                </a:cxn>
                <a:cxn ang="0">
                  <a:pos x="8" y="147"/>
                </a:cxn>
                <a:cxn ang="0">
                  <a:pos x="13" y="131"/>
                </a:cxn>
                <a:cxn ang="0">
                  <a:pos x="19" y="112"/>
                </a:cxn>
                <a:cxn ang="0">
                  <a:pos x="25" y="96"/>
                </a:cxn>
                <a:cxn ang="0">
                  <a:pos x="31" y="81"/>
                </a:cxn>
                <a:cxn ang="0">
                  <a:pos x="38" y="69"/>
                </a:cxn>
                <a:cxn ang="0">
                  <a:pos x="47" y="58"/>
                </a:cxn>
                <a:cxn ang="0">
                  <a:pos x="47" y="58"/>
                </a:cxn>
                <a:cxn ang="0">
                  <a:pos x="52" y="49"/>
                </a:cxn>
                <a:cxn ang="0">
                  <a:pos x="61" y="41"/>
                </a:cxn>
                <a:cxn ang="0">
                  <a:pos x="70" y="32"/>
                </a:cxn>
                <a:cxn ang="0">
                  <a:pos x="75" y="26"/>
                </a:cxn>
                <a:cxn ang="0">
                  <a:pos x="84" y="20"/>
                </a:cxn>
                <a:cxn ang="0">
                  <a:pos x="93" y="16"/>
                </a:cxn>
                <a:cxn ang="0">
                  <a:pos x="101" y="12"/>
                </a:cxn>
                <a:cxn ang="0">
                  <a:pos x="107" y="5"/>
                </a:cxn>
                <a:cxn ang="0">
                  <a:pos x="116" y="1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3"/>
                </a:cxn>
                <a:cxn ang="0">
                  <a:pos x="126" y="9"/>
                </a:cxn>
                <a:cxn ang="0">
                  <a:pos x="128" y="18"/>
                </a:cxn>
                <a:cxn ang="0">
                  <a:pos x="130" y="26"/>
                </a:cxn>
                <a:cxn ang="0">
                  <a:pos x="133" y="37"/>
                </a:cxn>
                <a:cxn ang="0">
                  <a:pos x="133" y="46"/>
                </a:cxn>
                <a:cxn ang="0">
                  <a:pos x="133" y="55"/>
                </a:cxn>
                <a:cxn ang="0">
                  <a:pos x="133" y="66"/>
                </a:cxn>
                <a:cxn ang="0">
                  <a:pos x="130" y="76"/>
                </a:cxn>
              </a:cxnLst>
              <a:rect l="0" t="0" r="r" b="b"/>
              <a:pathLst>
                <a:path w="134" h="219">
                  <a:moveTo>
                    <a:pt x="0" y="218"/>
                  </a:moveTo>
                  <a:lnTo>
                    <a:pt x="2" y="202"/>
                  </a:lnTo>
                  <a:lnTo>
                    <a:pt x="4" y="186"/>
                  </a:lnTo>
                  <a:lnTo>
                    <a:pt x="6" y="167"/>
                  </a:lnTo>
                  <a:lnTo>
                    <a:pt x="8" y="147"/>
                  </a:lnTo>
                  <a:lnTo>
                    <a:pt x="13" y="131"/>
                  </a:lnTo>
                  <a:lnTo>
                    <a:pt x="19" y="112"/>
                  </a:lnTo>
                  <a:lnTo>
                    <a:pt x="25" y="96"/>
                  </a:lnTo>
                  <a:lnTo>
                    <a:pt x="31" y="81"/>
                  </a:lnTo>
                  <a:lnTo>
                    <a:pt x="38" y="69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52" y="49"/>
                  </a:lnTo>
                  <a:lnTo>
                    <a:pt x="61" y="41"/>
                  </a:lnTo>
                  <a:lnTo>
                    <a:pt x="70" y="32"/>
                  </a:lnTo>
                  <a:lnTo>
                    <a:pt x="75" y="26"/>
                  </a:lnTo>
                  <a:lnTo>
                    <a:pt x="84" y="20"/>
                  </a:lnTo>
                  <a:lnTo>
                    <a:pt x="93" y="16"/>
                  </a:lnTo>
                  <a:lnTo>
                    <a:pt x="101" y="12"/>
                  </a:lnTo>
                  <a:lnTo>
                    <a:pt x="107" y="5"/>
                  </a:lnTo>
                  <a:lnTo>
                    <a:pt x="116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3"/>
                  </a:lnTo>
                  <a:lnTo>
                    <a:pt x="126" y="9"/>
                  </a:lnTo>
                  <a:lnTo>
                    <a:pt x="128" y="18"/>
                  </a:lnTo>
                  <a:lnTo>
                    <a:pt x="130" y="26"/>
                  </a:lnTo>
                  <a:lnTo>
                    <a:pt x="133" y="37"/>
                  </a:lnTo>
                  <a:lnTo>
                    <a:pt x="133" y="46"/>
                  </a:lnTo>
                  <a:lnTo>
                    <a:pt x="133" y="55"/>
                  </a:lnTo>
                  <a:lnTo>
                    <a:pt x="133" y="66"/>
                  </a:lnTo>
                  <a:lnTo>
                    <a:pt x="130" y="7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36" name="Freeform 204"/>
            <p:cNvSpPr>
              <a:spLocks/>
            </p:cNvSpPr>
            <p:nvPr/>
          </p:nvSpPr>
          <p:spPr bwMode="auto">
            <a:xfrm>
              <a:off x="2290" y="1315"/>
              <a:ext cx="123" cy="176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62"/>
                </a:cxn>
                <a:cxn ang="0">
                  <a:pos x="2" y="147"/>
                </a:cxn>
                <a:cxn ang="0">
                  <a:pos x="4" y="133"/>
                </a:cxn>
                <a:cxn ang="0">
                  <a:pos x="8" y="117"/>
                </a:cxn>
                <a:cxn ang="0">
                  <a:pos x="13" y="101"/>
                </a:cxn>
                <a:cxn ang="0">
                  <a:pos x="17" y="89"/>
                </a:cxn>
                <a:cxn ang="0">
                  <a:pos x="23" y="73"/>
                </a:cxn>
                <a:cxn ang="0">
                  <a:pos x="27" y="61"/>
                </a:cxn>
                <a:cxn ang="0">
                  <a:pos x="36" y="50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48" y="34"/>
                </a:cxn>
                <a:cxn ang="0">
                  <a:pos x="54" y="25"/>
                </a:cxn>
                <a:cxn ang="0">
                  <a:pos x="61" y="20"/>
                </a:cxn>
                <a:cxn ang="0">
                  <a:pos x="70" y="15"/>
                </a:cxn>
                <a:cxn ang="0">
                  <a:pos x="75" y="11"/>
                </a:cxn>
                <a:cxn ang="0">
                  <a:pos x="84" y="6"/>
                </a:cxn>
                <a:cxn ang="0">
                  <a:pos x="91" y="4"/>
                </a:cxn>
                <a:cxn ang="0">
                  <a:pos x="98" y="2"/>
                </a:cxn>
                <a:cxn ang="0">
                  <a:pos x="105" y="0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112" y="2"/>
                </a:cxn>
                <a:cxn ang="0">
                  <a:pos x="114" y="6"/>
                </a:cxn>
                <a:cxn ang="0">
                  <a:pos x="116" y="11"/>
                </a:cxn>
                <a:cxn ang="0">
                  <a:pos x="118" y="20"/>
                </a:cxn>
                <a:cxn ang="0">
                  <a:pos x="120" y="29"/>
                </a:cxn>
                <a:cxn ang="0">
                  <a:pos x="122" y="40"/>
                </a:cxn>
                <a:cxn ang="0">
                  <a:pos x="122" y="50"/>
                </a:cxn>
                <a:cxn ang="0">
                  <a:pos x="122" y="61"/>
                </a:cxn>
                <a:cxn ang="0">
                  <a:pos x="122" y="71"/>
                </a:cxn>
                <a:cxn ang="0">
                  <a:pos x="120" y="82"/>
                </a:cxn>
                <a:cxn ang="0">
                  <a:pos x="0" y="175"/>
                </a:cxn>
              </a:cxnLst>
              <a:rect l="0" t="0" r="r" b="b"/>
              <a:pathLst>
                <a:path w="123" h="176">
                  <a:moveTo>
                    <a:pt x="0" y="175"/>
                  </a:moveTo>
                  <a:lnTo>
                    <a:pt x="0" y="162"/>
                  </a:lnTo>
                  <a:lnTo>
                    <a:pt x="2" y="147"/>
                  </a:lnTo>
                  <a:lnTo>
                    <a:pt x="4" y="133"/>
                  </a:lnTo>
                  <a:lnTo>
                    <a:pt x="8" y="117"/>
                  </a:lnTo>
                  <a:lnTo>
                    <a:pt x="13" y="101"/>
                  </a:lnTo>
                  <a:lnTo>
                    <a:pt x="17" y="89"/>
                  </a:lnTo>
                  <a:lnTo>
                    <a:pt x="23" y="73"/>
                  </a:lnTo>
                  <a:lnTo>
                    <a:pt x="27" y="61"/>
                  </a:lnTo>
                  <a:lnTo>
                    <a:pt x="36" y="5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8" y="34"/>
                  </a:lnTo>
                  <a:lnTo>
                    <a:pt x="54" y="25"/>
                  </a:lnTo>
                  <a:lnTo>
                    <a:pt x="61" y="20"/>
                  </a:lnTo>
                  <a:lnTo>
                    <a:pt x="70" y="15"/>
                  </a:lnTo>
                  <a:lnTo>
                    <a:pt x="75" y="11"/>
                  </a:lnTo>
                  <a:lnTo>
                    <a:pt x="84" y="6"/>
                  </a:lnTo>
                  <a:lnTo>
                    <a:pt x="91" y="4"/>
                  </a:lnTo>
                  <a:lnTo>
                    <a:pt x="98" y="2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6"/>
                  </a:lnTo>
                  <a:lnTo>
                    <a:pt x="116" y="11"/>
                  </a:lnTo>
                  <a:lnTo>
                    <a:pt x="118" y="20"/>
                  </a:lnTo>
                  <a:lnTo>
                    <a:pt x="120" y="29"/>
                  </a:lnTo>
                  <a:lnTo>
                    <a:pt x="122" y="40"/>
                  </a:lnTo>
                  <a:lnTo>
                    <a:pt x="122" y="50"/>
                  </a:lnTo>
                  <a:lnTo>
                    <a:pt x="122" y="61"/>
                  </a:lnTo>
                  <a:lnTo>
                    <a:pt x="122" y="71"/>
                  </a:lnTo>
                  <a:lnTo>
                    <a:pt x="120" y="82"/>
                  </a:lnTo>
                  <a:lnTo>
                    <a:pt x="0" y="17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37" name="Freeform 205"/>
            <p:cNvSpPr>
              <a:spLocks/>
            </p:cNvSpPr>
            <p:nvPr/>
          </p:nvSpPr>
          <p:spPr bwMode="auto">
            <a:xfrm>
              <a:off x="2290" y="1315"/>
              <a:ext cx="123" cy="176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62"/>
                </a:cxn>
                <a:cxn ang="0">
                  <a:pos x="2" y="147"/>
                </a:cxn>
                <a:cxn ang="0">
                  <a:pos x="4" y="133"/>
                </a:cxn>
                <a:cxn ang="0">
                  <a:pos x="8" y="117"/>
                </a:cxn>
                <a:cxn ang="0">
                  <a:pos x="13" y="101"/>
                </a:cxn>
                <a:cxn ang="0">
                  <a:pos x="17" y="89"/>
                </a:cxn>
                <a:cxn ang="0">
                  <a:pos x="23" y="73"/>
                </a:cxn>
                <a:cxn ang="0">
                  <a:pos x="27" y="61"/>
                </a:cxn>
                <a:cxn ang="0">
                  <a:pos x="36" y="50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48" y="34"/>
                </a:cxn>
                <a:cxn ang="0">
                  <a:pos x="54" y="25"/>
                </a:cxn>
                <a:cxn ang="0">
                  <a:pos x="61" y="20"/>
                </a:cxn>
                <a:cxn ang="0">
                  <a:pos x="70" y="15"/>
                </a:cxn>
                <a:cxn ang="0">
                  <a:pos x="75" y="11"/>
                </a:cxn>
                <a:cxn ang="0">
                  <a:pos x="84" y="6"/>
                </a:cxn>
                <a:cxn ang="0">
                  <a:pos x="91" y="4"/>
                </a:cxn>
                <a:cxn ang="0">
                  <a:pos x="98" y="2"/>
                </a:cxn>
                <a:cxn ang="0">
                  <a:pos x="105" y="0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112" y="2"/>
                </a:cxn>
                <a:cxn ang="0">
                  <a:pos x="114" y="6"/>
                </a:cxn>
                <a:cxn ang="0">
                  <a:pos x="116" y="11"/>
                </a:cxn>
                <a:cxn ang="0">
                  <a:pos x="118" y="20"/>
                </a:cxn>
                <a:cxn ang="0">
                  <a:pos x="120" y="29"/>
                </a:cxn>
                <a:cxn ang="0">
                  <a:pos x="122" y="40"/>
                </a:cxn>
                <a:cxn ang="0">
                  <a:pos x="122" y="50"/>
                </a:cxn>
                <a:cxn ang="0">
                  <a:pos x="122" y="61"/>
                </a:cxn>
                <a:cxn ang="0">
                  <a:pos x="122" y="71"/>
                </a:cxn>
                <a:cxn ang="0">
                  <a:pos x="120" y="82"/>
                </a:cxn>
              </a:cxnLst>
              <a:rect l="0" t="0" r="r" b="b"/>
              <a:pathLst>
                <a:path w="123" h="176">
                  <a:moveTo>
                    <a:pt x="0" y="175"/>
                  </a:moveTo>
                  <a:lnTo>
                    <a:pt x="0" y="162"/>
                  </a:lnTo>
                  <a:lnTo>
                    <a:pt x="2" y="147"/>
                  </a:lnTo>
                  <a:lnTo>
                    <a:pt x="4" y="133"/>
                  </a:lnTo>
                  <a:lnTo>
                    <a:pt x="8" y="117"/>
                  </a:lnTo>
                  <a:lnTo>
                    <a:pt x="13" y="101"/>
                  </a:lnTo>
                  <a:lnTo>
                    <a:pt x="17" y="89"/>
                  </a:lnTo>
                  <a:lnTo>
                    <a:pt x="23" y="73"/>
                  </a:lnTo>
                  <a:lnTo>
                    <a:pt x="27" y="61"/>
                  </a:lnTo>
                  <a:lnTo>
                    <a:pt x="36" y="5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8" y="34"/>
                  </a:lnTo>
                  <a:lnTo>
                    <a:pt x="54" y="25"/>
                  </a:lnTo>
                  <a:lnTo>
                    <a:pt x="61" y="20"/>
                  </a:lnTo>
                  <a:lnTo>
                    <a:pt x="70" y="15"/>
                  </a:lnTo>
                  <a:lnTo>
                    <a:pt x="75" y="11"/>
                  </a:lnTo>
                  <a:lnTo>
                    <a:pt x="84" y="6"/>
                  </a:lnTo>
                  <a:lnTo>
                    <a:pt x="91" y="4"/>
                  </a:lnTo>
                  <a:lnTo>
                    <a:pt x="98" y="2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6"/>
                  </a:lnTo>
                  <a:lnTo>
                    <a:pt x="116" y="11"/>
                  </a:lnTo>
                  <a:lnTo>
                    <a:pt x="118" y="20"/>
                  </a:lnTo>
                  <a:lnTo>
                    <a:pt x="120" y="29"/>
                  </a:lnTo>
                  <a:lnTo>
                    <a:pt x="122" y="40"/>
                  </a:lnTo>
                  <a:lnTo>
                    <a:pt x="122" y="50"/>
                  </a:lnTo>
                  <a:lnTo>
                    <a:pt x="122" y="61"/>
                  </a:lnTo>
                  <a:lnTo>
                    <a:pt x="122" y="71"/>
                  </a:lnTo>
                  <a:lnTo>
                    <a:pt x="120" y="8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38" name="Freeform 206"/>
            <p:cNvSpPr>
              <a:spLocks/>
            </p:cNvSpPr>
            <p:nvPr/>
          </p:nvSpPr>
          <p:spPr bwMode="auto">
            <a:xfrm>
              <a:off x="2381" y="1262"/>
              <a:ext cx="117" cy="150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136"/>
                </a:cxn>
                <a:cxn ang="0">
                  <a:pos x="2" y="123"/>
                </a:cxn>
                <a:cxn ang="0">
                  <a:pos x="5" y="105"/>
                </a:cxn>
                <a:cxn ang="0">
                  <a:pos x="9" y="86"/>
                </a:cxn>
                <a:cxn ang="0">
                  <a:pos x="16" y="67"/>
                </a:cxn>
                <a:cxn ang="0">
                  <a:pos x="27" y="48"/>
                </a:cxn>
                <a:cxn ang="0">
                  <a:pos x="39" y="31"/>
                </a:cxn>
                <a:cxn ang="0">
                  <a:pos x="55" y="17"/>
                </a:cxn>
                <a:cxn ang="0">
                  <a:pos x="74" y="6"/>
                </a:cxn>
                <a:cxn ang="0">
                  <a:pos x="95" y="0"/>
                </a:cxn>
                <a:cxn ang="0">
                  <a:pos x="95" y="0"/>
                </a:cxn>
                <a:cxn ang="0">
                  <a:pos x="97" y="0"/>
                </a:cxn>
                <a:cxn ang="0">
                  <a:pos x="99" y="4"/>
                </a:cxn>
                <a:cxn ang="0">
                  <a:pos x="101" y="8"/>
                </a:cxn>
                <a:cxn ang="0">
                  <a:pos x="106" y="15"/>
                </a:cxn>
                <a:cxn ang="0">
                  <a:pos x="107" y="23"/>
                </a:cxn>
                <a:cxn ang="0">
                  <a:pos x="111" y="33"/>
                </a:cxn>
                <a:cxn ang="0">
                  <a:pos x="113" y="47"/>
                </a:cxn>
                <a:cxn ang="0">
                  <a:pos x="116" y="59"/>
                </a:cxn>
                <a:cxn ang="0">
                  <a:pos x="116" y="73"/>
                </a:cxn>
                <a:cxn ang="0">
                  <a:pos x="113" y="90"/>
                </a:cxn>
                <a:cxn ang="0">
                  <a:pos x="0" y="149"/>
                </a:cxn>
              </a:cxnLst>
              <a:rect l="0" t="0" r="r" b="b"/>
              <a:pathLst>
                <a:path w="117" h="150">
                  <a:moveTo>
                    <a:pt x="0" y="149"/>
                  </a:moveTo>
                  <a:lnTo>
                    <a:pt x="0" y="136"/>
                  </a:lnTo>
                  <a:lnTo>
                    <a:pt x="2" y="123"/>
                  </a:lnTo>
                  <a:lnTo>
                    <a:pt x="5" y="105"/>
                  </a:lnTo>
                  <a:lnTo>
                    <a:pt x="9" y="86"/>
                  </a:lnTo>
                  <a:lnTo>
                    <a:pt x="16" y="67"/>
                  </a:lnTo>
                  <a:lnTo>
                    <a:pt x="27" y="48"/>
                  </a:lnTo>
                  <a:lnTo>
                    <a:pt x="39" y="31"/>
                  </a:lnTo>
                  <a:lnTo>
                    <a:pt x="55" y="17"/>
                  </a:lnTo>
                  <a:lnTo>
                    <a:pt x="74" y="6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4"/>
                  </a:lnTo>
                  <a:lnTo>
                    <a:pt x="101" y="8"/>
                  </a:lnTo>
                  <a:lnTo>
                    <a:pt x="106" y="15"/>
                  </a:lnTo>
                  <a:lnTo>
                    <a:pt x="107" y="23"/>
                  </a:lnTo>
                  <a:lnTo>
                    <a:pt x="111" y="33"/>
                  </a:lnTo>
                  <a:lnTo>
                    <a:pt x="113" y="47"/>
                  </a:lnTo>
                  <a:lnTo>
                    <a:pt x="116" y="59"/>
                  </a:lnTo>
                  <a:lnTo>
                    <a:pt x="116" y="73"/>
                  </a:lnTo>
                  <a:lnTo>
                    <a:pt x="113" y="90"/>
                  </a:lnTo>
                  <a:lnTo>
                    <a:pt x="0" y="14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39" name="Freeform 207"/>
            <p:cNvSpPr>
              <a:spLocks/>
            </p:cNvSpPr>
            <p:nvPr/>
          </p:nvSpPr>
          <p:spPr bwMode="auto">
            <a:xfrm>
              <a:off x="2381" y="1262"/>
              <a:ext cx="117" cy="150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136"/>
                </a:cxn>
                <a:cxn ang="0">
                  <a:pos x="2" y="123"/>
                </a:cxn>
                <a:cxn ang="0">
                  <a:pos x="5" y="105"/>
                </a:cxn>
                <a:cxn ang="0">
                  <a:pos x="9" y="86"/>
                </a:cxn>
                <a:cxn ang="0">
                  <a:pos x="16" y="67"/>
                </a:cxn>
                <a:cxn ang="0">
                  <a:pos x="27" y="48"/>
                </a:cxn>
                <a:cxn ang="0">
                  <a:pos x="39" y="31"/>
                </a:cxn>
                <a:cxn ang="0">
                  <a:pos x="55" y="17"/>
                </a:cxn>
                <a:cxn ang="0">
                  <a:pos x="74" y="6"/>
                </a:cxn>
                <a:cxn ang="0">
                  <a:pos x="95" y="0"/>
                </a:cxn>
                <a:cxn ang="0">
                  <a:pos x="95" y="0"/>
                </a:cxn>
                <a:cxn ang="0">
                  <a:pos x="97" y="0"/>
                </a:cxn>
                <a:cxn ang="0">
                  <a:pos x="99" y="4"/>
                </a:cxn>
                <a:cxn ang="0">
                  <a:pos x="101" y="8"/>
                </a:cxn>
                <a:cxn ang="0">
                  <a:pos x="106" y="15"/>
                </a:cxn>
                <a:cxn ang="0">
                  <a:pos x="107" y="23"/>
                </a:cxn>
                <a:cxn ang="0">
                  <a:pos x="111" y="33"/>
                </a:cxn>
                <a:cxn ang="0">
                  <a:pos x="113" y="47"/>
                </a:cxn>
                <a:cxn ang="0">
                  <a:pos x="116" y="59"/>
                </a:cxn>
                <a:cxn ang="0">
                  <a:pos x="116" y="73"/>
                </a:cxn>
                <a:cxn ang="0">
                  <a:pos x="113" y="90"/>
                </a:cxn>
              </a:cxnLst>
              <a:rect l="0" t="0" r="r" b="b"/>
              <a:pathLst>
                <a:path w="117" h="150">
                  <a:moveTo>
                    <a:pt x="0" y="149"/>
                  </a:moveTo>
                  <a:lnTo>
                    <a:pt x="0" y="136"/>
                  </a:lnTo>
                  <a:lnTo>
                    <a:pt x="2" y="123"/>
                  </a:lnTo>
                  <a:lnTo>
                    <a:pt x="5" y="105"/>
                  </a:lnTo>
                  <a:lnTo>
                    <a:pt x="9" y="86"/>
                  </a:lnTo>
                  <a:lnTo>
                    <a:pt x="16" y="67"/>
                  </a:lnTo>
                  <a:lnTo>
                    <a:pt x="27" y="48"/>
                  </a:lnTo>
                  <a:lnTo>
                    <a:pt x="39" y="31"/>
                  </a:lnTo>
                  <a:lnTo>
                    <a:pt x="55" y="17"/>
                  </a:lnTo>
                  <a:lnTo>
                    <a:pt x="74" y="6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4"/>
                  </a:lnTo>
                  <a:lnTo>
                    <a:pt x="101" y="8"/>
                  </a:lnTo>
                  <a:lnTo>
                    <a:pt x="106" y="15"/>
                  </a:lnTo>
                  <a:lnTo>
                    <a:pt x="107" y="23"/>
                  </a:lnTo>
                  <a:lnTo>
                    <a:pt x="111" y="33"/>
                  </a:lnTo>
                  <a:lnTo>
                    <a:pt x="113" y="47"/>
                  </a:lnTo>
                  <a:lnTo>
                    <a:pt x="116" y="59"/>
                  </a:lnTo>
                  <a:lnTo>
                    <a:pt x="116" y="73"/>
                  </a:lnTo>
                  <a:lnTo>
                    <a:pt x="113" y="9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40" name="Freeform 208"/>
            <p:cNvSpPr>
              <a:spLocks/>
            </p:cNvSpPr>
            <p:nvPr/>
          </p:nvSpPr>
          <p:spPr bwMode="auto">
            <a:xfrm>
              <a:off x="2460" y="1175"/>
              <a:ext cx="270" cy="201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4" y="186"/>
                </a:cxn>
                <a:cxn ang="0">
                  <a:pos x="13" y="172"/>
                </a:cxn>
                <a:cxn ang="0">
                  <a:pos x="22" y="156"/>
                </a:cxn>
                <a:cxn ang="0">
                  <a:pos x="34" y="138"/>
                </a:cxn>
                <a:cxn ang="0">
                  <a:pos x="47" y="119"/>
                </a:cxn>
                <a:cxn ang="0">
                  <a:pos x="59" y="103"/>
                </a:cxn>
                <a:cxn ang="0">
                  <a:pos x="74" y="87"/>
                </a:cxn>
                <a:cxn ang="0">
                  <a:pos x="89" y="71"/>
                </a:cxn>
                <a:cxn ang="0">
                  <a:pos x="103" y="59"/>
                </a:cxn>
                <a:cxn ang="0">
                  <a:pos x="119" y="48"/>
                </a:cxn>
                <a:cxn ang="0">
                  <a:pos x="119" y="48"/>
                </a:cxn>
                <a:cxn ang="0">
                  <a:pos x="135" y="37"/>
                </a:cxn>
                <a:cxn ang="0">
                  <a:pos x="151" y="27"/>
                </a:cxn>
                <a:cxn ang="0">
                  <a:pos x="167" y="20"/>
                </a:cxn>
                <a:cxn ang="0">
                  <a:pos x="181" y="14"/>
                </a:cxn>
                <a:cxn ang="0">
                  <a:pos x="197" y="10"/>
                </a:cxn>
                <a:cxn ang="0">
                  <a:pos x="209" y="6"/>
                </a:cxn>
                <a:cxn ang="0">
                  <a:pos x="224" y="4"/>
                </a:cxn>
                <a:cxn ang="0">
                  <a:pos x="239" y="2"/>
                </a:cxn>
                <a:cxn ang="0">
                  <a:pos x="253" y="0"/>
                </a:cxn>
                <a:cxn ang="0">
                  <a:pos x="269" y="0"/>
                </a:cxn>
                <a:cxn ang="0">
                  <a:pos x="269" y="0"/>
                </a:cxn>
                <a:cxn ang="0">
                  <a:pos x="266" y="2"/>
                </a:cxn>
                <a:cxn ang="0">
                  <a:pos x="266" y="8"/>
                </a:cxn>
                <a:cxn ang="0">
                  <a:pos x="264" y="18"/>
                </a:cxn>
                <a:cxn ang="0">
                  <a:pos x="262" y="31"/>
                </a:cxn>
                <a:cxn ang="0">
                  <a:pos x="257" y="43"/>
                </a:cxn>
                <a:cxn ang="0">
                  <a:pos x="251" y="61"/>
                </a:cxn>
                <a:cxn ang="0">
                  <a:pos x="243" y="75"/>
                </a:cxn>
                <a:cxn ang="0">
                  <a:pos x="234" y="92"/>
                </a:cxn>
                <a:cxn ang="0">
                  <a:pos x="222" y="105"/>
                </a:cxn>
                <a:cxn ang="0">
                  <a:pos x="207" y="117"/>
                </a:cxn>
                <a:cxn ang="0">
                  <a:pos x="0" y="200"/>
                </a:cxn>
              </a:cxnLst>
              <a:rect l="0" t="0" r="r" b="b"/>
              <a:pathLst>
                <a:path w="270" h="201">
                  <a:moveTo>
                    <a:pt x="0" y="200"/>
                  </a:moveTo>
                  <a:lnTo>
                    <a:pt x="4" y="186"/>
                  </a:lnTo>
                  <a:lnTo>
                    <a:pt x="13" y="172"/>
                  </a:lnTo>
                  <a:lnTo>
                    <a:pt x="22" y="156"/>
                  </a:lnTo>
                  <a:lnTo>
                    <a:pt x="34" y="138"/>
                  </a:lnTo>
                  <a:lnTo>
                    <a:pt x="47" y="119"/>
                  </a:lnTo>
                  <a:lnTo>
                    <a:pt x="59" y="103"/>
                  </a:lnTo>
                  <a:lnTo>
                    <a:pt x="74" y="87"/>
                  </a:lnTo>
                  <a:lnTo>
                    <a:pt x="89" y="71"/>
                  </a:lnTo>
                  <a:lnTo>
                    <a:pt x="103" y="59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35" y="37"/>
                  </a:lnTo>
                  <a:lnTo>
                    <a:pt x="151" y="27"/>
                  </a:lnTo>
                  <a:lnTo>
                    <a:pt x="167" y="20"/>
                  </a:lnTo>
                  <a:lnTo>
                    <a:pt x="181" y="14"/>
                  </a:lnTo>
                  <a:lnTo>
                    <a:pt x="197" y="10"/>
                  </a:lnTo>
                  <a:lnTo>
                    <a:pt x="209" y="6"/>
                  </a:lnTo>
                  <a:lnTo>
                    <a:pt x="224" y="4"/>
                  </a:lnTo>
                  <a:lnTo>
                    <a:pt x="239" y="2"/>
                  </a:lnTo>
                  <a:lnTo>
                    <a:pt x="253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6" y="2"/>
                  </a:lnTo>
                  <a:lnTo>
                    <a:pt x="266" y="8"/>
                  </a:lnTo>
                  <a:lnTo>
                    <a:pt x="264" y="18"/>
                  </a:lnTo>
                  <a:lnTo>
                    <a:pt x="262" y="31"/>
                  </a:lnTo>
                  <a:lnTo>
                    <a:pt x="257" y="43"/>
                  </a:lnTo>
                  <a:lnTo>
                    <a:pt x="251" y="61"/>
                  </a:lnTo>
                  <a:lnTo>
                    <a:pt x="243" y="75"/>
                  </a:lnTo>
                  <a:lnTo>
                    <a:pt x="234" y="92"/>
                  </a:lnTo>
                  <a:lnTo>
                    <a:pt x="222" y="105"/>
                  </a:lnTo>
                  <a:lnTo>
                    <a:pt x="207" y="117"/>
                  </a:lnTo>
                  <a:lnTo>
                    <a:pt x="0" y="20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41" name="Freeform 209"/>
            <p:cNvSpPr>
              <a:spLocks/>
            </p:cNvSpPr>
            <p:nvPr/>
          </p:nvSpPr>
          <p:spPr bwMode="auto">
            <a:xfrm>
              <a:off x="2460" y="1175"/>
              <a:ext cx="270" cy="201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4" y="186"/>
                </a:cxn>
                <a:cxn ang="0">
                  <a:pos x="13" y="172"/>
                </a:cxn>
                <a:cxn ang="0">
                  <a:pos x="22" y="156"/>
                </a:cxn>
                <a:cxn ang="0">
                  <a:pos x="34" y="138"/>
                </a:cxn>
                <a:cxn ang="0">
                  <a:pos x="47" y="119"/>
                </a:cxn>
                <a:cxn ang="0">
                  <a:pos x="59" y="103"/>
                </a:cxn>
                <a:cxn ang="0">
                  <a:pos x="74" y="87"/>
                </a:cxn>
                <a:cxn ang="0">
                  <a:pos x="89" y="71"/>
                </a:cxn>
                <a:cxn ang="0">
                  <a:pos x="103" y="59"/>
                </a:cxn>
                <a:cxn ang="0">
                  <a:pos x="119" y="48"/>
                </a:cxn>
                <a:cxn ang="0">
                  <a:pos x="119" y="48"/>
                </a:cxn>
                <a:cxn ang="0">
                  <a:pos x="135" y="37"/>
                </a:cxn>
                <a:cxn ang="0">
                  <a:pos x="151" y="27"/>
                </a:cxn>
                <a:cxn ang="0">
                  <a:pos x="167" y="20"/>
                </a:cxn>
                <a:cxn ang="0">
                  <a:pos x="181" y="14"/>
                </a:cxn>
                <a:cxn ang="0">
                  <a:pos x="197" y="10"/>
                </a:cxn>
                <a:cxn ang="0">
                  <a:pos x="209" y="6"/>
                </a:cxn>
                <a:cxn ang="0">
                  <a:pos x="224" y="4"/>
                </a:cxn>
                <a:cxn ang="0">
                  <a:pos x="239" y="2"/>
                </a:cxn>
                <a:cxn ang="0">
                  <a:pos x="253" y="0"/>
                </a:cxn>
                <a:cxn ang="0">
                  <a:pos x="269" y="0"/>
                </a:cxn>
                <a:cxn ang="0">
                  <a:pos x="269" y="0"/>
                </a:cxn>
                <a:cxn ang="0">
                  <a:pos x="266" y="2"/>
                </a:cxn>
                <a:cxn ang="0">
                  <a:pos x="266" y="8"/>
                </a:cxn>
                <a:cxn ang="0">
                  <a:pos x="264" y="18"/>
                </a:cxn>
                <a:cxn ang="0">
                  <a:pos x="262" y="31"/>
                </a:cxn>
                <a:cxn ang="0">
                  <a:pos x="257" y="43"/>
                </a:cxn>
                <a:cxn ang="0">
                  <a:pos x="251" y="61"/>
                </a:cxn>
                <a:cxn ang="0">
                  <a:pos x="243" y="75"/>
                </a:cxn>
                <a:cxn ang="0">
                  <a:pos x="234" y="92"/>
                </a:cxn>
                <a:cxn ang="0">
                  <a:pos x="222" y="105"/>
                </a:cxn>
                <a:cxn ang="0">
                  <a:pos x="207" y="117"/>
                </a:cxn>
              </a:cxnLst>
              <a:rect l="0" t="0" r="r" b="b"/>
              <a:pathLst>
                <a:path w="270" h="201">
                  <a:moveTo>
                    <a:pt x="0" y="200"/>
                  </a:moveTo>
                  <a:lnTo>
                    <a:pt x="4" y="186"/>
                  </a:lnTo>
                  <a:lnTo>
                    <a:pt x="13" y="172"/>
                  </a:lnTo>
                  <a:lnTo>
                    <a:pt x="22" y="156"/>
                  </a:lnTo>
                  <a:lnTo>
                    <a:pt x="34" y="138"/>
                  </a:lnTo>
                  <a:lnTo>
                    <a:pt x="47" y="119"/>
                  </a:lnTo>
                  <a:lnTo>
                    <a:pt x="59" y="103"/>
                  </a:lnTo>
                  <a:lnTo>
                    <a:pt x="74" y="87"/>
                  </a:lnTo>
                  <a:lnTo>
                    <a:pt x="89" y="71"/>
                  </a:lnTo>
                  <a:lnTo>
                    <a:pt x="103" y="59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35" y="37"/>
                  </a:lnTo>
                  <a:lnTo>
                    <a:pt x="151" y="27"/>
                  </a:lnTo>
                  <a:lnTo>
                    <a:pt x="167" y="20"/>
                  </a:lnTo>
                  <a:lnTo>
                    <a:pt x="181" y="14"/>
                  </a:lnTo>
                  <a:lnTo>
                    <a:pt x="197" y="10"/>
                  </a:lnTo>
                  <a:lnTo>
                    <a:pt x="209" y="6"/>
                  </a:lnTo>
                  <a:lnTo>
                    <a:pt x="224" y="4"/>
                  </a:lnTo>
                  <a:lnTo>
                    <a:pt x="239" y="2"/>
                  </a:lnTo>
                  <a:lnTo>
                    <a:pt x="253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6" y="2"/>
                  </a:lnTo>
                  <a:lnTo>
                    <a:pt x="266" y="8"/>
                  </a:lnTo>
                  <a:lnTo>
                    <a:pt x="264" y="18"/>
                  </a:lnTo>
                  <a:lnTo>
                    <a:pt x="262" y="31"/>
                  </a:lnTo>
                  <a:lnTo>
                    <a:pt x="257" y="43"/>
                  </a:lnTo>
                  <a:lnTo>
                    <a:pt x="251" y="61"/>
                  </a:lnTo>
                  <a:lnTo>
                    <a:pt x="243" y="75"/>
                  </a:lnTo>
                  <a:lnTo>
                    <a:pt x="234" y="92"/>
                  </a:lnTo>
                  <a:lnTo>
                    <a:pt x="222" y="105"/>
                  </a:lnTo>
                  <a:lnTo>
                    <a:pt x="207" y="11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42" name="Freeform 210"/>
            <p:cNvSpPr>
              <a:spLocks/>
            </p:cNvSpPr>
            <p:nvPr/>
          </p:nvSpPr>
          <p:spPr bwMode="auto">
            <a:xfrm>
              <a:off x="1910" y="2299"/>
              <a:ext cx="341" cy="339"/>
            </a:xfrm>
            <a:custGeom>
              <a:avLst/>
              <a:gdLst/>
              <a:ahLst/>
              <a:cxnLst>
                <a:cxn ang="0">
                  <a:pos x="243" y="338"/>
                </a:cxn>
                <a:cxn ang="0">
                  <a:pos x="211" y="312"/>
                </a:cxn>
                <a:cxn ang="0">
                  <a:pos x="179" y="285"/>
                </a:cxn>
                <a:cxn ang="0">
                  <a:pos x="148" y="254"/>
                </a:cxn>
                <a:cxn ang="0">
                  <a:pos x="116" y="218"/>
                </a:cxn>
                <a:cxn ang="0">
                  <a:pos x="84" y="183"/>
                </a:cxn>
                <a:cxn ang="0">
                  <a:pos x="57" y="144"/>
                </a:cxn>
                <a:cxn ang="0">
                  <a:pos x="34" y="109"/>
                </a:cxn>
                <a:cxn ang="0">
                  <a:pos x="17" y="73"/>
                </a:cxn>
                <a:cxn ang="0">
                  <a:pos x="4" y="3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24" y="2"/>
                </a:cxn>
                <a:cxn ang="0">
                  <a:pos x="50" y="0"/>
                </a:cxn>
                <a:cxn ang="0">
                  <a:pos x="84" y="0"/>
                </a:cxn>
                <a:cxn ang="0">
                  <a:pos x="125" y="4"/>
                </a:cxn>
                <a:cxn ang="0">
                  <a:pos x="167" y="13"/>
                </a:cxn>
                <a:cxn ang="0">
                  <a:pos x="211" y="31"/>
                </a:cxn>
                <a:cxn ang="0">
                  <a:pos x="257" y="59"/>
                </a:cxn>
                <a:cxn ang="0">
                  <a:pos x="300" y="100"/>
                </a:cxn>
                <a:cxn ang="0">
                  <a:pos x="340" y="155"/>
                </a:cxn>
                <a:cxn ang="0">
                  <a:pos x="243" y="338"/>
                </a:cxn>
              </a:cxnLst>
              <a:rect l="0" t="0" r="r" b="b"/>
              <a:pathLst>
                <a:path w="341" h="339">
                  <a:moveTo>
                    <a:pt x="243" y="338"/>
                  </a:moveTo>
                  <a:lnTo>
                    <a:pt x="211" y="312"/>
                  </a:lnTo>
                  <a:lnTo>
                    <a:pt x="179" y="285"/>
                  </a:lnTo>
                  <a:lnTo>
                    <a:pt x="148" y="254"/>
                  </a:lnTo>
                  <a:lnTo>
                    <a:pt x="116" y="218"/>
                  </a:lnTo>
                  <a:lnTo>
                    <a:pt x="84" y="183"/>
                  </a:lnTo>
                  <a:lnTo>
                    <a:pt x="57" y="144"/>
                  </a:lnTo>
                  <a:lnTo>
                    <a:pt x="34" y="109"/>
                  </a:lnTo>
                  <a:lnTo>
                    <a:pt x="17" y="73"/>
                  </a:lnTo>
                  <a:lnTo>
                    <a:pt x="4" y="38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4"/>
                  </a:lnTo>
                  <a:lnTo>
                    <a:pt x="24" y="2"/>
                  </a:lnTo>
                  <a:lnTo>
                    <a:pt x="50" y="0"/>
                  </a:lnTo>
                  <a:lnTo>
                    <a:pt x="84" y="0"/>
                  </a:lnTo>
                  <a:lnTo>
                    <a:pt x="125" y="4"/>
                  </a:lnTo>
                  <a:lnTo>
                    <a:pt x="167" y="13"/>
                  </a:lnTo>
                  <a:lnTo>
                    <a:pt x="211" y="31"/>
                  </a:lnTo>
                  <a:lnTo>
                    <a:pt x="257" y="59"/>
                  </a:lnTo>
                  <a:lnTo>
                    <a:pt x="300" y="100"/>
                  </a:lnTo>
                  <a:lnTo>
                    <a:pt x="340" y="155"/>
                  </a:lnTo>
                  <a:lnTo>
                    <a:pt x="243" y="33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43" name="Freeform 211"/>
            <p:cNvSpPr>
              <a:spLocks/>
            </p:cNvSpPr>
            <p:nvPr/>
          </p:nvSpPr>
          <p:spPr bwMode="auto">
            <a:xfrm>
              <a:off x="1910" y="2299"/>
              <a:ext cx="341" cy="339"/>
            </a:xfrm>
            <a:custGeom>
              <a:avLst/>
              <a:gdLst/>
              <a:ahLst/>
              <a:cxnLst>
                <a:cxn ang="0">
                  <a:pos x="243" y="338"/>
                </a:cxn>
                <a:cxn ang="0">
                  <a:pos x="211" y="312"/>
                </a:cxn>
                <a:cxn ang="0">
                  <a:pos x="179" y="285"/>
                </a:cxn>
                <a:cxn ang="0">
                  <a:pos x="148" y="254"/>
                </a:cxn>
                <a:cxn ang="0">
                  <a:pos x="116" y="218"/>
                </a:cxn>
                <a:cxn ang="0">
                  <a:pos x="84" y="183"/>
                </a:cxn>
                <a:cxn ang="0">
                  <a:pos x="57" y="144"/>
                </a:cxn>
                <a:cxn ang="0">
                  <a:pos x="34" y="109"/>
                </a:cxn>
                <a:cxn ang="0">
                  <a:pos x="17" y="73"/>
                </a:cxn>
                <a:cxn ang="0">
                  <a:pos x="4" y="3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24" y="2"/>
                </a:cxn>
                <a:cxn ang="0">
                  <a:pos x="50" y="0"/>
                </a:cxn>
                <a:cxn ang="0">
                  <a:pos x="84" y="0"/>
                </a:cxn>
                <a:cxn ang="0">
                  <a:pos x="125" y="4"/>
                </a:cxn>
                <a:cxn ang="0">
                  <a:pos x="167" y="13"/>
                </a:cxn>
                <a:cxn ang="0">
                  <a:pos x="211" y="31"/>
                </a:cxn>
                <a:cxn ang="0">
                  <a:pos x="257" y="59"/>
                </a:cxn>
                <a:cxn ang="0">
                  <a:pos x="300" y="100"/>
                </a:cxn>
                <a:cxn ang="0">
                  <a:pos x="340" y="155"/>
                </a:cxn>
              </a:cxnLst>
              <a:rect l="0" t="0" r="r" b="b"/>
              <a:pathLst>
                <a:path w="341" h="339">
                  <a:moveTo>
                    <a:pt x="243" y="338"/>
                  </a:moveTo>
                  <a:lnTo>
                    <a:pt x="211" y="312"/>
                  </a:lnTo>
                  <a:lnTo>
                    <a:pt x="179" y="285"/>
                  </a:lnTo>
                  <a:lnTo>
                    <a:pt x="148" y="254"/>
                  </a:lnTo>
                  <a:lnTo>
                    <a:pt x="116" y="218"/>
                  </a:lnTo>
                  <a:lnTo>
                    <a:pt x="84" y="183"/>
                  </a:lnTo>
                  <a:lnTo>
                    <a:pt x="57" y="144"/>
                  </a:lnTo>
                  <a:lnTo>
                    <a:pt x="34" y="109"/>
                  </a:lnTo>
                  <a:lnTo>
                    <a:pt x="17" y="73"/>
                  </a:lnTo>
                  <a:lnTo>
                    <a:pt x="4" y="38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4"/>
                  </a:lnTo>
                  <a:lnTo>
                    <a:pt x="24" y="2"/>
                  </a:lnTo>
                  <a:lnTo>
                    <a:pt x="50" y="0"/>
                  </a:lnTo>
                  <a:lnTo>
                    <a:pt x="84" y="0"/>
                  </a:lnTo>
                  <a:lnTo>
                    <a:pt x="125" y="4"/>
                  </a:lnTo>
                  <a:lnTo>
                    <a:pt x="167" y="13"/>
                  </a:lnTo>
                  <a:lnTo>
                    <a:pt x="211" y="31"/>
                  </a:lnTo>
                  <a:lnTo>
                    <a:pt x="257" y="59"/>
                  </a:lnTo>
                  <a:lnTo>
                    <a:pt x="300" y="100"/>
                  </a:lnTo>
                  <a:lnTo>
                    <a:pt x="340" y="1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44" name="Freeform 212"/>
            <p:cNvSpPr>
              <a:spLocks/>
            </p:cNvSpPr>
            <p:nvPr/>
          </p:nvSpPr>
          <p:spPr bwMode="auto">
            <a:xfrm>
              <a:off x="2484" y="1261"/>
              <a:ext cx="55" cy="58"/>
            </a:xfrm>
            <a:custGeom>
              <a:avLst/>
              <a:gdLst/>
              <a:ahLst/>
              <a:cxnLst>
                <a:cxn ang="0">
                  <a:pos x="27" y="57"/>
                </a:cxn>
                <a:cxn ang="0">
                  <a:pos x="35" y="54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4" y="35"/>
                </a:cxn>
                <a:cxn ang="0">
                  <a:pos x="54" y="26"/>
                </a:cxn>
                <a:cxn ang="0">
                  <a:pos x="54" y="26"/>
                </a:cxn>
                <a:cxn ang="0">
                  <a:pos x="54" y="19"/>
                </a:cxn>
                <a:cxn ang="0">
                  <a:pos x="50" y="12"/>
                </a:cxn>
                <a:cxn ang="0">
                  <a:pos x="44" y="5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1"/>
                </a:cxn>
                <a:cxn ang="0">
                  <a:pos x="12" y="5"/>
                </a:cxn>
                <a:cxn ang="0">
                  <a:pos x="5" y="12"/>
                </a:cxn>
                <a:cxn ang="0">
                  <a:pos x="2" y="19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35"/>
                </a:cxn>
                <a:cxn ang="0">
                  <a:pos x="5" y="44"/>
                </a:cxn>
                <a:cxn ang="0">
                  <a:pos x="12" y="50"/>
                </a:cxn>
                <a:cxn ang="0">
                  <a:pos x="18" y="54"/>
                </a:cxn>
                <a:cxn ang="0">
                  <a:pos x="27" y="57"/>
                </a:cxn>
                <a:cxn ang="0">
                  <a:pos x="27" y="57"/>
                </a:cxn>
              </a:cxnLst>
              <a:rect l="0" t="0" r="r" b="b"/>
              <a:pathLst>
                <a:path w="55" h="58">
                  <a:moveTo>
                    <a:pt x="27" y="57"/>
                  </a:moveTo>
                  <a:lnTo>
                    <a:pt x="35" y="5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4" y="3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4" y="5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1"/>
                  </a:lnTo>
                  <a:lnTo>
                    <a:pt x="12" y="5"/>
                  </a:lnTo>
                  <a:lnTo>
                    <a:pt x="5" y="12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5"/>
                  </a:lnTo>
                  <a:lnTo>
                    <a:pt x="5" y="44"/>
                  </a:lnTo>
                  <a:lnTo>
                    <a:pt x="12" y="50"/>
                  </a:lnTo>
                  <a:lnTo>
                    <a:pt x="18" y="54"/>
                  </a:lnTo>
                  <a:lnTo>
                    <a:pt x="27" y="57"/>
                  </a:lnTo>
                  <a:lnTo>
                    <a:pt x="27" y="5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45" name="Freeform 213"/>
            <p:cNvSpPr>
              <a:spLocks/>
            </p:cNvSpPr>
            <p:nvPr/>
          </p:nvSpPr>
          <p:spPr bwMode="auto">
            <a:xfrm>
              <a:off x="2484" y="1261"/>
              <a:ext cx="55" cy="58"/>
            </a:xfrm>
            <a:custGeom>
              <a:avLst/>
              <a:gdLst/>
              <a:ahLst/>
              <a:cxnLst>
                <a:cxn ang="0">
                  <a:pos x="27" y="57"/>
                </a:cxn>
                <a:cxn ang="0">
                  <a:pos x="35" y="54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4" y="35"/>
                </a:cxn>
                <a:cxn ang="0">
                  <a:pos x="54" y="26"/>
                </a:cxn>
                <a:cxn ang="0">
                  <a:pos x="54" y="26"/>
                </a:cxn>
                <a:cxn ang="0">
                  <a:pos x="54" y="19"/>
                </a:cxn>
                <a:cxn ang="0">
                  <a:pos x="50" y="12"/>
                </a:cxn>
                <a:cxn ang="0">
                  <a:pos x="44" y="5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1"/>
                </a:cxn>
                <a:cxn ang="0">
                  <a:pos x="12" y="5"/>
                </a:cxn>
                <a:cxn ang="0">
                  <a:pos x="5" y="12"/>
                </a:cxn>
                <a:cxn ang="0">
                  <a:pos x="2" y="19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35"/>
                </a:cxn>
                <a:cxn ang="0">
                  <a:pos x="5" y="44"/>
                </a:cxn>
                <a:cxn ang="0">
                  <a:pos x="12" y="50"/>
                </a:cxn>
                <a:cxn ang="0">
                  <a:pos x="18" y="54"/>
                </a:cxn>
                <a:cxn ang="0">
                  <a:pos x="27" y="57"/>
                </a:cxn>
                <a:cxn ang="0">
                  <a:pos x="27" y="57"/>
                </a:cxn>
              </a:cxnLst>
              <a:rect l="0" t="0" r="r" b="b"/>
              <a:pathLst>
                <a:path w="55" h="58">
                  <a:moveTo>
                    <a:pt x="27" y="57"/>
                  </a:moveTo>
                  <a:lnTo>
                    <a:pt x="35" y="5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4" y="3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4" y="5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1"/>
                  </a:lnTo>
                  <a:lnTo>
                    <a:pt x="12" y="5"/>
                  </a:lnTo>
                  <a:lnTo>
                    <a:pt x="5" y="12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5"/>
                  </a:lnTo>
                  <a:lnTo>
                    <a:pt x="5" y="44"/>
                  </a:lnTo>
                  <a:lnTo>
                    <a:pt x="12" y="50"/>
                  </a:lnTo>
                  <a:lnTo>
                    <a:pt x="18" y="54"/>
                  </a:lnTo>
                  <a:lnTo>
                    <a:pt x="27" y="57"/>
                  </a:lnTo>
                  <a:lnTo>
                    <a:pt x="27" y="5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46" name="Freeform 214"/>
            <p:cNvSpPr>
              <a:spLocks/>
            </p:cNvSpPr>
            <p:nvPr/>
          </p:nvSpPr>
          <p:spPr bwMode="auto">
            <a:xfrm>
              <a:off x="1929" y="2126"/>
              <a:ext cx="56" cy="5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5" y="52"/>
                </a:cxn>
                <a:cxn ang="0">
                  <a:pos x="44" y="48"/>
                </a:cxn>
                <a:cxn ang="0">
                  <a:pos x="48" y="44"/>
                </a:cxn>
                <a:cxn ang="0">
                  <a:pos x="52" y="36"/>
                </a:cxn>
                <a:cxn ang="0">
                  <a:pos x="55" y="25"/>
                </a:cxn>
                <a:cxn ang="0">
                  <a:pos x="55" y="25"/>
                </a:cxn>
                <a:cxn ang="0">
                  <a:pos x="52" y="16"/>
                </a:cxn>
                <a:cxn ang="0">
                  <a:pos x="48" y="11"/>
                </a:cxn>
                <a:cxn ang="0">
                  <a:pos x="44" y="4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9" y="4"/>
                </a:cxn>
                <a:cxn ang="0">
                  <a:pos x="5" y="11"/>
                </a:cxn>
                <a:cxn ang="0">
                  <a:pos x="2" y="1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5" y="44"/>
                </a:cxn>
                <a:cxn ang="0">
                  <a:pos x="9" y="48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5" y="52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36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2" y="16"/>
                  </a:lnTo>
                  <a:lnTo>
                    <a:pt x="48" y="11"/>
                  </a:lnTo>
                  <a:lnTo>
                    <a:pt x="44" y="4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4"/>
                  </a:lnTo>
                  <a:lnTo>
                    <a:pt x="5" y="11"/>
                  </a:lnTo>
                  <a:lnTo>
                    <a:pt x="2" y="1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5" y="44"/>
                  </a:lnTo>
                  <a:lnTo>
                    <a:pt x="9" y="48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47" name="Freeform 215"/>
            <p:cNvSpPr>
              <a:spLocks/>
            </p:cNvSpPr>
            <p:nvPr/>
          </p:nvSpPr>
          <p:spPr bwMode="auto">
            <a:xfrm>
              <a:off x="1929" y="2126"/>
              <a:ext cx="56" cy="5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5" y="52"/>
                </a:cxn>
                <a:cxn ang="0">
                  <a:pos x="44" y="48"/>
                </a:cxn>
                <a:cxn ang="0">
                  <a:pos x="48" y="44"/>
                </a:cxn>
                <a:cxn ang="0">
                  <a:pos x="52" y="36"/>
                </a:cxn>
                <a:cxn ang="0">
                  <a:pos x="55" y="25"/>
                </a:cxn>
                <a:cxn ang="0">
                  <a:pos x="55" y="25"/>
                </a:cxn>
                <a:cxn ang="0">
                  <a:pos x="52" y="16"/>
                </a:cxn>
                <a:cxn ang="0">
                  <a:pos x="48" y="11"/>
                </a:cxn>
                <a:cxn ang="0">
                  <a:pos x="44" y="4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9" y="4"/>
                </a:cxn>
                <a:cxn ang="0">
                  <a:pos x="5" y="11"/>
                </a:cxn>
                <a:cxn ang="0">
                  <a:pos x="2" y="1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5" y="44"/>
                </a:cxn>
                <a:cxn ang="0">
                  <a:pos x="9" y="48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5" y="52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36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2" y="16"/>
                  </a:lnTo>
                  <a:lnTo>
                    <a:pt x="48" y="11"/>
                  </a:lnTo>
                  <a:lnTo>
                    <a:pt x="44" y="4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4"/>
                  </a:lnTo>
                  <a:lnTo>
                    <a:pt x="5" y="11"/>
                  </a:lnTo>
                  <a:lnTo>
                    <a:pt x="2" y="1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5" y="44"/>
                  </a:lnTo>
                  <a:lnTo>
                    <a:pt x="9" y="48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48" name="Freeform 216"/>
            <p:cNvSpPr>
              <a:spLocks/>
            </p:cNvSpPr>
            <p:nvPr/>
          </p:nvSpPr>
          <p:spPr bwMode="auto">
            <a:xfrm>
              <a:off x="2474" y="1512"/>
              <a:ext cx="192" cy="141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8" y="137"/>
                </a:cxn>
                <a:cxn ang="0">
                  <a:pos x="37" y="135"/>
                </a:cxn>
                <a:cxn ang="0">
                  <a:pos x="59" y="131"/>
                </a:cxn>
                <a:cxn ang="0">
                  <a:pos x="80" y="124"/>
                </a:cxn>
                <a:cxn ang="0">
                  <a:pos x="98" y="120"/>
                </a:cxn>
                <a:cxn ang="0">
                  <a:pos x="117" y="114"/>
                </a:cxn>
                <a:cxn ang="0">
                  <a:pos x="137" y="108"/>
                </a:cxn>
                <a:cxn ang="0">
                  <a:pos x="149" y="101"/>
                </a:cxn>
                <a:cxn ang="0">
                  <a:pos x="161" y="94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72" y="80"/>
                </a:cxn>
                <a:cxn ang="0">
                  <a:pos x="176" y="71"/>
                </a:cxn>
                <a:cxn ang="0">
                  <a:pos x="181" y="63"/>
                </a:cxn>
                <a:cxn ang="0">
                  <a:pos x="185" y="55"/>
                </a:cxn>
                <a:cxn ang="0">
                  <a:pos x="186" y="46"/>
                </a:cxn>
                <a:cxn ang="0">
                  <a:pos x="188" y="36"/>
                </a:cxn>
                <a:cxn ang="0">
                  <a:pos x="191" y="27"/>
                </a:cxn>
                <a:cxn ang="0">
                  <a:pos x="188" y="17"/>
                </a:cxn>
                <a:cxn ang="0">
                  <a:pos x="186" y="8"/>
                </a:cxn>
                <a:cxn ang="0">
                  <a:pos x="183" y="0"/>
                </a:cxn>
                <a:cxn ang="0">
                  <a:pos x="0" y="140"/>
                </a:cxn>
              </a:cxnLst>
              <a:rect l="0" t="0" r="r" b="b"/>
              <a:pathLst>
                <a:path w="192" h="141">
                  <a:moveTo>
                    <a:pt x="0" y="140"/>
                  </a:moveTo>
                  <a:lnTo>
                    <a:pt x="18" y="137"/>
                  </a:lnTo>
                  <a:lnTo>
                    <a:pt x="37" y="135"/>
                  </a:lnTo>
                  <a:lnTo>
                    <a:pt x="59" y="131"/>
                  </a:lnTo>
                  <a:lnTo>
                    <a:pt x="80" y="124"/>
                  </a:lnTo>
                  <a:lnTo>
                    <a:pt x="98" y="120"/>
                  </a:lnTo>
                  <a:lnTo>
                    <a:pt x="117" y="114"/>
                  </a:lnTo>
                  <a:lnTo>
                    <a:pt x="137" y="108"/>
                  </a:lnTo>
                  <a:lnTo>
                    <a:pt x="149" y="101"/>
                  </a:lnTo>
                  <a:lnTo>
                    <a:pt x="161" y="94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72" y="80"/>
                  </a:lnTo>
                  <a:lnTo>
                    <a:pt x="176" y="71"/>
                  </a:lnTo>
                  <a:lnTo>
                    <a:pt x="181" y="63"/>
                  </a:lnTo>
                  <a:lnTo>
                    <a:pt x="185" y="55"/>
                  </a:lnTo>
                  <a:lnTo>
                    <a:pt x="186" y="46"/>
                  </a:lnTo>
                  <a:lnTo>
                    <a:pt x="188" y="36"/>
                  </a:lnTo>
                  <a:lnTo>
                    <a:pt x="191" y="27"/>
                  </a:lnTo>
                  <a:lnTo>
                    <a:pt x="188" y="17"/>
                  </a:lnTo>
                  <a:lnTo>
                    <a:pt x="186" y="8"/>
                  </a:lnTo>
                  <a:lnTo>
                    <a:pt x="183" y="0"/>
                  </a:lnTo>
                  <a:lnTo>
                    <a:pt x="0" y="14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49" name="Freeform 217"/>
            <p:cNvSpPr>
              <a:spLocks/>
            </p:cNvSpPr>
            <p:nvPr/>
          </p:nvSpPr>
          <p:spPr bwMode="auto">
            <a:xfrm>
              <a:off x="2474" y="1512"/>
              <a:ext cx="192" cy="141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8" y="137"/>
                </a:cxn>
                <a:cxn ang="0">
                  <a:pos x="37" y="135"/>
                </a:cxn>
                <a:cxn ang="0">
                  <a:pos x="59" y="131"/>
                </a:cxn>
                <a:cxn ang="0">
                  <a:pos x="80" y="124"/>
                </a:cxn>
                <a:cxn ang="0">
                  <a:pos x="98" y="120"/>
                </a:cxn>
                <a:cxn ang="0">
                  <a:pos x="117" y="114"/>
                </a:cxn>
                <a:cxn ang="0">
                  <a:pos x="137" y="108"/>
                </a:cxn>
                <a:cxn ang="0">
                  <a:pos x="149" y="101"/>
                </a:cxn>
                <a:cxn ang="0">
                  <a:pos x="161" y="94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72" y="80"/>
                </a:cxn>
                <a:cxn ang="0">
                  <a:pos x="176" y="71"/>
                </a:cxn>
                <a:cxn ang="0">
                  <a:pos x="181" y="63"/>
                </a:cxn>
                <a:cxn ang="0">
                  <a:pos x="185" y="55"/>
                </a:cxn>
                <a:cxn ang="0">
                  <a:pos x="186" y="46"/>
                </a:cxn>
                <a:cxn ang="0">
                  <a:pos x="188" y="36"/>
                </a:cxn>
                <a:cxn ang="0">
                  <a:pos x="191" y="27"/>
                </a:cxn>
                <a:cxn ang="0">
                  <a:pos x="188" y="17"/>
                </a:cxn>
                <a:cxn ang="0">
                  <a:pos x="186" y="8"/>
                </a:cxn>
                <a:cxn ang="0">
                  <a:pos x="183" y="0"/>
                </a:cxn>
              </a:cxnLst>
              <a:rect l="0" t="0" r="r" b="b"/>
              <a:pathLst>
                <a:path w="192" h="141">
                  <a:moveTo>
                    <a:pt x="0" y="140"/>
                  </a:moveTo>
                  <a:lnTo>
                    <a:pt x="18" y="137"/>
                  </a:lnTo>
                  <a:lnTo>
                    <a:pt x="37" y="135"/>
                  </a:lnTo>
                  <a:lnTo>
                    <a:pt x="59" y="131"/>
                  </a:lnTo>
                  <a:lnTo>
                    <a:pt x="80" y="124"/>
                  </a:lnTo>
                  <a:lnTo>
                    <a:pt x="98" y="120"/>
                  </a:lnTo>
                  <a:lnTo>
                    <a:pt x="117" y="114"/>
                  </a:lnTo>
                  <a:lnTo>
                    <a:pt x="137" y="108"/>
                  </a:lnTo>
                  <a:lnTo>
                    <a:pt x="149" y="101"/>
                  </a:lnTo>
                  <a:lnTo>
                    <a:pt x="161" y="94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72" y="80"/>
                  </a:lnTo>
                  <a:lnTo>
                    <a:pt x="176" y="71"/>
                  </a:lnTo>
                  <a:lnTo>
                    <a:pt x="181" y="63"/>
                  </a:lnTo>
                  <a:lnTo>
                    <a:pt x="185" y="55"/>
                  </a:lnTo>
                  <a:lnTo>
                    <a:pt x="186" y="46"/>
                  </a:lnTo>
                  <a:lnTo>
                    <a:pt x="188" y="36"/>
                  </a:lnTo>
                  <a:lnTo>
                    <a:pt x="191" y="27"/>
                  </a:lnTo>
                  <a:lnTo>
                    <a:pt x="188" y="17"/>
                  </a:lnTo>
                  <a:lnTo>
                    <a:pt x="186" y="8"/>
                  </a:lnTo>
                  <a:lnTo>
                    <a:pt x="183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50" name="Freeform 218"/>
            <p:cNvSpPr>
              <a:spLocks/>
            </p:cNvSpPr>
            <p:nvPr/>
          </p:nvSpPr>
          <p:spPr bwMode="auto">
            <a:xfrm>
              <a:off x="2427" y="1580"/>
              <a:ext cx="167" cy="130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4" y="124"/>
                </a:cxn>
                <a:cxn ang="0">
                  <a:pos x="29" y="121"/>
                </a:cxn>
                <a:cxn ang="0">
                  <a:pos x="41" y="116"/>
                </a:cxn>
                <a:cxn ang="0">
                  <a:pos x="57" y="112"/>
                </a:cxn>
                <a:cxn ang="0">
                  <a:pos x="71" y="105"/>
                </a:cxn>
                <a:cxn ang="0">
                  <a:pos x="85" y="99"/>
                </a:cxn>
                <a:cxn ang="0">
                  <a:pos x="98" y="93"/>
                </a:cxn>
                <a:cxn ang="0">
                  <a:pos x="111" y="87"/>
                </a:cxn>
                <a:cxn ang="0">
                  <a:pos x="126" y="76"/>
                </a:cxn>
                <a:cxn ang="0">
                  <a:pos x="138" y="66"/>
                </a:cxn>
                <a:cxn ang="0">
                  <a:pos x="138" y="66"/>
                </a:cxn>
                <a:cxn ang="0">
                  <a:pos x="149" y="55"/>
                </a:cxn>
                <a:cxn ang="0">
                  <a:pos x="158" y="47"/>
                </a:cxn>
                <a:cxn ang="0">
                  <a:pos x="161" y="38"/>
                </a:cxn>
                <a:cxn ang="0">
                  <a:pos x="166" y="29"/>
                </a:cxn>
                <a:cxn ang="0">
                  <a:pos x="166" y="23"/>
                </a:cxn>
                <a:cxn ang="0">
                  <a:pos x="166" y="17"/>
                </a:cxn>
                <a:cxn ang="0">
                  <a:pos x="166" y="13"/>
                </a:cxn>
                <a:cxn ang="0">
                  <a:pos x="166" y="8"/>
                </a:cxn>
                <a:cxn ang="0">
                  <a:pos x="163" y="4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1" y="0"/>
                </a:cxn>
                <a:cxn ang="0">
                  <a:pos x="158" y="0"/>
                </a:cxn>
                <a:cxn ang="0">
                  <a:pos x="149" y="2"/>
                </a:cxn>
                <a:cxn ang="0">
                  <a:pos x="138" y="4"/>
                </a:cxn>
                <a:cxn ang="0">
                  <a:pos x="128" y="8"/>
                </a:cxn>
                <a:cxn ang="0">
                  <a:pos x="117" y="11"/>
                </a:cxn>
                <a:cxn ang="0">
                  <a:pos x="105" y="15"/>
                </a:cxn>
                <a:cxn ang="0">
                  <a:pos x="94" y="17"/>
                </a:cxn>
                <a:cxn ang="0">
                  <a:pos x="85" y="22"/>
                </a:cxn>
                <a:cxn ang="0">
                  <a:pos x="78" y="25"/>
                </a:cxn>
                <a:cxn ang="0">
                  <a:pos x="0" y="129"/>
                </a:cxn>
              </a:cxnLst>
              <a:rect l="0" t="0" r="r" b="b"/>
              <a:pathLst>
                <a:path w="167" h="130">
                  <a:moveTo>
                    <a:pt x="0" y="129"/>
                  </a:moveTo>
                  <a:lnTo>
                    <a:pt x="14" y="124"/>
                  </a:lnTo>
                  <a:lnTo>
                    <a:pt x="29" y="121"/>
                  </a:lnTo>
                  <a:lnTo>
                    <a:pt x="41" y="116"/>
                  </a:lnTo>
                  <a:lnTo>
                    <a:pt x="57" y="112"/>
                  </a:lnTo>
                  <a:lnTo>
                    <a:pt x="71" y="105"/>
                  </a:lnTo>
                  <a:lnTo>
                    <a:pt x="85" y="99"/>
                  </a:lnTo>
                  <a:lnTo>
                    <a:pt x="98" y="93"/>
                  </a:lnTo>
                  <a:lnTo>
                    <a:pt x="111" y="87"/>
                  </a:lnTo>
                  <a:lnTo>
                    <a:pt x="126" y="76"/>
                  </a:lnTo>
                  <a:lnTo>
                    <a:pt x="138" y="66"/>
                  </a:lnTo>
                  <a:lnTo>
                    <a:pt x="138" y="66"/>
                  </a:lnTo>
                  <a:lnTo>
                    <a:pt x="149" y="55"/>
                  </a:lnTo>
                  <a:lnTo>
                    <a:pt x="158" y="47"/>
                  </a:lnTo>
                  <a:lnTo>
                    <a:pt x="161" y="38"/>
                  </a:lnTo>
                  <a:lnTo>
                    <a:pt x="166" y="29"/>
                  </a:lnTo>
                  <a:lnTo>
                    <a:pt x="166" y="23"/>
                  </a:lnTo>
                  <a:lnTo>
                    <a:pt x="166" y="17"/>
                  </a:lnTo>
                  <a:lnTo>
                    <a:pt x="166" y="13"/>
                  </a:lnTo>
                  <a:lnTo>
                    <a:pt x="166" y="8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49" y="2"/>
                  </a:lnTo>
                  <a:lnTo>
                    <a:pt x="138" y="4"/>
                  </a:lnTo>
                  <a:lnTo>
                    <a:pt x="128" y="8"/>
                  </a:lnTo>
                  <a:lnTo>
                    <a:pt x="117" y="11"/>
                  </a:lnTo>
                  <a:lnTo>
                    <a:pt x="105" y="15"/>
                  </a:lnTo>
                  <a:lnTo>
                    <a:pt x="94" y="17"/>
                  </a:lnTo>
                  <a:lnTo>
                    <a:pt x="85" y="22"/>
                  </a:lnTo>
                  <a:lnTo>
                    <a:pt x="78" y="25"/>
                  </a:lnTo>
                  <a:lnTo>
                    <a:pt x="0" y="12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51" name="Freeform 219"/>
            <p:cNvSpPr>
              <a:spLocks/>
            </p:cNvSpPr>
            <p:nvPr/>
          </p:nvSpPr>
          <p:spPr bwMode="auto">
            <a:xfrm>
              <a:off x="2427" y="1580"/>
              <a:ext cx="167" cy="130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4" y="124"/>
                </a:cxn>
                <a:cxn ang="0">
                  <a:pos x="29" y="121"/>
                </a:cxn>
                <a:cxn ang="0">
                  <a:pos x="41" y="116"/>
                </a:cxn>
                <a:cxn ang="0">
                  <a:pos x="57" y="112"/>
                </a:cxn>
                <a:cxn ang="0">
                  <a:pos x="71" y="105"/>
                </a:cxn>
                <a:cxn ang="0">
                  <a:pos x="85" y="99"/>
                </a:cxn>
                <a:cxn ang="0">
                  <a:pos x="98" y="93"/>
                </a:cxn>
                <a:cxn ang="0">
                  <a:pos x="111" y="87"/>
                </a:cxn>
                <a:cxn ang="0">
                  <a:pos x="126" y="76"/>
                </a:cxn>
                <a:cxn ang="0">
                  <a:pos x="138" y="66"/>
                </a:cxn>
                <a:cxn ang="0">
                  <a:pos x="138" y="66"/>
                </a:cxn>
                <a:cxn ang="0">
                  <a:pos x="149" y="55"/>
                </a:cxn>
                <a:cxn ang="0">
                  <a:pos x="158" y="47"/>
                </a:cxn>
                <a:cxn ang="0">
                  <a:pos x="161" y="38"/>
                </a:cxn>
                <a:cxn ang="0">
                  <a:pos x="166" y="29"/>
                </a:cxn>
                <a:cxn ang="0">
                  <a:pos x="166" y="23"/>
                </a:cxn>
                <a:cxn ang="0">
                  <a:pos x="166" y="17"/>
                </a:cxn>
                <a:cxn ang="0">
                  <a:pos x="166" y="13"/>
                </a:cxn>
                <a:cxn ang="0">
                  <a:pos x="166" y="8"/>
                </a:cxn>
                <a:cxn ang="0">
                  <a:pos x="163" y="4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1" y="0"/>
                </a:cxn>
                <a:cxn ang="0">
                  <a:pos x="158" y="0"/>
                </a:cxn>
                <a:cxn ang="0">
                  <a:pos x="149" y="2"/>
                </a:cxn>
                <a:cxn ang="0">
                  <a:pos x="138" y="4"/>
                </a:cxn>
                <a:cxn ang="0">
                  <a:pos x="128" y="8"/>
                </a:cxn>
                <a:cxn ang="0">
                  <a:pos x="117" y="11"/>
                </a:cxn>
                <a:cxn ang="0">
                  <a:pos x="105" y="15"/>
                </a:cxn>
                <a:cxn ang="0">
                  <a:pos x="94" y="17"/>
                </a:cxn>
                <a:cxn ang="0">
                  <a:pos x="85" y="22"/>
                </a:cxn>
                <a:cxn ang="0">
                  <a:pos x="78" y="25"/>
                </a:cxn>
              </a:cxnLst>
              <a:rect l="0" t="0" r="r" b="b"/>
              <a:pathLst>
                <a:path w="167" h="130">
                  <a:moveTo>
                    <a:pt x="0" y="129"/>
                  </a:moveTo>
                  <a:lnTo>
                    <a:pt x="14" y="124"/>
                  </a:lnTo>
                  <a:lnTo>
                    <a:pt x="29" y="121"/>
                  </a:lnTo>
                  <a:lnTo>
                    <a:pt x="41" y="116"/>
                  </a:lnTo>
                  <a:lnTo>
                    <a:pt x="57" y="112"/>
                  </a:lnTo>
                  <a:lnTo>
                    <a:pt x="71" y="105"/>
                  </a:lnTo>
                  <a:lnTo>
                    <a:pt x="85" y="99"/>
                  </a:lnTo>
                  <a:lnTo>
                    <a:pt x="98" y="93"/>
                  </a:lnTo>
                  <a:lnTo>
                    <a:pt x="111" y="87"/>
                  </a:lnTo>
                  <a:lnTo>
                    <a:pt x="126" y="76"/>
                  </a:lnTo>
                  <a:lnTo>
                    <a:pt x="138" y="66"/>
                  </a:lnTo>
                  <a:lnTo>
                    <a:pt x="138" y="66"/>
                  </a:lnTo>
                  <a:lnTo>
                    <a:pt x="149" y="55"/>
                  </a:lnTo>
                  <a:lnTo>
                    <a:pt x="158" y="47"/>
                  </a:lnTo>
                  <a:lnTo>
                    <a:pt x="161" y="38"/>
                  </a:lnTo>
                  <a:lnTo>
                    <a:pt x="166" y="29"/>
                  </a:lnTo>
                  <a:lnTo>
                    <a:pt x="166" y="23"/>
                  </a:lnTo>
                  <a:lnTo>
                    <a:pt x="166" y="17"/>
                  </a:lnTo>
                  <a:lnTo>
                    <a:pt x="166" y="13"/>
                  </a:lnTo>
                  <a:lnTo>
                    <a:pt x="166" y="8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49" y="2"/>
                  </a:lnTo>
                  <a:lnTo>
                    <a:pt x="138" y="4"/>
                  </a:lnTo>
                  <a:lnTo>
                    <a:pt x="128" y="8"/>
                  </a:lnTo>
                  <a:lnTo>
                    <a:pt x="117" y="11"/>
                  </a:lnTo>
                  <a:lnTo>
                    <a:pt x="105" y="15"/>
                  </a:lnTo>
                  <a:lnTo>
                    <a:pt x="94" y="17"/>
                  </a:lnTo>
                  <a:lnTo>
                    <a:pt x="85" y="22"/>
                  </a:lnTo>
                  <a:lnTo>
                    <a:pt x="78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52" name="Freeform 220"/>
            <p:cNvSpPr>
              <a:spLocks/>
            </p:cNvSpPr>
            <p:nvPr/>
          </p:nvSpPr>
          <p:spPr bwMode="auto">
            <a:xfrm>
              <a:off x="2382" y="1678"/>
              <a:ext cx="131" cy="95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6" y="87"/>
                </a:cxn>
                <a:cxn ang="0">
                  <a:pos x="30" y="80"/>
                </a:cxn>
                <a:cxn ang="0">
                  <a:pos x="46" y="76"/>
                </a:cxn>
                <a:cxn ang="0">
                  <a:pos x="60" y="70"/>
                </a:cxn>
                <a:cxn ang="0">
                  <a:pos x="76" y="64"/>
                </a:cxn>
                <a:cxn ang="0">
                  <a:pos x="88" y="57"/>
                </a:cxn>
                <a:cxn ang="0">
                  <a:pos x="101" y="47"/>
                </a:cxn>
                <a:cxn ang="0">
                  <a:pos x="111" y="36"/>
                </a:cxn>
                <a:cxn ang="0">
                  <a:pos x="122" y="24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26" y="8"/>
                </a:cxn>
                <a:cxn ang="0">
                  <a:pos x="122" y="6"/>
                </a:cxn>
                <a:cxn ang="0">
                  <a:pos x="115" y="4"/>
                </a:cxn>
                <a:cxn ang="0">
                  <a:pos x="109" y="2"/>
                </a:cxn>
                <a:cxn ang="0">
                  <a:pos x="99" y="2"/>
                </a:cxn>
                <a:cxn ang="0">
                  <a:pos x="88" y="0"/>
                </a:cxn>
                <a:cxn ang="0">
                  <a:pos x="78" y="0"/>
                </a:cxn>
                <a:cxn ang="0">
                  <a:pos x="65" y="2"/>
                </a:cxn>
                <a:cxn ang="0">
                  <a:pos x="52" y="6"/>
                </a:cxn>
                <a:cxn ang="0">
                  <a:pos x="0" y="94"/>
                </a:cxn>
              </a:cxnLst>
              <a:rect l="0" t="0" r="r" b="b"/>
              <a:pathLst>
                <a:path w="131" h="95">
                  <a:moveTo>
                    <a:pt x="0" y="94"/>
                  </a:moveTo>
                  <a:lnTo>
                    <a:pt x="16" y="87"/>
                  </a:lnTo>
                  <a:lnTo>
                    <a:pt x="30" y="80"/>
                  </a:lnTo>
                  <a:lnTo>
                    <a:pt x="46" y="76"/>
                  </a:lnTo>
                  <a:lnTo>
                    <a:pt x="60" y="70"/>
                  </a:lnTo>
                  <a:lnTo>
                    <a:pt x="76" y="64"/>
                  </a:lnTo>
                  <a:lnTo>
                    <a:pt x="88" y="57"/>
                  </a:lnTo>
                  <a:lnTo>
                    <a:pt x="101" y="47"/>
                  </a:lnTo>
                  <a:lnTo>
                    <a:pt x="111" y="36"/>
                  </a:lnTo>
                  <a:lnTo>
                    <a:pt x="122" y="24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15" y="4"/>
                  </a:lnTo>
                  <a:lnTo>
                    <a:pt x="109" y="2"/>
                  </a:lnTo>
                  <a:lnTo>
                    <a:pt x="99" y="2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65" y="2"/>
                  </a:lnTo>
                  <a:lnTo>
                    <a:pt x="52" y="6"/>
                  </a:lnTo>
                  <a:lnTo>
                    <a:pt x="0" y="9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53" name="Freeform 221"/>
            <p:cNvSpPr>
              <a:spLocks/>
            </p:cNvSpPr>
            <p:nvPr/>
          </p:nvSpPr>
          <p:spPr bwMode="auto">
            <a:xfrm>
              <a:off x="2382" y="1678"/>
              <a:ext cx="131" cy="95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6" y="87"/>
                </a:cxn>
                <a:cxn ang="0">
                  <a:pos x="30" y="80"/>
                </a:cxn>
                <a:cxn ang="0">
                  <a:pos x="46" y="76"/>
                </a:cxn>
                <a:cxn ang="0">
                  <a:pos x="60" y="70"/>
                </a:cxn>
                <a:cxn ang="0">
                  <a:pos x="76" y="64"/>
                </a:cxn>
                <a:cxn ang="0">
                  <a:pos x="88" y="57"/>
                </a:cxn>
                <a:cxn ang="0">
                  <a:pos x="101" y="47"/>
                </a:cxn>
                <a:cxn ang="0">
                  <a:pos x="111" y="36"/>
                </a:cxn>
                <a:cxn ang="0">
                  <a:pos x="122" y="24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26" y="8"/>
                </a:cxn>
                <a:cxn ang="0">
                  <a:pos x="122" y="6"/>
                </a:cxn>
                <a:cxn ang="0">
                  <a:pos x="115" y="4"/>
                </a:cxn>
                <a:cxn ang="0">
                  <a:pos x="109" y="2"/>
                </a:cxn>
                <a:cxn ang="0">
                  <a:pos x="99" y="2"/>
                </a:cxn>
                <a:cxn ang="0">
                  <a:pos x="88" y="0"/>
                </a:cxn>
                <a:cxn ang="0">
                  <a:pos x="78" y="0"/>
                </a:cxn>
                <a:cxn ang="0">
                  <a:pos x="65" y="2"/>
                </a:cxn>
                <a:cxn ang="0">
                  <a:pos x="52" y="6"/>
                </a:cxn>
              </a:cxnLst>
              <a:rect l="0" t="0" r="r" b="b"/>
              <a:pathLst>
                <a:path w="131" h="95">
                  <a:moveTo>
                    <a:pt x="0" y="94"/>
                  </a:moveTo>
                  <a:lnTo>
                    <a:pt x="16" y="87"/>
                  </a:lnTo>
                  <a:lnTo>
                    <a:pt x="30" y="80"/>
                  </a:lnTo>
                  <a:lnTo>
                    <a:pt x="46" y="76"/>
                  </a:lnTo>
                  <a:lnTo>
                    <a:pt x="60" y="70"/>
                  </a:lnTo>
                  <a:lnTo>
                    <a:pt x="76" y="64"/>
                  </a:lnTo>
                  <a:lnTo>
                    <a:pt x="88" y="57"/>
                  </a:lnTo>
                  <a:lnTo>
                    <a:pt x="101" y="47"/>
                  </a:lnTo>
                  <a:lnTo>
                    <a:pt x="111" y="36"/>
                  </a:lnTo>
                  <a:lnTo>
                    <a:pt x="122" y="24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15" y="4"/>
                  </a:lnTo>
                  <a:lnTo>
                    <a:pt x="109" y="2"/>
                  </a:lnTo>
                  <a:lnTo>
                    <a:pt x="99" y="2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65" y="2"/>
                  </a:lnTo>
                  <a:lnTo>
                    <a:pt x="52" y="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54" name="Freeform 222"/>
            <p:cNvSpPr>
              <a:spLocks/>
            </p:cNvSpPr>
            <p:nvPr/>
          </p:nvSpPr>
          <p:spPr bwMode="auto">
            <a:xfrm>
              <a:off x="2305" y="1753"/>
              <a:ext cx="165" cy="134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9" y="128"/>
                </a:cxn>
                <a:cxn ang="0">
                  <a:pos x="23" y="124"/>
                </a:cxn>
                <a:cxn ang="0">
                  <a:pos x="33" y="119"/>
                </a:cxn>
                <a:cxn ang="0">
                  <a:pos x="46" y="114"/>
                </a:cxn>
                <a:cxn ang="0">
                  <a:pos x="58" y="107"/>
                </a:cxn>
                <a:cxn ang="0">
                  <a:pos x="71" y="101"/>
                </a:cxn>
                <a:cxn ang="0">
                  <a:pos x="83" y="93"/>
                </a:cxn>
                <a:cxn ang="0">
                  <a:pos x="94" y="84"/>
                </a:cxn>
                <a:cxn ang="0">
                  <a:pos x="105" y="75"/>
                </a:cxn>
                <a:cxn ang="0">
                  <a:pos x="115" y="63"/>
                </a:cxn>
                <a:cxn ang="0">
                  <a:pos x="115" y="63"/>
                </a:cxn>
                <a:cxn ang="0">
                  <a:pos x="130" y="45"/>
                </a:cxn>
                <a:cxn ang="0">
                  <a:pos x="140" y="27"/>
                </a:cxn>
                <a:cxn ang="0">
                  <a:pos x="149" y="17"/>
                </a:cxn>
                <a:cxn ang="0">
                  <a:pos x="156" y="6"/>
                </a:cxn>
                <a:cxn ang="0">
                  <a:pos x="164" y="0"/>
                </a:cxn>
                <a:cxn ang="0">
                  <a:pos x="164" y="0"/>
                </a:cxn>
                <a:cxn ang="0">
                  <a:pos x="161" y="0"/>
                </a:cxn>
                <a:cxn ang="0">
                  <a:pos x="156" y="0"/>
                </a:cxn>
                <a:cxn ang="0">
                  <a:pos x="147" y="0"/>
                </a:cxn>
                <a:cxn ang="0">
                  <a:pos x="136" y="0"/>
                </a:cxn>
                <a:cxn ang="0">
                  <a:pos x="124" y="0"/>
                </a:cxn>
                <a:cxn ang="0">
                  <a:pos x="108" y="0"/>
                </a:cxn>
                <a:cxn ang="0">
                  <a:pos x="96" y="2"/>
                </a:cxn>
                <a:cxn ang="0">
                  <a:pos x="81" y="4"/>
                </a:cxn>
                <a:cxn ang="0">
                  <a:pos x="67" y="8"/>
                </a:cxn>
                <a:cxn ang="0">
                  <a:pos x="57" y="13"/>
                </a:cxn>
                <a:cxn ang="0">
                  <a:pos x="0" y="133"/>
                </a:cxn>
              </a:cxnLst>
              <a:rect l="0" t="0" r="r" b="b"/>
              <a:pathLst>
                <a:path w="165" h="134">
                  <a:moveTo>
                    <a:pt x="0" y="133"/>
                  </a:moveTo>
                  <a:lnTo>
                    <a:pt x="9" y="128"/>
                  </a:lnTo>
                  <a:lnTo>
                    <a:pt x="23" y="124"/>
                  </a:lnTo>
                  <a:lnTo>
                    <a:pt x="33" y="119"/>
                  </a:lnTo>
                  <a:lnTo>
                    <a:pt x="46" y="114"/>
                  </a:lnTo>
                  <a:lnTo>
                    <a:pt x="58" y="107"/>
                  </a:lnTo>
                  <a:lnTo>
                    <a:pt x="71" y="101"/>
                  </a:lnTo>
                  <a:lnTo>
                    <a:pt x="83" y="93"/>
                  </a:lnTo>
                  <a:lnTo>
                    <a:pt x="94" y="84"/>
                  </a:lnTo>
                  <a:lnTo>
                    <a:pt x="105" y="75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30" y="45"/>
                  </a:lnTo>
                  <a:lnTo>
                    <a:pt x="140" y="27"/>
                  </a:lnTo>
                  <a:lnTo>
                    <a:pt x="149" y="17"/>
                  </a:lnTo>
                  <a:lnTo>
                    <a:pt x="156" y="6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47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1" y="4"/>
                  </a:lnTo>
                  <a:lnTo>
                    <a:pt x="67" y="8"/>
                  </a:lnTo>
                  <a:lnTo>
                    <a:pt x="57" y="13"/>
                  </a:lnTo>
                  <a:lnTo>
                    <a:pt x="0" y="13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55" name="Freeform 223"/>
            <p:cNvSpPr>
              <a:spLocks/>
            </p:cNvSpPr>
            <p:nvPr/>
          </p:nvSpPr>
          <p:spPr bwMode="auto">
            <a:xfrm>
              <a:off x="2305" y="1753"/>
              <a:ext cx="165" cy="134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9" y="128"/>
                </a:cxn>
                <a:cxn ang="0">
                  <a:pos x="23" y="124"/>
                </a:cxn>
                <a:cxn ang="0">
                  <a:pos x="33" y="119"/>
                </a:cxn>
                <a:cxn ang="0">
                  <a:pos x="46" y="114"/>
                </a:cxn>
                <a:cxn ang="0">
                  <a:pos x="58" y="107"/>
                </a:cxn>
                <a:cxn ang="0">
                  <a:pos x="71" y="101"/>
                </a:cxn>
                <a:cxn ang="0">
                  <a:pos x="83" y="93"/>
                </a:cxn>
                <a:cxn ang="0">
                  <a:pos x="94" y="84"/>
                </a:cxn>
                <a:cxn ang="0">
                  <a:pos x="105" y="75"/>
                </a:cxn>
                <a:cxn ang="0">
                  <a:pos x="115" y="63"/>
                </a:cxn>
                <a:cxn ang="0">
                  <a:pos x="115" y="63"/>
                </a:cxn>
                <a:cxn ang="0">
                  <a:pos x="130" y="45"/>
                </a:cxn>
                <a:cxn ang="0">
                  <a:pos x="140" y="27"/>
                </a:cxn>
                <a:cxn ang="0">
                  <a:pos x="149" y="17"/>
                </a:cxn>
                <a:cxn ang="0">
                  <a:pos x="156" y="6"/>
                </a:cxn>
                <a:cxn ang="0">
                  <a:pos x="164" y="0"/>
                </a:cxn>
                <a:cxn ang="0">
                  <a:pos x="164" y="0"/>
                </a:cxn>
                <a:cxn ang="0">
                  <a:pos x="161" y="0"/>
                </a:cxn>
                <a:cxn ang="0">
                  <a:pos x="156" y="0"/>
                </a:cxn>
                <a:cxn ang="0">
                  <a:pos x="147" y="0"/>
                </a:cxn>
                <a:cxn ang="0">
                  <a:pos x="136" y="0"/>
                </a:cxn>
                <a:cxn ang="0">
                  <a:pos x="124" y="0"/>
                </a:cxn>
                <a:cxn ang="0">
                  <a:pos x="108" y="0"/>
                </a:cxn>
                <a:cxn ang="0">
                  <a:pos x="96" y="2"/>
                </a:cxn>
                <a:cxn ang="0">
                  <a:pos x="81" y="4"/>
                </a:cxn>
                <a:cxn ang="0">
                  <a:pos x="67" y="8"/>
                </a:cxn>
                <a:cxn ang="0">
                  <a:pos x="57" y="13"/>
                </a:cxn>
              </a:cxnLst>
              <a:rect l="0" t="0" r="r" b="b"/>
              <a:pathLst>
                <a:path w="165" h="134">
                  <a:moveTo>
                    <a:pt x="0" y="133"/>
                  </a:moveTo>
                  <a:lnTo>
                    <a:pt x="9" y="128"/>
                  </a:lnTo>
                  <a:lnTo>
                    <a:pt x="23" y="124"/>
                  </a:lnTo>
                  <a:lnTo>
                    <a:pt x="33" y="119"/>
                  </a:lnTo>
                  <a:lnTo>
                    <a:pt x="46" y="114"/>
                  </a:lnTo>
                  <a:lnTo>
                    <a:pt x="58" y="107"/>
                  </a:lnTo>
                  <a:lnTo>
                    <a:pt x="71" y="101"/>
                  </a:lnTo>
                  <a:lnTo>
                    <a:pt x="83" y="93"/>
                  </a:lnTo>
                  <a:lnTo>
                    <a:pt x="94" y="84"/>
                  </a:lnTo>
                  <a:lnTo>
                    <a:pt x="105" y="75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30" y="45"/>
                  </a:lnTo>
                  <a:lnTo>
                    <a:pt x="140" y="27"/>
                  </a:lnTo>
                  <a:lnTo>
                    <a:pt x="149" y="17"/>
                  </a:lnTo>
                  <a:lnTo>
                    <a:pt x="156" y="6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47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1" y="4"/>
                  </a:lnTo>
                  <a:lnTo>
                    <a:pt x="67" y="8"/>
                  </a:lnTo>
                  <a:lnTo>
                    <a:pt x="57" y="1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56" name="Freeform 224"/>
            <p:cNvSpPr>
              <a:spLocks/>
            </p:cNvSpPr>
            <p:nvPr/>
          </p:nvSpPr>
          <p:spPr bwMode="auto">
            <a:xfrm>
              <a:off x="2237" y="1859"/>
              <a:ext cx="145" cy="141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3" y="135"/>
                </a:cxn>
                <a:cxn ang="0">
                  <a:pos x="25" y="132"/>
                </a:cxn>
                <a:cxn ang="0">
                  <a:pos x="40" y="125"/>
                </a:cxn>
                <a:cxn ang="0">
                  <a:pos x="52" y="117"/>
                </a:cxn>
                <a:cxn ang="0">
                  <a:pos x="68" y="109"/>
                </a:cxn>
                <a:cxn ang="0">
                  <a:pos x="82" y="100"/>
                </a:cxn>
                <a:cxn ang="0">
                  <a:pos x="97" y="89"/>
                </a:cxn>
                <a:cxn ang="0">
                  <a:pos x="107" y="79"/>
                </a:cxn>
                <a:cxn ang="0">
                  <a:pos x="118" y="66"/>
                </a:cxn>
                <a:cxn ang="0">
                  <a:pos x="126" y="56"/>
                </a:cxn>
                <a:cxn ang="0">
                  <a:pos x="126" y="56"/>
                </a:cxn>
                <a:cxn ang="0">
                  <a:pos x="139" y="33"/>
                </a:cxn>
                <a:cxn ang="0">
                  <a:pos x="144" y="18"/>
                </a:cxn>
                <a:cxn ang="0">
                  <a:pos x="144" y="8"/>
                </a:cxn>
                <a:cxn ang="0">
                  <a:pos x="144" y="2"/>
                </a:cxn>
                <a:cxn ang="0">
                  <a:pos x="144" y="0"/>
                </a:cxn>
                <a:cxn ang="0">
                  <a:pos x="144" y="0"/>
                </a:cxn>
                <a:cxn ang="0">
                  <a:pos x="135" y="2"/>
                </a:cxn>
                <a:cxn ang="0">
                  <a:pos x="126" y="2"/>
                </a:cxn>
                <a:cxn ang="0">
                  <a:pos x="118" y="2"/>
                </a:cxn>
                <a:cxn ang="0">
                  <a:pos x="107" y="4"/>
                </a:cxn>
                <a:cxn ang="0">
                  <a:pos x="100" y="6"/>
                </a:cxn>
                <a:cxn ang="0">
                  <a:pos x="91" y="8"/>
                </a:cxn>
                <a:cxn ang="0">
                  <a:pos x="80" y="10"/>
                </a:cxn>
                <a:cxn ang="0">
                  <a:pos x="72" y="13"/>
                </a:cxn>
                <a:cxn ang="0">
                  <a:pos x="61" y="16"/>
                </a:cxn>
                <a:cxn ang="0">
                  <a:pos x="52" y="22"/>
                </a:cxn>
                <a:cxn ang="0">
                  <a:pos x="0" y="140"/>
                </a:cxn>
              </a:cxnLst>
              <a:rect l="0" t="0" r="r" b="b"/>
              <a:pathLst>
                <a:path w="145" h="141">
                  <a:moveTo>
                    <a:pt x="0" y="140"/>
                  </a:moveTo>
                  <a:lnTo>
                    <a:pt x="13" y="135"/>
                  </a:lnTo>
                  <a:lnTo>
                    <a:pt x="25" y="132"/>
                  </a:lnTo>
                  <a:lnTo>
                    <a:pt x="40" y="125"/>
                  </a:lnTo>
                  <a:lnTo>
                    <a:pt x="52" y="117"/>
                  </a:lnTo>
                  <a:lnTo>
                    <a:pt x="68" y="109"/>
                  </a:lnTo>
                  <a:lnTo>
                    <a:pt x="82" y="100"/>
                  </a:lnTo>
                  <a:lnTo>
                    <a:pt x="97" y="89"/>
                  </a:lnTo>
                  <a:lnTo>
                    <a:pt x="107" y="79"/>
                  </a:lnTo>
                  <a:lnTo>
                    <a:pt x="118" y="66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39" y="33"/>
                  </a:lnTo>
                  <a:lnTo>
                    <a:pt x="144" y="18"/>
                  </a:lnTo>
                  <a:lnTo>
                    <a:pt x="144" y="8"/>
                  </a:lnTo>
                  <a:lnTo>
                    <a:pt x="144" y="2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35" y="2"/>
                  </a:lnTo>
                  <a:lnTo>
                    <a:pt x="126" y="2"/>
                  </a:lnTo>
                  <a:lnTo>
                    <a:pt x="118" y="2"/>
                  </a:lnTo>
                  <a:lnTo>
                    <a:pt x="107" y="4"/>
                  </a:lnTo>
                  <a:lnTo>
                    <a:pt x="100" y="6"/>
                  </a:lnTo>
                  <a:lnTo>
                    <a:pt x="91" y="8"/>
                  </a:lnTo>
                  <a:lnTo>
                    <a:pt x="80" y="10"/>
                  </a:lnTo>
                  <a:lnTo>
                    <a:pt x="72" y="13"/>
                  </a:lnTo>
                  <a:lnTo>
                    <a:pt x="61" y="16"/>
                  </a:lnTo>
                  <a:lnTo>
                    <a:pt x="52" y="22"/>
                  </a:lnTo>
                  <a:lnTo>
                    <a:pt x="0" y="14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57" name="Freeform 225"/>
            <p:cNvSpPr>
              <a:spLocks/>
            </p:cNvSpPr>
            <p:nvPr/>
          </p:nvSpPr>
          <p:spPr bwMode="auto">
            <a:xfrm>
              <a:off x="2237" y="1859"/>
              <a:ext cx="145" cy="141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3" y="135"/>
                </a:cxn>
                <a:cxn ang="0">
                  <a:pos x="25" y="132"/>
                </a:cxn>
                <a:cxn ang="0">
                  <a:pos x="40" y="125"/>
                </a:cxn>
                <a:cxn ang="0">
                  <a:pos x="52" y="117"/>
                </a:cxn>
                <a:cxn ang="0">
                  <a:pos x="68" y="109"/>
                </a:cxn>
                <a:cxn ang="0">
                  <a:pos x="82" y="100"/>
                </a:cxn>
                <a:cxn ang="0">
                  <a:pos x="97" y="89"/>
                </a:cxn>
                <a:cxn ang="0">
                  <a:pos x="107" y="79"/>
                </a:cxn>
                <a:cxn ang="0">
                  <a:pos x="118" y="66"/>
                </a:cxn>
                <a:cxn ang="0">
                  <a:pos x="126" y="56"/>
                </a:cxn>
                <a:cxn ang="0">
                  <a:pos x="126" y="56"/>
                </a:cxn>
                <a:cxn ang="0">
                  <a:pos x="139" y="33"/>
                </a:cxn>
                <a:cxn ang="0">
                  <a:pos x="144" y="18"/>
                </a:cxn>
                <a:cxn ang="0">
                  <a:pos x="144" y="8"/>
                </a:cxn>
                <a:cxn ang="0">
                  <a:pos x="144" y="2"/>
                </a:cxn>
                <a:cxn ang="0">
                  <a:pos x="144" y="0"/>
                </a:cxn>
                <a:cxn ang="0">
                  <a:pos x="144" y="0"/>
                </a:cxn>
                <a:cxn ang="0">
                  <a:pos x="135" y="2"/>
                </a:cxn>
                <a:cxn ang="0">
                  <a:pos x="126" y="2"/>
                </a:cxn>
                <a:cxn ang="0">
                  <a:pos x="118" y="2"/>
                </a:cxn>
                <a:cxn ang="0">
                  <a:pos x="107" y="4"/>
                </a:cxn>
                <a:cxn ang="0">
                  <a:pos x="100" y="6"/>
                </a:cxn>
                <a:cxn ang="0">
                  <a:pos x="91" y="8"/>
                </a:cxn>
                <a:cxn ang="0">
                  <a:pos x="80" y="10"/>
                </a:cxn>
                <a:cxn ang="0">
                  <a:pos x="72" y="13"/>
                </a:cxn>
                <a:cxn ang="0">
                  <a:pos x="61" y="16"/>
                </a:cxn>
                <a:cxn ang="0">
                  <a:pos x="52" y="22"/>
                </a:cxn>
              </a:cxnLst>
              <a:rect l="0" t="0" r="r" b="b"/>
              <a:pathLst>
                <a:path w="145" h="141">
                  <a:moveTo>
                    <a:pt x="0" y="140"/>
                  </a:moveTo>
                  <a:lnTo>
                    <a:pt x="13" y="135"/>
                  </a:lnTo>
                  <a:lnTo>
                    <a:pt x="25" y="132"/>
                  </a:lnTo>
                  <a:lnTo>
                    <a:pt x="40" y="125"/>
                  </a:lnTo>
                  <a:lnTo>
                    <a:pt x="52" y="117"/>
                  </a:lnTo>
                  <a:lnTo>
                    <a:pt x="68" y="109"/>
                  </a:lnTo>
                  <a:lnTo>
                    <a:pt x="82" y="100"/>
                  </a:lnTo>
                  <a:lnTo>
                    <a:pt x="97" y="89"/>
                  </a:lnTo>
                  <a:lnTo>
                    <a:pt x="107" y="79"/>
                  </a:lnTo>
                  <a:lnTo>
                    <a:pt x="118" y="66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39" y="33"/>
                  </a:lnTo>
                  <a:lnTo>
                    <a:pt x="144" y="18"/>
                  </a:lnTo>
                  <a:lnTo>
                    <a:pt x="144" y="8"/>
                  </a:lnTo>
                  <a:lnTo>
                    <a:pt x="144" y="2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35" y="2"/>
                  </a:lnTo>
                  <a:lnTo>
                    <a:pt x="126" y="2"/>
                  </a:lnTo>
                  <a:lnTo>
                    <a:pt x="118" y="2"/>
                  </a:lnTo>
                  <a:lnTo>
                    <a:pt x="107" y="4"/>
                  </a:lnTo>
                  <a:lnTo>
                    <a:pt x="100" y="6"/>
                  </a:lnTo>
                  <a:lnTo>
                    <a:pt x="91" y="8"/>
                  </a:lnTo>
                  <a:lnTo>
                    <a:pt x="80" y="10"/>
                  </a:lnTo>
                  <a:lnTo>
                    <a:pt x="72" y="13"/>
                  </a:lnTo>
                  <a:lnTo>
                    <a:pt x="61" y="16"/>
                  </a:lnTo>
                  <a:lnTo>
                    <a:pt x="52" y="2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58" name="Freeform 226"/>
            <p:cNvSpPr>
              <a:spLocks/>
            </p:cNvSpPr>
            <p:nvPr/>
          </p:nvSpPr>
          <p:spPr bwMode="auto">
            <a:xfrm>
              <a:off x="2245" y="1975"/>
              <a:ext cx="90" cy="143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8" y="133"/>
                </a:cxn>
                <a:cxn ang="0">
                  <a:pos x="16" y="124"/>
                </a:cxn>
                <a:cxn ang="0">
                  <a:pos x="27" y="116"/>
                </a:cxn>
                <a:cxn ang="0">
                  <a:pos x="38" y="105"/>
                </a:cxn>
                <a:cxn ang="0">
                  <a:pos x="48" y="94"/>
                </a:cxn>
                <a:cxn ang="0">
                  <a:pos x="59" y="80"/>
                </a:cxn>
                <a:cxn ang="0">
                  <a:pos x="67" y="66"/>
                </a:cxn>
                <a:cxn ang="0">
                  <a:pos x="75" y="46"/>
                </a:cxn>
                <a:cxn ang="0">
                  <a:pos x="84" y="25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4" y="0"/>
                </a:cxn>
                <a:cxn ang="0">
                  <a:pos x="75" y="2"/>
                </a:cxn>
                <a:cxn ang="0">
                  <a:pos x="67" y="2"/>
                </a:cxn>
                <a:cxn ang="0">
                  <a:pos x="57" y="4"/>
                </a:cxn>
                <a:cxn ang="0">
                  <a:pos x="46" y="6"/>
                </a:cxn>
                <a:cxn ang="0">
                  <a:pos x="36" y="11"/>
                </a:cxn>
                <a:cxn ang="0">
                  <a:pos x="25" y="15"/>
                </a:cxn>
                <a:cxn ang="0">
                  <a:pos x="15" y="19"/>
                </a:cxn>
                <a:cxn ang="0">
                  <a:pos x="6" y="25"/>
                </a:cxn>
                <a:cxn ang="0">
                  <a:pos x="0" y="142"/>
                </a:cxn>
              </a:cxnLst>
              <a:rect l="0" t="0" r="r" b="b"/>
              <a:pathLst>
                <a:path w="90" h="143">
                  <a:moveTo>
                    <a:pt x="0" y="142"/>
                  </a:moveTo>
                  <a:lnTo>
                    <a:pt x="8" y="133"/>
                  </a:lnTo>
                  <a:lnTo>
                    <a:pt x="16" y="124"/>
                  </a:lnTo>
                  <a:lnTo>
                    <a:pt x="27" y="116"/>
                  </a:lnTo>
                  <a:lnTo>
                    <a:pt x="38" y="105"/>
                  </a:lnTo>
                  <a:lnTo>
                    <a:pt x="48" y="94"/>
                  </a:lnTo>
                  <a:lnTo>
                    <a:pt x="59" y="80"/>
                  </a:lnTo>
                  <a:lnTo>
                    <a:pt x="67" y="66"/>
                  </a:lnTo>
                  <a:lnTo>
                    <a:pt x="75" y="46"/>
                  </a:lnTo>
                  <a:lnTo>
                    <a:pt x="84" y="25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75" y="2"/>
                  </a:lnTo>
                  <a:lnTo>
                    <a:pt x="67" y="2"/>
                  </a:lnTo>
                  <a:lnTo>
                    <a:pt x="57" y="4"/>
                  </a:lnTo>
                  <a:lnTo>
                    <a:pt x="46" y="6"/>
                  </a:lnTo>
                  <a:lnTo>
                    <a:pt x="36" y="11"/>
                  </a:lnTo>
                  <a:lnTo>
                    <a:pt x="25" y="15"/>
                  </a:lnTo>
                  <a:lnTo>
                    <a:pt x="15" y="19"/>
                  </a:lnTo>
                  <a:lnTo>
                    <a:pt x="6" y="25"/>
                  </a:lnTo>
                  <a:lnTo>
                    <a:pt x="0" y="14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59" name="Freeform 227"/>
            <p:cNvSpPr>
              <a:spLocks/>
            </p:cNvSpPr>
            <p:nvPr/>
          </p:nvSpPr>
          <p:spPr bwMode="auto">
            <a:xfrm>
              <a:off x="2245" y="1975"/>
              <a:ext cx="90" cy="143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8" y="133"/>
                </a:cxn>
                <a:cxn ang="0">
                  <a:pos x="16" y="124"/>
                </a:cxn>
                <a:cxn ang="0">
                  <a:pos x="27" y="116"/>
                </a:cxn>
                <a:cxn ang="0">
                  <a:pos x="38" y="105"/>
                </a:cxn>
                <a:cxn ang="0">
                  <a:pos x="48" y="94"/>
                </a:cxn>
                <a:cxn ang="0">
                  <a:pos x="59" y="80"/>
                </a:cxn>
                <a:cxn ang="0">
                  <a:pos x="67" y="66"/>
                </a:cxn>
                <a:cxn ang="0">
                  <a:pos x="75" y="46"/>
                </a:cxn>
                <a:cxn ang="0">
                  <a:pos x="84" y="25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4" y="0"/>
                </a:cxn>
                <a:cxn ang="0">
                  <a:pos x="75" y="2"/>
                </a:cxn>
                <a:cxn ang="0">
                  <a:pos x="67" y="2"/>
                </a:cxn>
                <a:cxn ang="0">
                  <a:pos x="57" y="4"/>
                </a:cxn>
                <a:cxn ang="0">
                  <a:pos x="46" y="6"/>
                </a:cxn>
                <a:cxn ang="0">
                  <a:pos x="36" y="11"/>
                </a:cxn>
                <a:cxn ang="0">
                  <a:pos x="25" y="15"/>
                </a:cxn>
                <a:cxn ang="0">
                  <a:pos x="15" y="19"/>
                </a:cxn>
                <a:cxn ang="0">
                  <a:pos x="6" y="25"/>
                </a:cxn>
              </a:cxnLst>
              <a:rect l="0" t="0" r="r" b="b"/>
              <a:pathLst>
                <a:path w="90" h="143">
                  <a:moveTo>
                    <a:pt x="0" y="142"/>
                  </a:moveTo>
                  <a:lnTo>
                    <a:pt x="8" y="133"/>
                  </a:lnTo>
                  <a:lnTo>
                    <a:pt x="16" y="124"/>
                  </a:lnTo>
                  <a:lnTo>
                    <a:pt x="27" y="116"/>
                  </a:lnTo>
                  <a:lnTo>
                    <a:pt x="38" y="105"/>
                  </a:lnTo>
                  <a:lnTo>
                    <a:pt x="48" y="94"/>
                  </a:lnTo>
                  <a:lnTo>
                    <a:pt x="59" y="80"/>
                  </a:lnTo>
                  <a:lnTo>
                    <a:pt x="67" y="66"/>
                  </a:lnTo>
                  <a:lnTo>
                    <a:pt x="75" y="46"/>
                  </a:lnTo>
                  <a:lnTo>
                    <a:pt x="84" y="25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75" y="2"/>
                  </a:lnTo>
                  <a:lnTo>
                    <a:pt x="67" y="2"/>
                  </a:lnTo>
                  <a:lnTo>
                    <a:pt x="57" y="4"/>
                  </a:lnTo>
                  <a:lnTo>
                    <a:pt x="46" y="6"/>
                  </a:lnTo>
                  <a:lnTo>
                    <a:pt x="36" y="11"/>
                  </a:lnTo>
                  <a:lnTo>
                    <a:pt x="25" y="15"/>
                  </a:lnTo>
                  <a:lnTo>
                    <a:pt x="15" y="19"/>
                  </a:lnTo>
                  <a:lnTo>
                    <a:pt x="6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60" name="Freeform 228"/>
            <p:cNvSpPr>
              <a:spLocks/>
            </p:cNvSpPr>
            <p:nvPr/>
          </p:nvSpPr>
          <p:spPr bwMode="auto">
            <a:xfrm>
              <a:off x="2222" y="2088"/>
              <a:ext cx="91" cy="197"/>
            </a:xfrm>
            <a:custGeom>
              <a:avLst/>
              <a:gdLst/>
              <a:ahLst/>
              <a:cxnLst>
                <a:cxn ang="0">
                  <a:pos x="8" y="196"/>
                </a:cxn>
                <a:cxn ang="0">
                  <a:pos x="16" y="182"/>
                </a:cxn>
                <a:cxn ang="0">
                  <a:pos x="25" y="166"/>
                </a:cxn>
                <a:cxn ang="0">
                  <a:pos x="36" y="149"/>
                </a:cxn>
                <a:cxn ang="0">
                  <a:pos x="46" y="129"/>
                </a:cxn>
                <a:cxn ang="0">
                  <a:pos x="57" y="109"/>
                </a:cxn>
                <a:cxn ang="0">
                  <a:pos x="66" y="88"/>
                </a:cxn>
                <a:cxn ang="0">
                  <a:pos x="75" y="64"/>
                </a:cxn>
                <a:cxn ang="0">
                  <a:pos x="84" y="44"/>
                </a:cxn>
                <a:cxn ang="0">
                  <a:pos x="88" y="20"/>
                </a:cxn>
                <a:cxn ang="0">
                  <a:pos x="90" y="2"/>
                </a:cxn>
                <a:cxn ang="0">
                  <a:pos x="90" y="2"/>
                </a:cxn>
                <a:cxn ang="0">
                  <a:pos x="88" y="0"/>
                </a:cxn>
                <a:cxn ang="0">
                  <a:pos x="84" y="0"/>
                </a:cxn>
                <a:cxn ang="0">
                  <a:pos x="77" y="0"/>
                </a:cxn>
                <a:cxn ang="0">
                  <a:pos x="69" y="0"/>
                </a:cxn>
                <a:cxn ang="0">
                  <a:pos x="59" y="0"/>
                </a:cxn>
                <a:cxn ang="0">
                  <a:pos x="48" y="2"/>
                </a:cxn>
                <a:cxn ang="0">
                  <a:pos x="36" y="5"/>
                </a:cxn>
                <a:cxn ang="0">
                  <a:pos x="25" y="12"/>
                </a:cxn>
                <a:cxn ang="0">
                  <a:pos x="13" y="20"/>
                </a:cxn>
                <a:cxn ang="0">
                  <a:pos x="0" y="33"/>
                </a:cxn>
                <a:cxn ang="0">
                  <a:pos x="8" y="196"/>
                </a:cxn>
              </a:cxnLst>
              <a:rect l="0" t="0" r="r" b="b"/>
              <a:pathLst>
                <a:path w="91" h="197">
                  <a:moveTo>
                    <a:pt x="8" y="196"/>
                  </a:moveTo>
                  <a:lnTo>
                    <a:pt x="16" y="182"/>
                  </a:lnTo>
                  <a:lnTo>
                    <a:pt x="25" y="166"/>
                  </a:lnTo>
                  <a:lnTo>
                    <a:pt x="36" y="149"/>
                  </a:lnTo>
                  <a:lnTo>
                    <a:pt x="46" y="129"/>
                  </a:lnTo>
                  <a:lnTo>
                    <a:pt x="57" y="109"/>
                  </a:lnTo>
                  <a:lnTo>
                    <a:pt x="66" y="88"/>
                  </a:lnTo>
                  <a:lnTo>
                    <a:pt x="75" y="64"/>
                  </a:lnTo>
                  <a:lnTo>
                    <a:pt x="84" y="44"/>
                  </a:lnTo>
                  <a:lnTo>
                    <a:pt x="88" y="20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8" y="2"/>
                  </a:lnTo>
                  <a:lnTo>
                    <a:pt x="36" y="5"/>
                  </a:lnTo>
                  <a:lnTo>
                    <a:pt x="25" y="12"/>
                  </a:lnTo>
                  <a:lnTo>
                    <a:pt x="13" y="20"/>
                  </a:lnTo>
                  <a:lnTo>
                    <a:pt x="0" y="33"/>
                  </a:lnTo>
                  <a:lnTo>
                    <a:pt x="8" y="19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61" name="Freeform 229"/>
            <p:cNvSpPr>
              <a:spLocks/>
            </p:cNvSpPr>
            <p:nvPr/>
          </p:nvSpPr>
          <p:spPr bwMode="auto">
            <a:xfrm>
              <a:off x="2222" y="2088"/>
              <a:ext cx="91" cy="197"/>
            </a:xfrm>
            <a:custGeom>
              <a:avLst/>
              <a:gdLst/>
              <a:ahLst/>
              <a:cxnLst>
                <a:cxn ang="0">
                  <a:pos x="8" y="196"/>
                </a:cxn>
                <a:cxn ang="0">
                  <a:pos x="16" y="182"/>
                </a:cxn>
                <a:cxn ang="0">
                  <a:pos x="25" y="166"/>
                </a:cxn>
                <a:cxn ang="0">
                  <a:pos x="36" y="149"/>
                </a:cxn>
                <a:cxn ang="0">
                  <a:pos x="46" y="129"/>
                </a:cxn>
                <a:cxn ang="0">
                  <a:pos x="57" y="109"/>
                </a:cxn>
                <a:cxn ang="0">
                  <a:pos x="66" y="88"/>
                </a:cxn>
                <a:cxn ang="0">
                  <a:pos x="75" y="64"/>
                </a:cxn>
                <a:cxn ang="0">
                  <a:pos x="84" y="44"/>
                </a:cxn>
                <a:cxn ang="0">
                  <a:pos x="88" y="20"/>
                </a:cxn>
                <a:cxn ang="0">
                  <a:pos x="90" y="2"/>
                </a:cxn>
                <a:cxn ang="0">
                  <a:pos x="90" y="2"/>
                </a:cxn>
                <a:cxn ang="0">
                  <a:pos x="88" y="0"/>
                </a:cxn>
                <a:cxn ang="0">
                  <a:pos x="84" y="0"/>
                </a:cxn>
                <a:cxn ang="0">
                  <a:pos x="77" y="0"/>
                </a:cxn>
                <a:cxn ang="0">
                  <a:pos x="69" y="0"/>
                </a:cxn>
                <a:cxn ang="0">
                  <a:pos x="59" y="0"/>
                </a:cxn>
                <a:cxn ang="0">
                  <a:pos x="48" y="2"/>
                </a:cxn>
                <a:cxn ang="0">
                  <a:pos x="36" y="5"/>
                </a:cxn>
                <a:cxn ang="0">
                  <a:pos x="25" y="12"/>
                </a:cxn>
                <a:cxn ang="0">
                  <a:pos x="13" y="20"/>
                </a:cxn>
                <a:cxn ang="0">
                  <a:pos x="0" y="33"/>
                </a:cxn>
              </a:cxnLst>
              <a:rect l="0" t="0" r="r" b="b"/>
              <a:pathLst>
                <a:path w="91" h="197">
                  <a:moveTo>
                    <a:pt x="8" y="196"/>
                  </a:moveTo>
                  <a:lnTo>
                    <a:pt x="16" y="182"/>
                  </a:lnTo>
                  <a:lnTo>
                    <a:pt x="25" y="166"/>
                  </a:lnTo>
                  <a:lnTo>
                    <a:pt x="36" y="149"/>
                  </a:lnTo>
                  <a:lnTo>
                    <a:pt x="46" y="129"/>
                  </a:lnTo>
                  <a:lnTo>
                    <a:pt x="57" y="109"/>
                  </a:lnTo>
                  <a:lnTo>
                    <a:pt x="66" y="88"/>
                  </a:lnTo>
                  <a:lnTo>
                    <a:pt x="75" y="64"/>
                  </a:lnTo>
                  <a:lnTo>
                    <a:pt x="84" y="44"/>
                  </a:lnTo>
                  <a:lnTo>
                    <a:pt x="88" y="20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8" y="2"/>
                  </a:lnTo>
                  <a:lnTo>
                    <a:pt x="36" y="5"/>
                  </a:lnTo>
                  <a:lnTo>
                    <a:pt x="25" y="12"/>
                  </a:lnTo>
                  <a:lnTo>
                    <a:pt x="13" y="20"/>
                  </a:lnTo>
                  <a:lnTo>
                    <a:pt x="0" y="3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62" name="Freeform 230"/>
            <p:cNvSpPr>
              <a:spLocks/>
            </p:cNvSpPr>
            <p:nvPr/>
          </p:nvSpPr>
          <p:spPr bwMode="auto">
            <a:xfrm>
              <a:off x="2108" y="2241"/>
              <a:ext cx="279" cy="505"/>
            </a:xfrm>
            <a:custGeom>
              <a:avLst/>
              <a:gdLst/>
              <a:ahLst/>
              <a:cxnLst>
                <a:cxn ang="0">
                  <a:pos x="143" y="504"/>
                </a:cxn>
                <a:cxn ang="0">
                  <a:pos x="127" y="486"/>
                </a:cxn>
                <a:cxn ang="0">
                  <a:pos x="109" y="465"/>
                </a:cxn>
                <a:cxn ang="0">
                  <a:pos x="92" y="444"/>
                </a:cxn>
                <a:cxn ang="0">
                  <a:pos x="76" y="419"/>
                </a:cxn>
                <a:cxn ang="0">
                  <a:pos x="58" y="391"/>
                </a:cxn>
                <a:cxn ang="0">
                  <a:pos x="41" y="364"/>
                </a:cxn>
                <a:cxn ang="0">
                  <a:pos x="26" y="337"/>
                </a:cxn>
                <a:cxn ang="0">
                  <a:pos x="16" y="305"/>
                </a:cxn>
                <a:cxn ang="0">
                  <a:pos x="7" y="276"/>
                </a:cxn>
                <a:cxn ang="0">
                  <a:pos x="2" y="246"/>
                </a:cxn>
                <a:cxn ang="0">
                  <a:pos x="2" y="246"/>
                </a:cxn>
                <a:cxn ang="0">
                  <a:pos x="0" y="215"/>
                </a:cxn>
                <a:cxn ang="0">
                  <a:pos x="0" y="185"/>
                </a:cxn>
                <a:cxn ang="0">
                  <a:pos x="0" y="158"/>
                </a:cxn>
                <a:cxn ang="0">
                  <a:pos x="2" y="130"/>
                </a:cxn>
                <a:cxn ang="0">
                  <a:pos x="3" y="103"/>
                </a:cxn>
                <a:cxn ang="0">
                  <a:pos x="7" y="78"/>
                </a:cxn>
                <a:cxn ang="0">
                  <a:pos x="12" y="57"/>
                </a:cxn>
                <a:cxn ang="0">
                  <a:pos x="18" y="36"/>
                </a:cxn>
                <a:cxn ang="0">
                  <a:pos x="23" y="1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3" y="4"/>
                </a:cxn>
                <a:cxn ang="0">
                  <a:pos x="46" y="13"/>
                </a:cxn>
                <a:cxn ang="0">
                  <a:pos x="65" y="27"/>
                </a:cxn>
                <a:cxn ang="0">
                  <a:pos x="88" y="46"/>
                </a:cxn>
                <a:cxn ang="0">
                  <a:pos x="115" y="70"/>
                </a:cxn>
                <a:cxn ang="0">
                  <a:pos x="145" y="99"/>
                </a:cxn>
                <a:cxn ang="0">
                  <a:pos x="173" y="130"/>
                </a:cxn>
                <a:cxn ang="0">
                  <a:pos x="198" y="167"/>
                </a:cxn>
                <a:cxn ang="0">
                  <a:pos x="221" y="204"/>
                </a:cxn>
                <a:cxn ang="0">
                  <a:pos x="238" y="246"/>
                </a:cxn>
                <a:cxn ang="0">
                  <a:pos x="238" y="246"/>
                </a:cxn>
                <a:cxn ang="0">
                  <a:pos x="249" y="285"/>
                </a:cxn>
                <a:cxn ang="0">
                  <a:pos x="259" y="318"/>
                </a:cxn>
                <a:cxn ang="0">
                  <a:pos x="265" y="345"/>
                </a:cxn>
                <a:cxn ang="0">
                  <a:pos x="272" y="368"/>
                </a:cxn>
                <a:cxn ang="0">
                  <a:pos x="274" y="388"/>
                </a:cxn>
                <a:cxn ang="0">
                  <a:pos x="276" y="404"/>
                </a:cxn>
                <a:cxn ang="0">
                  <a:pos x="278" y="419"/>
                </a:cxn>
                <a:cxn ang="0">
                  <a:pos x="278" y="434"/>
                </a:cxn>
                <a:cxn ang="0">
                  <a:pos x="278" y="446"/>
                </a:cxn>
                <a:cxn ang="0">
                  <a:pos x="278" y="462"/>
                </a:cxn>
                <a:cxn ang="0">
                  <a:pos x="143" y="504"/>
                </a:cxn>
              </a:cxnLst>
              <a:rect l="0" t="0" r="r" b="b"/>
              <a:pathLst>
                <a:path w="279" h="505">
                  <a:moveTo>
                    <a:pt x="143" y="504"/>
                  </a:moveTo>
                  <a:lnTo>
                    <a:pt x="127" y="486"/>
                  </a:lnTo>
                  <a:lnTo>
                    <a:pt x="109" y="465"/>
                  </a:lnTo>
                  <a:lnTo>
                    <a:pt x="92" y="444"/>
                  </a:lnTo>
                  <a:lnTo>
                    <a:pt x="76" y="419"/>
                  </a:lnTo>
                  <a:lnTo>
                    <a:pt x="58" y="391"/>
                  </a:lnTo>
                  <a:lnTo>
                    <a:pt x="41" y="364"/>
                  </a:lnTo>
                  <a:lnTo>
                    <a:pt x="26" y="337"/>
                  </a:lnTo>
                  <a:lnTo>
                    <a:pt x="16" y="305"/>
                  </a:lnTo>
                  <a:lnTo>
                    <a:pt x="7" y="276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0" y="215"/>
                  </a:lnTo>
                  <a:lnTo>
                    <a:pt x="0" y="185"/>
                  </a:lnTo>
                  <a:lnTo>
                    <a:pt x="0" y="158"/>
                  </a:lnTo>
                  <a:lnTo>
                    <a:pt x="2" y="130"/>
                  </a:lnTo>
                  <a:lnTo>
                    <a:pt x="3" y="103"/>
                  </a:lnTo>
                  <a:lnTo>
                    <a:pt x="7" y="78"/>
                  </a:lnTo>
                  <a:lnTo>
                    <a:pt x="12" y="57"/>
                  </a:lnTo>
                  <a:lnTo>
                    <a:pt x="18" y="36"/>
                  </a:lnTo>
                  <a:lnTo>
                    <a:pt x="23" y="1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3" y="4"/>
                  </a:lnTo>
                  <a:lnTo>
                    <a:pt x="46" y="13"/>
                  </a:lnTo>
                  <a:lnTo>
                    <a:pt x="65" y="27"/>
                  </a:lnTo>
                  <a:lnTo>
                    <a:pt x="88" y="46"/>
                  </a:lnTo>
                  <a:lnTo>
                    <a:pt x="115" y="70"/>
                  </a:lnTo>
                  <a:lnTo>
                    <a:pt x="145" y="99"/>
                  </a:lnTo>
                  <a:lnTo>
                    <a:pt x="173" y="130"/>
                  </a:lnTo>
                  <a:lnTo>
                    <a:pt x="198" y="167"/>
                  </a:lnTo>
                  <a:lnTo>
                    <a:pt x="221" y="204"/>
                  </a:lnTo>
                  <a:lnTo>
                    <a:pt x="238" y="246"/>
                  </a:lnTo>
                  <a:lnTo>
                    <a:pt x="238" y="246"/>
                  </a:lnTo>
                  <a:lnTo>
                    <a:pt x="249" y="285"/>
                  </a:lnTo>
                  <a:lnTo>
                    <a:pt x="259" y="318"/>
                  </a:lnTo>
                  <a:lnTo>
                    <a:pt x="265" y="345"/>
                  </a:lnTo>
                  <a:lnTo>
                    <a:pt x="272" y="368"/>
                  </a:lnTo>
                  <a:lnTo>
                    <a:pt x="274" y="388"/>
                  </a:lnTo>
                  <a:lnTo>
                    <a:pt x="276" y="404"/>
                  </a:lnTo>
                  <a:lnTo>
                    <a:pt x="278" y="419"/>
                  </a:lnTo>
                  <a:lnTo>
                    <a:pt x="278" y="434"/>
                  </a:lnTo>
                  <a:lnTo>
                    <a:pt x="278" y="446"/>
                  </a:lnTo>
                  <a:lnTo>
                    <a:pt x="278" y="462"/>
                  </a:lnTo>
                  <a:lnTo>
                    <a:pt x="143" y="50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63" name="Freeform 231"/>
            <p:cNvSpPr>
              <a:spLocks/>
            </p:cNvSpPr>
            <p:nvPr/>
          </p:nvSpPr>
          <p:spPr bwMode="auto">
            <a:xfrm>
              <a:off x="2108" y="2241"/>
              <a:ext cx="279" cy="505"/>
            </a:xfrm>
            <a:custGeom>
              <a:avLst/>
              <a:gdLst/>
              <a:ahLst/>
              <a:cxnLst>
                <a:cxn ang="0">
                  <a:pos x="143" y="504"/>
                </a:cxn>
                <a:cxn ang="0">
                  <a:pos x="127" y="486"/>
                </a:cxn>
                <a:cxn ang="0">
                  <a:pos x="109" y="465"/>
                </a:cxn>
                <a:cxn ang="0">
                  <a:pos x="92" y="444"/>
                </a:cxn>
                <a:cxn ang="0">
                  <a:pos x="76" y="419"/>
                </a:cxn>
                <a:cxn ang="0">
                  <a:pos x="58" y="391"/>
                </a:cxn>
                <a:cxn ang="0">
                  <a:pos x="41" y="364"/>
                </a:cxn>
                <a:cxn ang="0">
                  <a:pos x="26" y="337"/>
                </a:cxn>
                <a:cxn ang="0">
                  <a:pos x="16" y="305"/>
                </a:cxn>
                <a:cxn ang="0">
                  <a:pos x="7" y="276"/>
                </a:cxn>
                <a:cxn ang="0">
                  <a:pos x="2" y="246"/>
                </a:cxn>
                <a:cxn ang="0">
                  <a:pos x="2" y="246"/>
                </a:cxn>
                <a:cxn ang="0">
                  <a:pos x="0" y="215"/>
                </a:cxn>
                <a:cxn ang="0">
                  <a:pos x="0" y="185"/>
                </a:cxn>
                <a:cxn ang="0">
                  <a:pos x="0" y="158"/>
                </a:cxn>
                <a:cxn ang="0">
                  <a:pos x="2" y="130"/>
                </a:cxn>
                <a:cxn ang="0">
                  <a:pos x="3" y="103"/>
                </a:cxn>
                <a:cxn ang="0">
                  <a:pos x="7" y="78"/>
                </a:cxn>
                <a:cxn ang="0">
                  <a:pos x="12" y="57"/>
                </a:cxn>
                <a:cxn ang="0">
                  <a:pos x="18" y="36"/>
                </a:cxn>
                <a:cxn ang="0">
                  <a:pos x="23" y="1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3" y="4"/>
                </a:cxn>
                <a:cxn ang="0">
                  <a:pos x="46" y="13"/>
                </a:cxn>
                <a:cxn ang="0">
                  <a:pos x="65" y="27"/>
                </a:cxn>
                <a:cxn ang="0">
                  <a:pos x="88" y="46"/>
                </a:cxn>
                <a:cxn ang="0">
                  <a:pos x="115" y="70"/>
                </a:cxn>
                <a:cxn ang="0">
                  <a:pos x="145" y="99"/>
                </a:cxn>
                <a:cxn ang="0">
                  <a:pos x="173" y="130"/>
                </a:cxn>
                <a:cxn ang="0">
                  <a:pos x="198" y="167"/>
                </a:cxn>
                <a:cxn ang="0">
                  <a:pos x="221" y="204"/>
                </a:cxn>
                <a:cxn ang="0">
                  <a:pos x="238" y="246"/>
                </a:cxn>
                <a:cxn ang="0">
                  <a:pos x="238" y="246"/>
                </a:cxn>
                <a:cxn ang="0">
                  <a:pos x="249" y="285"/>
                </a:cxn>
                <a:cxn ang="0">
                  <a:pos x="259" y="318"/>
                </a:cxn>
                <a:cxn ang="0">
                  <a:pos x="265" y="345"/>
                </a:cxn>
                <a:cxn ang="0">
                  <a:pos x="272" y="368"/>
                </a:cxn>
                <a:cxn ang="0">
                  <a:pos x="274" y="388"/>
                </a:cxn>
                <a:cxn ang="0">
                  <a:pos x="276" y="404"/>
                </a:cxn>
                <a:cxn ang="0">
                  <a:pos x="278" y="419"/>
                </a:cxn>
                <a:cxn ang="0">
                  <a:pos x="278" y="434"/>
                </a:cxn>
                <a:cxn ang="0">
                  <a:pos x="278" y="446"/>
                </a:cxn>
                <a:cxn ang="0">
                  <a:pos x="278" y="462"/>
                </a:cxn>
              </a:cxnLst>
              <a:rect l="0" t="0" r="r" b="b"/>
              <a:pathLst>
                <a:path w="279" h="505">
                  <a:moveTo>
                    <a:pt x="143" y="504"/>
                  </a:moveTo>
                  <a:lnTo>
                    <a:pt x="127" y="486"/>
                  </a:lnTo>
                  <a:lnTo>
                    <a:pt x="109" y="465"/>
                  </a:lnTo>
                  <a:lnTo>
                    <a:pt x="92" y="444"/>
                  </a:lnTo>
                  <a:lnTo>
                    <a:pt x="76" y="419"/>
                  </a:lnTo>
                  <a:lnTo>
                    <a:pt x="58" y="391"/>
                  </a:lnTo>
                  <a:lnTo>
                    <a:pt x="41" y="364"/>
                  </a:lnTo>
                  <a:lnTo>
                    <a:pt x="26" y="337"/>
                  </a:lnTo>
                  <a:lnTo>
                    <a:pt x="16" y="305"/>
                  </a:lnTo>
                  <a:lnTo>
                    <a:pt x="7" y="276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0" y="215"/>
                  </a:lnTo>
                  <a:lnTo>
                    <a:pt x="0" y="185"/>
                  </a:lnTo>
                  <a:lnTo>
                    <a:pt x="0" y="158"/>
                  </a:lnTo>
                  <a:lnTo>
                    <a:pt x="2" y="130"/>
                  </a:lnTo>
                  <a:lnTo>
                    <a:pt x="3" y="103"/>
                  </a:lnTo>
                  <a:lnTo>
                    <a:pt x="7" y="78"/>
                  </a:lnTo>
                  <a:lnTo>
                    <a:pt x="12" y="57"/>
                  </a:lnTo>
                  <a:lnTo>
                    <a:pt x="18" y="36"/>
                  </a:lnTo>
                  <a:lnTo>
                    <a:pt x="23" y="1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3" y="4"/>
                  </a:lnTo>
                  <a:lnTo>
                    <a:pt x="46" y="13"/>
                  </a:lnTo>
                  <a:lnTo>
                    <a:pt x="65" y="27"/>
                  </a:lnTo>
                  <a:lnTo>
                    <a:pt x="88" y="46"/>
                  </a:lnTo>
                  <a:lnTo>
                    <a:pt x="115" y="70"/>
                  </a:lnTo>
                  <a:lnTo>
                    <a:pt x="145" y="99"/>
                  </a:lnTo>
                  <a:lnTo>
                    <a:pt x="173" y="130"/>
                  </a:lnTo>
                  <a:lnTo>
                    <a:pt x="198" y="167"/>
                  </a:lnTo>
                  <a:lnTo>
                    <a:pt x="221" y="204"/>
                  </a:lnTo>
                  <a:lnTo>
                    <a:pt x="238" y="246"/>
                  </a:lnTo>
                  <a:lnTo>
                    <a:pt x="238" y="246"/>
                  </a:lnTo>
                  <a:lnTo>
                    <a:pt x="249" y="285"/>
                  </a:lnTo>
                  <a:lnTo>
                    <a:pt x="259" y="318"/>
                  </a:lnTo>
                  <a:lnTo>
                    <a:pt x="265" y="345"/>
                  </a:lnTo>
                  <a:lnTo>
                    <a:pt x="272" y="368"/>
                  </a:lnTo>
                  <a:lnTo>
                    <a:pt x="274" y="388"/>
                  </a:lnTo>
                  <a:lnTo>
                    <a:pt x="276" y="404"/>
                  </a:lnTo>
                  <a:lnTo>
                    <a:pt x="278" y="419"/>
                  </a:lnTo>
                  <a:lnTo>
                    <a:pt x="278" y="434"/>
                  </a:lnTo>
                  <a:lnTo>
                    <a:pt x="278" y="446"/>
                  </a:lnTo>
                  <a:lnTo>
                    <a:pt x="278" y="46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64" name="Freeform 232"/>
            <p:cNvSpPr>
              <a:spLocks/>
            </p:cNvSpPr>
            <p:nvPr/>
          </p:nvSpPr>
          <p:spPr bwMode="auto">
            <a:xfrm>
              <a:off x="2175" y="2330"/>
              <a:ext cx="126" cy="386"/>
            </a:xfrm>
            <a:custGeom>
              <a:avLst/>
              <a:gdLst/>
              <a:ahLst/>
              <a:cxnLst>
                <a:cxn ang="0">
                  <a:pos x="125" y="380"/>
                </a:cxn>
                <a:cxn ang="0">
                  <a:pos x="103" y="338"/>
                </a:cxn>
                <a:cxn ang="0">
                  <a:pos x="85" y="299"/>
                </a:cxn>
                <a:cxn ang="0">
                  <a:pos x="67" y="256"/>
                </a:cxn>
                <a:cxn ang="0">
                  <a:pos x="50" y="216"/>
                </a:cxn>
                <a:cxn ang="0">
                  <a:pos x="37" y="177"/>
                </a:cxn>
                <a:cxn ang="0">
                  <a:pos x="27" y="136"/>
                </a:cxn>
                <a:cxn ang="0">
                  <a:pos x="16" y="101"/>
                </a:cxn>
                <a:cxn ang="0">
                  <a:pos x="9" y="64"/>
                </a:cxn>
                <a:cxn ang="0">
                  <a:pos x="4" y="3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30"/>
                </a:cxn>
                <a:cxn ang="0">
                  <a:pos x="8" y="64"/>
                </a:cxn>
                <a:cxn ang="0">
                  <a:pos x="14" y="101"/>
                </a:cxn>
                <a:cxn ang="0">
                  <a:pos x="21" y="138"/>
                </a:cxn>
                <a:cxn ang="0">
                  <a:pos x="32" y="178"/>
                </a:cxn>
                <a:cxn ang="0">
                  <a:pos x="42" y="218"/>
                </a:cxn>
                <a:cxn ang="0">
                  <a:pos x="55" y="258"/>
                </a:cxn>
                <a:cxn ang="0">
                  <a:pos x="69" y="300"/>
                </a:cxn>
                <a:cxn ang="0">
                  <a:pos x="88" y="343"/>
                </a:cxn>
                <a:cxn ang="0">
                  <a:pos x="110" y="385"/>
                </a:cxn>
                <a:cxn ang="0">
                  <a:pos x="125" y="380"/>
                </a:cxn>
              </a:cxnLst>
              <a:rect l="0" t="0" r="r" b="b"/>
              <a:pathLst>
                <a:path w="126" h="386">
                  <a:moveTo>
                    <a:pt x="125" y="380"/>
                  </a:moveTo>
                  <a:lnTo>
                    <a:pt x="103" y="338"/>
                  </a:lnTo>
                  <a:lnTo>
                    <a:pt x="85" y="299"/>
                  </a:lnTo>
                  <a:lnTo>
                    <a:pt x="67" y="256"/>
                  </a:lnTo>
                  <a:lnTo>
                    <a:pt x="50" y="216"/>
                  </a:lnTo>
                  <a:lnTo>
                    <a:pt x="37" y="177"/>
                  </a:lnTo>
                  <a:lnTo>
                    <a:pt x="27" y="136"/>
                  </a:lnTo>
                  <a:lnTo>
                    <a:pt x="16" y="101"/>
                  </a:lnTo>
                  <a:lnTo>
                    <a:pt x="9" y="64"/>
                  </a:lnTo>
                  <a:lnTo>
                    <a:pt x="4" y="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30"/>
                  </a:lnTo>
                  <a:lnTo>
                    <a:pt x="8" y="64"/>
                  </a:lnTo>
                  <a:lnTo>
                    <a:pt x="14" y="101"/>
                  </a:lnTo>
                  <a:lnTo>
                    <a:pt x="21" y="138"/>
                  </a:lnTo>
                  <a:lnTo>
                    <a:pt x="32" y="178"/>
                  </a:lnTo>
                  <a:lnTo>
                    <a:pt x="42" y="218"/>
                  </a:lnTo>
                  <a:lnTo>
                    <a:pt x="55" y="258"/>
                  </a:lnTo>
                  <a:lnTo>
                    <a:pt x="69" y="300"/>
                  </a:lnTo>
                  <a:lnTo>
                    <a:pt x="88" y="343"/>
                  </a:lnTo>
                  <a:lnTo>
                    <a:pt x="110" y="385"/>
                  </a:lnTo>
                  <a:lnTo>
                    <a:pt x="125" y="38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65" name="Freeform 233"/>
            <p:cNvSpPr>
              <a:spLocks/>
            </p:cNvSpPr>
            <p:nvPr/>
          </p:nvSpPr>
          <p:spPr bwMode="auto">
            <a:xfrm>
              <a:off x="2235" y="2304"/>
              <a:ext cx="156" cy="409"/>
            </a:xfrm>
            <a:custGeom>
              <a:avLst/>
              <a:gdLst/>
              <a:ahLst/>
              <a:cxnLst>
                <a:cxn ang="0">
                  <a:pos x="115" y="408"/>
                </a:cxn>
                <a:cxn ang="0">
                  <a:pos x="98" y="391"/>
                </a:cxn>
                <a:cxn ang="0">
                  <a:pos x="81" y="375"/>
                </a:cxn>
                <a:cxn ang="0">
                  <a:pos x="64" y="353"/>
                </a:cxn>
                <a:cxn ang="0">
                  <a:pos x="50" y="332"/>
                </a:cxn>
                <a:cxn ang="0">
                  <a:pos x="35" y="309"/>
                </a:cxn>
                <a:cxn ang="0">
                  <a:pos x="23" y="288"/>
                </a:cxn>
                <a:cxn ang="0">
                  <a:pos x="12" y="262"/>
                </a:cxn>
                <a:cxn ang="0">
                  <a:pos x="5" y="239"/>
                </a:cxn>
                <a:cxn ang="0">
                  <a:pos x="0" y="214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68"/>
                </a:cxn>
                <a:cxn ang="0">
                  <a:pos x="0" y="145"/>
                </a:cxn>
                <a:cxn ang="0">
                  <a:pos x="3" y="124"/>
                </a:cxn>
                <a:cxn ang="0">
                  <a:pos x="5" y="103"/>
                </a:cxn>
                <a:cxn ang="0">
                  <a:pos x="9" y="82"/>
                </a:cxn>
                <a:cxn ang="0">
                  <a:pos x="16" y="60"/>
                </a:cxn>
                <a:cxn ang="0">
                  <a:pos x="20" y="43"/>
                </a:cxn>
                <a:cxn ang="0">
                  <a:pos x="28" y="27"/>
                </a:cxn>
                <a:cxn ang="0">
                  <a:pos x="37" y="1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0" y="4"/>
                </a:cxn>
                <a:cxn ang="0">
                  <a:pos x="58" y="16"/>
                </a:cxn>
                <a:cxn ang="0">
                  <a:pos x="69" y="35"/>
                </a:cxn>
                <a:cxn ang="0">
                  <a:pos x="83" y="60"/>
                </a:cxn>
                <a:cxn ang="0">
                  <a:pos x="98" y="90"/>
                </a:cxn>
                <a:cxn ang="0">
                  <a:pos x="113" y="119"/>
                </a:cxn>
                <a:cxn ang="0">
                  <a:pos x="127" y="153"/>
                </a:cxn>
                <a:cxn ang="0">
                  <a:pos x="140" y="184"/>
                </a:cxn>
                <a:cxn ang="0">
                  <a:pos x="149" y="216"/>
                </a:cxn>
                <a:cxn ang="0">
                  <a:pos x="155" y="244"/>
                </a:cxn>
                <a:cxn ang="0">
                  <a:pos x="115" y="408"/>
                </a:cxn>
              </a:cxnLst>
              <a:rect l="0" t="0" r="r" b="b"/>
              <a:pathLst>
                <a:path w="156" h="409">
                  <a:moveTo>
                    <a:pt x="115" y="408"/>
                  </a:moveTo>
                  <a:lnTo>
                    <a:pt x="98" y="391"/>
                  </a:lnTo>
                  <a:lnTo>
                    <a:pt x="81" y="375"/>
                  </a:lnTo>
                  <a:lnTo>
                    <a:pt x="64" y="353"/>
                  </a:lnTo>
                  <a:lnTo>
                    <a:pt x="50" y="332"/>
                  </a:lnTo>
                  <a:lnTo>
                    <a:pt x="35" y="309"/>
                  </a:lnTo>
                  <a:lnTo>
                    <a:pt x="23" y="288"/>
                  </a:lnTo>
                  <a:lnTo>
                    <a:pt x="12" y="262"/>
                  </a:lnTo>
                  <a:lnTo>
                    <a:pt x="5" y="239"/>
                  </a:lnTo>
                  <a:lnTo>
                    <a:pt x="0" y="214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3" y="124"/>
                  </a:lnTo>
                  <a:lnTo>
                    <a:pt x="5" y="103"/>
                  </a:lnTo>
                  <a:lnTo>
                    <a:pt x="9" y="82"/>
                  </a:lnTo>
                  <a:lnTo>
                    <a:pt x="16" y="60"/>
                  </a:lnTo>
                  <a:lnTo>
                    <a:pt x="20" y="43"/>
                  </a:lnTo>
                  <a:lnTo>
                    <a:pt x="28" y="27"/>
                  </a:lnTo>
                  <a:lnTo>
                    <a:pt x="37" y="1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8" y="16"/>
                  </a:lnTo>
                  <a:lnTo>
                    <a:pt x="69" y="35"/>
                  </a:lnTo>
                  <a:lnTo>
                    <a:pt x="83" y="60"/>
                  </a:lnTo>
                  <a:lnTo>
                    <a:pt x="98" y="90"/>
                  </a:lnTo>
                  <a:lnTo>
                    <a:pt x="113" y="119"/>
                  </a:lnTo>
                  <a:lnTo>
                    <a:pt x="127" y="153"/>
                  </a:lnTo>
                  <a:lnTo>
                    <a:pt x="140" y="184"/>
                  </a:lnTo>
                  <a:lnTo>
                    <a:pt x="149" y="216"/>
                  </a:lnTo>
                  <a:lnTo>
                    <a:pt x="155" y="244"/>
                  </a:lnTo>
                  <a:lnTo>
                    <a:pt x="115" y="40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66" name="Freeform 234"/>
            <p:cNvSpPr>
              <a:spLocks/>
            </p:cNvSpPr>
            <p:nvPr/>
          </p:nvSpPr>
          <p:spPr bwMode="auto">
            <a:xfrm>
              <a:off x="2235" y="2304"/>
              <a:ext cx="156" cy="409"/>
            </a:xfrm>
            <a:custGeom>
              <a:avLst/>
              <a:gdLst/>
              <a:ahLst/>
              <a:cxnLst>
                <a:cxn ang="0">
                  <a:pos x="115" y="408"/>
                </a:cxn>
                <a:cxn ang="0">
                  <a:pos x="98" y="391"/>
                </a:cxn>
                <a:cxn ang="0">
                  <a:pos x="81" y="375"/>
                </a:cxn>
                <a:cxn ang="0">
                  <a:pos x="64" y="353"/>
                </a:cxn>
                <a:cxn ang="0">
                  <a:pos x="50" y="332"/>
                </a:cxn>
                <a:cxn ang="0">
                  <a:pos x="35" y="309"/>
                </a:cxn>
                <a:cxn ang="0">
                  <a:pos x="23" y="288"/>
                </a:cxn>
                <a:cxn ang="0">
                  <a:pos x="12" y="262"/>
                </a:cxn>
                <a:cxn ang="0">
                  <a:pos x="5" y="239"/>
                </a:cxn>
                <a:cxn ang="0">
                  <a:pos x="0" y="214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68"/>
                </a:cxn>
                <a:cxn ang="0">
                  <a:pos x="0" y="145"/>
                </a:cxn>
                <a:cxn ang="0">
                  <a:pos x="3" y="124"/>
                </a:cxn>
                <a:cxn ang="0">
                  <a:pos x="5" y="103"/>
                </a:cxn>
                <a:cxn ang="0">
                  <a:pos x="9" y="82"/>
                </a:cxn>
                <a:cxn ang="0">
                  <a:pos x="16" y="60"/>
                </a:cxn>
                <a:cxn ang="0">
                  <a:pos x="20" y="43"/>
                </a:cxn>
                <a:cxn ang="0">
                  <a:pos x="28" y="27"/>
                </a:cxn>
                <a:cxn ang="0">
                  <a:pos x="37" y="1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0" y="4"/>
                </a:cxn>
                <a:cxn ang="0">
                  <a:pos x="58" y="16"/>
                </a:cxn>
                <a:cxn ang="0">
                  <a:pos x="69" y="35"/>
                </a:cxn>
                <a:cxn ang="0">
                  <a:pos x="83" y="60"/>
                </a:cxn>
                <a:cxn ang="0">
                  <a:pos x="98" y="90"/>
                </a:cxn>
                <a:cxn ang="0">
                  <a:pos x="113" y="119"/>
                </a:cxn>
                <a:cxn ang="0">
                  <a:pos x="127" y="153"/>
                </a:cxn>
                <a:cxn ang="0">
                  <a:pos x="140" y="184"/>
                </a:cxn>
                <a:cxn ang="0">
                  <a:pos x="149" y="216"/>
                </a:cxn>
                <a:cxn ang="0">
                  <a:pos x="155" y="244"/>
                </a:cxn>
              </a:cxnLst>
              <a:rect l="0" t="0" r="r" b="b"/>
              <a:pathLst>
                <a:path w="156" h="409">
                  <a:moveTo>
                    <a:pt x="115" y="408"/>
                  </a:moveTo>
                  <a:lnTo>
                    <a:pt x="98" y="391"/>
                  </a:lnTo>
                  <a:lnTo>
                    <a:pt x="81" y="375"/>
                  </a:lnTo>
                  <a:lnTo>
                    <a:pt x="64" y="353"/>
                  </a:lnTo>
                  <a:lnTo>
                    <a:pt x="50" y="332"/>
                  </a:lnTo>
                  <a:lnTo>
                    <a:pt x="35" y="309"/>
                  </a:lnTo>
                  <a:lnTo>
                    <a:pt x="23" y="288"/>
                  </a:lnTo>
                  <a:lnTo>
                    <a:pt x="12" y="262"/>
                  </a:lnTo>
                  <a:lnTo>
                    <a:pt x="5" y="239"/>
                  </a:lnTo>
                  <a:lnTo>
                    <a:pt x="0" y="214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3" y="124"/>
                  </a:lnTo>
                  <a:lnTo>
                    <a:pt x="5" y="103"/>
                  </a:lnTo>
                  <a:lnTo>
                    <a:pt x="9" y="82"/>
                  </a:lnTo>
                  <a:lnTo>
                    <a:pt x="16" y="60"/>
                  </a:lnTo>
                  <a:lnTo>
                    <a:pt x="20" y="43"/>
                  </a:lnTo>
                  <a:lnTo>
                    <a:pt x="28" y="27"/>
                  </a:lnTo>
                  <a:lnTo>
                    <a:pt x="37" y="1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8" y="16"/>
                  </a:lnTo>
                  <a:lnTo>
                    <a:pt x="69" y="35"/>
                  </a:lnTo>
                  <a:lnTo>
                    <a:pt x="83" y="60"/>
                  </a:lnTo>
                  <a:lnTo>
                    <a:pt x="98" y="90"/>
                  </a:lnTo>
                  <a:lnTo>
                    <a:pt x="113" y="119"/>
                  </a:lnTo>
                  <a:lnTo>
                    <a:pt x="127" y="153"/>
                  </a:lnTo>
                  <a:lnTo>
                    <a:pt x="140" y="184"/>
                  </a:lnTo>
                  <a:lnTo>
                    <a:pt x="149" y="216"/>
                  </a:lnTo>
                  <a:lnTo>
                    <a:pt x="155" y="24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67" name="Freeform 235"/>
            <p:cNvSpPr>
              <a:spLocks/>
            </p:cNvSpPr>
            <p:nvPr/>
          </p:nvSpPr>
          <p:spPr bwMode="auto">
            <a:xfrm>
              <a:off x="2273" y="2398"/>
              <a:ext cx="75" cy="318"/>
            </a:xfrm>
            <a:custGeom>
              <a:avLst/>
              <a:gdLst/>
              <a:ahLst/>
              <a:cxnLst>
                <a:cxn ang="0">
                  <a:pos x="74" y="304"/>
                </a:cxn>
                <a:cxn ang="0">
                  <a:pos x="53" y="268"/>
                </a:cxn>
                <a:cxn ang="0">
                  <a:pos x="38" y="231"/>
                </a:cxn>
                <a:cxn ang="0">
                  <a:pos x="25" y="195"/>
                </a:cxn>
                <a:cxn ang="0">
                  <a:pos x="16" y="161"/>
                </a:cxn>
                <a:cxn ang="0">
                  <a:pos x="8" y="128"/>
                </a:cxn>
                <a:cxn ang="0">
                  <a:pos x="4" y="98"/>
                </a:cxn>
                <a:cxn ang="0">
                  <a:pos x="4" y="69"/>
                </a:cxn>
                <a:cxn ang="0">
                  <a:pos x="4" y="41"/>
                </a:cxn>
                <a:cxn ang="0">
                  <a:pos x="6" y="1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20"/>
                </a:cxn>
                <a:cxn ang="0">
                  <a:pos x="2" y="43"/>
                </a:cxn>
                <a:cxn ang="0">
                  <a:pos x="0" y="71"/>
                </a:cxn>
                <a:cxn ang="0">
                  <a:pos x="0" y="103"/>
                </a:cxn>
                <a:cxn ang="0">
                  <a:pos x="2" y="134"/>
                </a:cxn>
                <a:cxn ang="0">
                  <a:pos x="6" y="167"/>
                </a:cxn>
                <a:cxn ang="0">
                  <a:pos x="13" y="204"/>
                </a:cxn>
                <a:cxn ang="0">
                  <a:pos x="25" y="241"/>
                </a:cxn>
                <a:cxn ang="0">
                  <a:pos x="39" y="279"/>
                </a:cxn>
                <a:cxn ang="0">
                  <a:pos x="59" y="317"/>
                </a:cxn>
                <a:cxn ang="0">
                  <a:pos x="74" y="304"/>
                </a:cxn>
              </a:cxnLst>
              <a:rect l="0" t="0" r="r" b="b"/>
              <a:pathLst>
                <a:path w="75" h="318">
                  <a:moveTo>
                    <a:pt x="74" y="304"/>
                  </a:moveTo>
                  <a:lnTo>
                    <a:pt x="53" y="268"/>
                  </a:lnTo>
                  <a:lnTo>
                    <a:pt x="38" y="231"/>
                  </a:lnTo>
                  <a:lnTo>
                    <a:pt x="25" y="195"/>
                  </a:lnTo>
                  <a:lnTo>
                    <a:pt x="16" y="161"/>
                  </a:lnTo>
                  <a:lnTo>
                    <a:pt x="8" y="128"/>
                  </a:lnTo>
                  <a:lnTo>
                    <a:pt x="4" y="98"/>
                  </a:lnTo>
                  <a:lnTo>
                    <a:pt x="4" y="69"/>
                  </a:lnTo>
                  <a:lnTo>
                    <a:pt x="4" y="41"/>
                  </a:lnTo>
                  <a:lnTo>
                    <a:pt x="6" y="18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0"/>
                  </a:lnTo>
                  <a:lnTo>
                    <a:pt x="2" y="43"/>
                  </a:lnTo>
                  <a:lnTo>
                    <a:pt x="0" y="71"/>
                  </a:lnTo>
                  <a:lnTo>
                    <a:pt x="0" y="103"/>
                  </a:lnTo>
                  <a:lnTo>
                    <a:pt x="2" y="134"/>
                  </a:lnTo>
                  <a:lnTo>
                    <a:pt x="6" y="167"/>
                  </a:lnTo>
                  <a:lnTo>
                    <a:pt x="13" y="204"/>
                  </a:lnTo>
                  <a:lnTo>
                    <a:pt x="25" y="241"/>
                  </a:lnTo>
                  <a:lnTo>
                    <a:pt x="39" y="279"/>
                  </a:lnTo>
                  <a:lnTo>
                    <a:pt x="59" y="317"/>
                  </a:lnTo>
                  <a:lnTo>
                    <a:pt x="74" y="30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68" name="Freeform 236"/>
            <p:cNvSpPr>
              <a:spLocks/>
            </p:cNvSpPr>
            <p:nvPr/>
          </p:nvSpPr>
          <p:spPr bwMode="auto">
            <a:xfrm>
              <a:off x="2319" y="2410"/>
              <a:ext cx="187" cy="405"/>
            </a:xfrm>
            <a:custGeom>
              <a:avLst/>
              <a:gdLst/>
              <a:ahLst/>
              <a:cxnLst>
                <a:cxn ang="0">
                  <a:pos x="38" y="339"/>
                </a:cxn>
                <a:cxn ang="0">
                  <a:pos x="31" y="319"/>
                </a:cxn>
                <a:cxn ang="0">
                  <a:pos x="23" y="300"/>
                </a:cxn>
                <a:cxn ang="0">
                  <a:pos x="17" y="279"/>
                </a:cxn>
                <a:cxn ang="0">
                  <a:pos x="13" y="259"/>
                </a:cxn>
                <a:cxn ang="0">
                  <a:pos x="8" y="238"/>
                </a:cxn>
                <a:cxn ang="0">
                  <a:pos x="4" y="217"/>
                </a:cxn>
                <a:cxn ang="0">
                  <a:pos x="2" y="197"/>
                </a:cxn>
                <a:cxn ang="0">
                  <a:pos x="0" y="176"/>
                </a:cxn>
                <a:cxn ang="0">
                  <a:pos x="0" y="160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2" y="128"/>
                </a:cxn>
                <a:cxn ang="0">
                  <a:pos x="6" y="114"/>
                </a:cxn>
                <a:cxn ang="0">
                  <a:pos x="8" y="97"/>
                </a:cxn>
                <a:cxn ang="0">
                  <a:pos x="15" y="80"/>
                </a:cxn>
                <a:cxn ang="0">
                  <a:pos x="18" y="65"/>
                </a:cxn>
                <a:cxn ang="0">
                  <a:pos x="25" y="49"/>
                </a:cxn>
                <a:cxn ang="0">
                  <a:pos x="31" y="34"/>
                </a:cxn>
                <a:cxn ang="0">
                  <a:pos x="38" y="21"/>
                </a:cxn>
                <a:cxn ang="0">
                  <a:pos x="44" y="13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7" y="0"/>
                </a:cxn>
                <a:cxn ang="0">
                  <a:pos x="59" y="0"/>
                </a:cxn>
                <a:cxn ang="0">
                  <a:pos x="61" y="2"/>
                </a:cxn>
                <a:cxn ang="0">
                  <a:pos x="63" y="2"/>
                </a:cxn>
                <a:cxn ang="0">
                  <a:pos x="63" y="4"/>
                </a:cxn>
                <a:cxn ang="0">
                  <a:pos x="63" y="4"/>
                </a:cxn>
                <a:cxn ang="0">
                  <a:pos x="66" y="4"/>
                </a:cxn>
                <a:cxn ang="0">
                  <a:pos x="69" y="10"/>
                </a:cxn>
                <a:cxn ang="0">
                  <a:pos x="73" y="19"/>
                </a:cxn>
                <a:cxn ang="0">
                  <a:pos x="80" y="29"/>
                </a:cxn>
                <a:cxn ang="0">
                  <a:pos x="86" y="42"/>
                </a:cxn>
                <a:cxn ang="0">
                  <a:pos x="94" y="54"/>
                </a:cxn>
                <a:cxn ang="0">
                  <a:pos x="101" y="72"/>
                </a:cxn>
                <a:cxn ang="0">
                  <a:pos x="107" y="86"/>
                </a:cxn>
                <a:cxn ang="0">
                  <a:pos x="112" y="101"/>
                </a:cxn>
                <a:cxn ang="0">
                  <a:pos x="116" y="116"/>
                </a:cxn>
                <a:cxn ang="0">
                  <a:pos x="116" y="116"/>
                </a:cxn>
                <a:cxn ang="0">
                  <a:pos x="119" y="132"/>
                </a:cxn>
                <a:cxn ang="0">
                  <a:pos x="124" y="155"/>
                </a:cxn>
                <a:cxn ang="0">
                  <a:pos x="133" y="185"/>
                </a:cxn>
                <a:cxn ang="0">
                  <a:pos x="143" y="217"/>
                </a:cxn>
                <a:cxn ang="0">
                  <a:pos x="151" y="252"/>
                </a:cxn>
                <a:cxn ang="0">
                  <a:pos x="160" y="286"/>
                </a:cxn>
                <a:cxn ang="0">
                  <a:pos x="168" y="321"/>
                </a:cxn>
                <a:cxn ang="0">
                  <a:pos x="177" y="353"/>
                </a:cxn>
                <a:cxn ang="0">
                  <a:pos x="183" y="383"/>
                </a:cxn>
                <a:cxn ang="0">
                  <a:pos x="186" y="404"/>
                </a:cxn>
                <a:cxn ang="0">
                  <a:pos x="38" y="339"/>
                </a:cxn>
              </a:cxnLst>
              <a:rect l="0" t="0" r="r" b="b"/>
              <a:pathLst>
                <a:path w="187" h="405">
                  <a:moveTo>
                    <a:pt x="38" y="339"/>
                  </a:moveTo>
                  <a:lnTo>
                    <a:pt x="31" y="319"/>
                  </a:lnTo>
                  <a:lnTo>
                    <a:pt x="23" y="300"/>
                  </a:lnTo>
                  <a:lnTo>
                    <a:pt x="17" y="279"/>
                  </a:lnTo>
                  <a:lnTo>
                    <a:pt x="13" y="259"/>
                  </a:lnTo>
                  <a:lnTo>
                    <a:pt x="8" y="238"/>
                  </a:lnTo>
                  <a:lnTo>
                    <a:pt x="4" y="217"/>
                  </a:lnTo>
                  <a:lnTo>
                    <a:pt x="2" y="197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28"/>
                  </a:lnTo>
                  <a:lnTo>
                    <a:pt x="6" y="114"/>
                  </a:lnTo>
                  <a:lnTo>
                    <a:pt x="8" y="97"/>
                  </a:lnTo>
                  <a:lnTo>
                    <a:pt x="15" y="80"/>
                  </a:lnTo>
                  <a:lnTo>
                    <a:pt x="18" y="65"/>
                  </a:lnTo>
                  <a:lnTo>
                    <a:pt x="25" y="49"/>
                  </a:lnTo>
                  <a:lnTo>
                    <a:pt x="31" y="34"/>
                  </a:lnTo>
                  <a:lnTo>
                    <a:pt x="38" y="21"/>
                  </a:lnTo>
                  <a:lnTo>
                    <a:pt x="44" y="13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9" y="10"/>
                  </a:lnTo>
                  <a:lnTo>
                    <a:pt x="73" y="19"/>
                  </a:lnTo>
                  <a:lnTo>
                    <a:pt x="80" y="29"/>
                  </a:lnTo>
                  <a:lnTo>
                    <a:pt x="86" y="42"/>
                  </a:lnTo>
                  <a:lnTo>
                    <a:pt x="94" y="54"/>
                  </a:lnTo>
                  <a:lnTo>
                    <a:pt x="101" y="72"/>
                  </a:lnTo>
                  <a:lnTo>
                    <a:pt x="107" y="86"/>
                  </a:lnTo>
                  <a:lnTo>
                    <a:pt x="112" y="101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9" y="132"/>
                  </a:lnTo>
                  <a:lnTo>
                    <a:pt x="124" y="155"/>
                  </a:lnTo>
                  <a:lnTo>
                    <a:pt x="133" y="185"/>
                  </a:lnTo>
                  <a:lnTo>
                    <a:pt x="143" y="217"/>
                  </a:lnTo>
                  <a:lnTo>
                    <a:pt x="151" y="252"/>
                  </a:lnTo>
                  <a:lnTo>
                    <a:pt x="160" y="286"/>
                  </a:lnTo>
                  <a:lnTo>
                    <a:pt x="168" y="321"/>
                  </a:lnTo>
                  <a:lnTo>
                    <a:pt x="177" y="353"/>
                  </a:lnTo>
                  <a:lnTo>
                    <a:pt x="183" y="383"/>
                  </a:lnTo>
                  <a:lnTo>
                    <a:pt x="186" y="404"/>
                  </a:lnTo>
                  <a:lnTo>
                    <a:pt x="38" y="33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69" name="Freeform 237"/>
            <p:cNvSpPr>
              <a:spLocks/>
            </p:cNvSpPr>
            <p:nvPr/>
          </p:nvSpPr>
          <p:spPr bwMode="auto">
            <a:xfrm>
              <a:off x="2319" y="2410"/>
              <a:ext cx="187" cy="405"/>
            </a:xfrm>
            <a:custGeom>
              <a:avLst/>
              <a:gdLst/>
              <a:ahLst/>
              <a:cxnLst>
                <a:cxn ang="0">
                  <a:pos x="38" y="339"/>
                </a:cxn>
                <a:cxn ang="0">
                  <a:pos x="31" y="319"/>
                </a:cxn>
                <a:cxn ang="0">
                  <a:pos x="23" y="300"/>
                </a:cxn>
                <a:cxn ang="0">
                  <a:pos x="17" y="279"/>
                </a:cxn>
                <a:cxn ang="0">
                  <a:pos x="13" y="259"/>
                </a:cxn>
                <a:cxn ang="0">
                  <a:pos x="8" y="238"/>
                </a:cxn>
                <a:cxn ang="0">
                  <a:pos x="4" y="217"/>
                </a:cxn>
                <a:cxn ang="0">
                  <a:pos x="2" y="197"/>
                </a:cxn>
                <a:cxn ang="0">
                  <a:pos x="0" y="176"/>
                </a:cxn>
                <a:cxn ang="0">
                  <a:pos x="0" y="160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2" y="128"/>
                </a:cxn>
                <a:cxn ang="0">
                  <a:pos x="6" y="114"/>
                </a:cxn>
                <a:cxn ang="0">
                  <a:pos x="8" y="97"/>
                </a:cxn>
                <a:cxn ang="0">
                  <a:pos x="15" y="80"/>
                </a:cxn>
                <a:cxn ang="0">
                  <a:pos x="18" y="65"/>
                </a:cxn>
                <a:cxn ang="0">
                  <a:pos x="25" y="49"/>
                </a:cxn>
                <a:cxn ang="0">
                  <a:pos x="31" y="34"/>
                </a:cxn>
                <a:cxn ang="0">
                  <a:pos x="38" y="21"/>
                </a:cxn>
                <a:cxn ang="0">
                  <a:pos x="44" y="13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7" y="0"/>
                </a:cxn>
                <a:cxn ang="0">
                  <a:pos x="59" y="0"/>
                </a:cxn>
                <a:cxn ang="0">
                  <a:pos x="61" y="2"/>
                </a:cxn>
                <a:cxn ang="0">
                  <a:pos x="63" y="2"/>
                </a:cxn>
                <a:cxn ang="0">
                  <a:pos x="63" y="4"/>
                </a:cxn>
                <a:cxn ang="0">
                  <a:pos x="63" y="4"/>
                </a:cxn>
                <a:cxn ang="0">
                  <a:pos x="66" y="4"/>
                </a:cxn>
                <a:cxn ang="0">
                  <a:pos x="69" y="10"/>
                </a:cxn>
                <a:cxn ang="0">
                  <a:pos x="73" y="19"/>
                </a:cxn>
                <a:cxn ang="0">
                  <a:pos x="80" y="29"/>
                </a:cxn>
                <a:cxn ang="0">
                  <a:pos x="86" y="42"/>
                </a:cxn>
                <a:cxn ang="0">
                  <a:pos x="94" y="54"/>
                </a:cxn>
                <a:cxn ang="0">
                  <a:pos x="101" y="72"/>
                </a:cxn>
                <a:cxn ang="0">
                  <a:pos x="107" y="86"/>
                </a:cxn>
                <a:cxn ang="0">
                  <a:pos x="112" y="101"/>
                </a:cxn>
                <a:cxn ang="0">
                  <a:pos x="116" y="116"/>
                </a:cxn>
                <a:cxn ang="0">
                  <a:pos x="116" y="116"/>
                </a:cxn>
                <a:cxn ang="0">
                  <a:pos x="119" y="132"/>
                </a:cxn>
                <a:cxn ang="0">
                  <a:pos x="124" y="155"/>
                </a:cxn>
                <a:cxn ang="0">
                  <a:pos x="133" y="185"/>
                </a:cxn>
                <a:cxn ang="0">
                  <a:pos x="143" y="217"/>
                </a:cxn>
                <a:cxn ang="0">
                  <a:pos x="151" y="252"/>
                </a:cxn>
                <a:cxn ang="0">
                  <a:pos x="160" y="286"/>
                </a:cxn>
                <a:cxn ang="0">
                  <a:pos x="168" y="321"/>
                </a:cxn>
                <a:cxn ang="0">
                  <a:pos x="177" y="353"/>
                </a:cxn>
                <a:cxn ang="0">
                  <a:pos x="183" y="383"/>
                </a:cxn>
                <a:cxn ang="0">
                  <a:pos x="186" y="404"/>
                </a:cxn>
              </a:cxnLst>
              <a:rect l="0" t="0" r="r" b="b"/>
              <a:pathLst>
                <a:path w="187" h="405">
                  <a:moveTo>
                    <a:pt x="38" y="339"/>
                  </a:moveTo>
                  <a:lnTo>
                    <a:pt x="31" y="319"/>
                  </a:lnTo>
                  <a:lnTo>
                    <a:pt x="23" y="300"/>
                  </a:lnTo>
                  <a:lnTo>
                    <a:pt x="17" y="279"/>
                  </a:lnTo>
                  <a:lnTo>
                    <a:pt x="13" y="259"/>
                  </a:lnTo>
                  <a:lnTo>
                    <a:pt x="8" y="238"/>
                  </a:lnTo>
                  <a:lnTo>
                    <a:pt x="4" y="217"/>
                  </a:lnTo>
                  <a:lnTo>
                    <a:pt x="2" y="197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28"/>
                  </a:lnTo>
                  <a:lnTo>
                    <a:pt x="6" y="114"/>
                  </a:lnTo>
                  <a:lnTo>
                    <a:pt x="8" y="97"/>
                  </a:lnTo>
                  <a:lnTo>
                    <a:pt x="15" y="80"/>
                  </a:lnTo>
                  <a:lnTo>
                    <a:pt x="18" y="65"/>
                  </a:lnTo>
                  <a:lnTo>
                    <a:pt x="25" y="49"/>
                  </a:lnTo>
                  <a:lnTo>
                    <a:pt x="31" y="34"/>
                  </a:lnTo>
                  <a:lnTo>
                    <a:pt x="38" y="21"/>
                  </a:lnTo>
                  <a:lnTo>
                    <a:pt x="44" y="13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9" y="10"/>
                  </a:lnTo>
                  <a:lnTo>
                    <a:pt x="73" y="19"/>
                  </a:lnTo>
                  <a:lnTo>
                    <a:pt x="80" y="29"/>
                  </a:lnTo>
                  <a:lnTo>
                    <a:pt x="86" y="42"/>
                  </a:lnTo>
                  <a:lnTo>
                    <a:pt x="94" y="54"/>
                  </a:lnTo>
                  <a:lnTo>
                    <a:pt x="101" y="72"/>
                  </a:lnTo>
                  <a:lnTo>
                    <a:pt x="107" y="86"/>
                  </a:lnTo>
                  <a:lnTo>
                    <a:pt x="112" y="101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9" y="132"/>
                  </a:lnTo>
                  <a:lnTo>
                    <a:pt x="124" y="155"/>
                  </a:lnTo>
                  <a:lnTo>
                    <a:pt x="133" y="185"/>
                  </a:lnTo>
                  <a:lnTo>
                    <a:pt x="143" y="217"/>
                  </a:lnTo>
                  <a:lnTo>
                    <a:pt x="151" y="252"/>
                  </a:lnTo>
                  <a:lnTo>
                    <a:pt x="160" y="286"/>
                  </a:lnTo>
                  <a:lnTo>
                    <a:pt x="168" y="321"/>
                  </a:lnTo>
                  <a:lnTo>
                    <a:pt x="177" y="353"/>
                  </a:lnTo>
                  <a:lnTo>
                    <a:pt x="183" y="383"/>
                  </a:lnTo>
                  <a:lnTo>
                    <a:pt x="186" y="40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70" name="Freeform 238"/>
            <p:cNvSpPr>
              <a:spLocks/>
            </p:cNvSpPr>
            <p:nvPr/>
          </p:nvSpPr>
          <p:spPr bwMode="auto">
            <a:xfrm>
              <a:off x="2366" y="2520"/>
              <a:ext cx="60" cy="270"/>
            </a:xfrm>
            <a:custGeom>
              <a:avLst/>
              <a:gdLst/>
              <a:ahLst/>
              <a:cxnLst>
                <a:cxn ang="0">
                  <a:pos x="59" y="269"/>
                </a:cxn>
                <a:cxn ang="0">
                  <a:pos x="43" y="237"/>
                </a:cxn>
                <a:cxn ang="0">
                  <a:pos x="31" y="207"/>
                </a:cxn>
                <a:cxn ang="0">
                  <a:pos x="22" y="176"/>
                </a:cxn>
                <a:cxn ang="0">
                  <a:pos x="15" y="144"/>
                </a:cxn>
                <a:cxn ang="0">
                  <a:pos x="10" y="115"/>
                </a:cxn>
                <a:cxn ang="0">
                  <a:pos x="6" y="87"/>
                </a:cxn>
                <a:cxn ang="0">
                  <a:pos x="4" y="62"/>
                </a:cxn>
                <a:cxn ang="0">
                  <a:pos x="4" y="37"/>
                </a:cxn>
                <a:cxn ang="0">
                  <a:pos x="4" y="1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16"/>
                </a:cxn>
                <a:cxn ang="0">
                  <a:pos x="2" y="37"/>
                </a:cxn>
                <a:cxn ang="0">
                  <a:pos x="0" y="61"/>
                </a:cxn>
                <a:cxn ang="0">
                  <a:pos x="0" y="85"/>
                </a:cxn>
                <a:cxn ang="0">
                  <a:pos x="2" y="113"/>
                </a:cxn>
                <a:cxn ang="0">
                  <a:pos x="6" y="142"/>
                </a:cxn>
                <a:cxn ang="0">
                  <a:pos x="10" y="174"/>
                </a:cxn>
                <a:cxn ang="0">
                  <a:pos x="18" y="204"/>
                </a:cxn>
                <a:cxn ang="0">
                  <a:pos x="29" y="234"/>
                </a:cxn>
                <a:cxn ang="0">
                  <a:pos x="43" y="264"/>
                </a:cxn>
                <a:cxn ang="0">
                  <a:pos x="59" y="269"/>
                </a:cxn>
              </a:cxnLst>
              <a:rect l="0" t="0" r="r" b="b"/>
              <a:pathLst>
                <a:path w="60" h="270">
                  <a:moveTo>
                    <a:pt x="59" y="269"/>
                  </a:moveTo>
                  <a:lnTo>
                    <a:pt x="43" y="237"/>
                  </a:lnTo>
                  <a:lnTo>
                    <a:pt x="31" y="207"/>
                  </a:lnTo>
                  <a:lnTo>
                    <a:pt x="22" y="176"/>
                  </a:lnTo>
                  <a:lnTo>
                    <a:pt x="15" y="144"/>
                  </a:lnTo>
                  <a:lnTo>
                    <a:pt x="10" y="115"/>
                  </a:lnTo>
                  <a:lnTo>
                    <a:pt x="6" y="87"/>
                  </a:lnTo>
                  <a:lnTo>
                    <a:pt x="4" y="62"/>
                  </a:lnTo>
                  <a:lnTo>
                    <a:pt x="4" y="37"/>
                  </a:lnTo>
                  <a:lnTo>
                    <a:pt x="4" y="16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16"/>
                  </a:lnTo>
                  <a:lnTo>
                    <a:pt x="2" y="37"/>
                  </a:lnTo>
                  <a:lnTo>
                    <a:pt x="0" y="61"/>
                  </a:lnTo>
                  <a:lnTo>
                    <a:pt x="0" y="85"/>
                  </a:lnTo>
                  <a:lnTo>
                    <a:pt x="2" y="113"/>
                  </a:lnTo>
                  <a:lnTo>
                    <a:pt x="6" y="142"/>
                  </a:lnTo>
                  <a:lnTo>
                    <a:pt x="10" y="174"/>
                  </a:lnTo>
                  <a:lnTo>
                    <a:pt x="18" y="204"/>
                  </a:lnTo>
                  <a:lnTo>
                    <a:pt x="29" y="234"/>
                  </a:lnTo>
                  <a:lnTo>
                    <a:pt x="43" y="264"/>
                  </a:lnTo>
                  <a:lnTo>
                    <a:pt x="59" y="26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71" name="Freeform 239"/>
            <p:cNvSpPr>
              <a:spLocks/>
            </p:cNvSpPr>
            <p:nvPr/>
          </p:nvSpPr>
          <p:spPr bwMode="auto">
            <a:xfrm>
              <a:off x="1931" y="2391"/>
              <a:ext cx="374" cy="403"/>
            </a:xfrm>
            <a:custGeom>
              <a:avLst/>
              <a:gdLst/>
              <a:ahLst/>
              <a:cxnLst>
                <a:cxn ang="0">
                  <a:pos x="227" y="309"/>
                </a:cxn>
                <a:cxn ang="0">
                  <a:pos x="212" y="298"/>
                </a:cxn>
                <a:cxn ang="0">
                  <a:pos x="198" y="287"/>
                </a:cxn>
                <a:cxn ang="0">
                  <a:pos x="180" y="275"/>
                </a:cxn>
                <a:cxn ang="0">
                  <a:pos x="163" y="264"/>
                </a:cxn>
                <a:cxn ang="0">
                  <a:pos x="147" y="250"/>
                </a:cxn>
                <a:cxn ang="0">
                  <a:pos x="128" y="238"/>
                </a:cxn>
                <a:cxn ang="0">
                  <a:pos x="111" y="222"/>
                </a:cxn>
                <a:cxn ang="0">
                  <a:pos x="96" y="208"/>
                </a:cxn>
                <a:cxn ang="0">
                  <a:pos x="79" y="191"/>
                </a:cxn>
                <a:cxn ang="0">
                  <a:pos x="67" y="174"/>
                </a:cxn>
                <a:cxn ang="0">
                  <a:pos x="67" y="174"/>
                </a:cxn>
                <a:cxn ang="0">
                  <a:pos x="56" y="158"/>
                </a:cxn>
                <a:cxn ang="0">
                  <a:pos x="46" y="139"/>
                </a:cxn>
                <a:cxn ang="0">
                  <a:pos x="35" y="121"/>
                </a:cxn>
                <a:cxn ang="0">
                  <a:pos x="27" y="103"/>
                </a:cxn>
                <a:cxn ang="0">
                  <a:pos x="18" y="84"/>
                </a:cxn>
                <a:cxn ang="0">
                  <a:pos x="12" y="65"/>
                </a:cxn>
                <a:cxn ang="0">
                  <a:pos x="7" y="48"/>
                </a:cxn>
                <a:cxn ang="0">
                  <a:pos x="3" y="31"/>
                </a:cxn>
                <a:cxn ang="0">
                  <a:pos x="2" y="1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14" y="6"/>
                </a:cxn>
                <a:cxn ang="0">
                  <a:pos x="28" y="13"/>
                </a:cxn>
                <a:cxn ang="0">
                  <a:pos x="50" y="20"/>
                </a:cxn>
                <a:cxn ang="0">
                  <a:pos x="71" y="34"/>
                </a:cxn>
                <a:cxn ang="0">
                  <a:pos x="96" y="46"/>
                </a:cxn>
                <a:cxn ang="0">
                  <a:pos x="119" y="61"/>
                </a:cxn>
                <a:cxn ang="0">
                  <a:pos x="143" y="77"/>
                </a:cxn>
                <a:cxn ang="0">
                  <a:pos x="161" y="94"/>
                </a:cxn>
                <a:cxn ang="0">
                  <a:pos x="179" y="112"/>
                </a:cxn>
                <a:cxn ang="0">
                  <a:pos x="179" y="112"/>
                </a:cxn>
                <a:cxn ang="0">
                  <a:pos x="195" y="132"/>
                </a:cxn>
                <a:cxn ang="0">
                  <a:pos x="214" y="158"/>
                </a:cxn>
                <a:cxn ang="0">
                  <a:pos x="235" y="190"/>
                </a:cxn>
                <a:cxn ang="0">
                  <a:pos x="258" y="220"/>
                </a:cxn>
                <a:cxn ang="0">
                  <a:pos x="281" y="257"/>
                </a:cxn>
                <a:cxn ang="0">
                  <a:pos x="304" y="289"/>
                </a:cxn>
                <a:cxn ang="0">
                  <a:pos x="326" y="324"/>
                </a:cxn>
                <a:cxn ang="0">
                  <a:pos x="345" y="353"/>
                </a:cxn>
                <a:cxn ang="0">
                  <a:pos x="359" y="381"/>
                </a:cxn>
                <a:cxn ang="0">
                  <a:pos x="373" y="402"/>
                </a:cxn>
                <a:cxn ang="0">
                  <a:pos x="227" y="309"/>
                </a:cxn>
              </a:cxnLst>
              <a:rect l="0" t="0" r="r" b="b"/>
              <a:pathLst>
                <a:path w="374" h="403">
                  <a:moveTo>
                    <a:pt x="227" y="309"/>
                  </a:moveTo>
                  <a:lnTo>
                    <a:pt x="212" y="298"/>
                  </a:lnTo>
                  <a:lnTo>
                    <a:pt x="198" y="287"/>
                  </a:lnTo>
                  <a:lnTo>
                    <a:pt x="180" y="275"/>
                  </a:lnTo>
                  <a:lnTo>
                    <a:pt x="163" y="264"/>
                  </a:lnTo>
                  <a:lnTo>
                    <a:pt x="147" y="250"/>
                  </a:lnTo>
                  <a:lnTo>
                    <a:pt x="128" y="238"/>
                  </a:lnTo>
                  <a:lnTo>
                    <a:pt x="111" y="222"/>
                  </a:lnTo>
                  <a:lnTo>
                    <a:pt x="96" y="208"/>
                  </a:lnTo>
                  <a:lnTo>
                    <a:pt x="79" y="191"/>
                  </a:lnTo>
                  <a:lnTo>
                    <a:pt x="67" y="174"/>
                  </a:lnTo>
                  <a:lnTo>
                    <a:pt x="67" y="174"/>
                  </a:lnTo>
                  <a:lnTo>
                    <a:pt x="56" y="158"/>
                  </a:lnTo>
                  <a:lnTo>
                    <a:pt x="46" y="139"/>
                  </a:lnTo>
                  <a:lnTo>
                    <a:pt x="35" y="121"/>
                  </a:lnTo>
                  <a:lnTo>
                    <a:pt x="27" y="103"/>
                  </a:lnTo>
                  <a:lnTo>
                    <a:pt x="18" y="84"/>
                  </a:lnTo>
                  <a:lnTo>
                    <a:pt x="12" y="65"/>
                  </a:lnTo>
                  <a:lnTo>
                    <a:pt x="7" y="48"/>
                  </a:lnTo>
                  <a:lnTo>
                    <a:pt x="3" y="31"/>
                  </a:lnTo>
                  <a:lnTo>
                    <a:pt x="2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14" y="6"/>
                  </a:lnTo>
                  <a:lnTo>
                    <a:pt x="28" y="13"/>
                  </a:lnTo>
                  <a:lnTo>
                    <a:pt x="50" y="20"/>
                  </a:lnTo>
                  <a:lnTo>
                    <a:pt x="71" y="34"/>
                  </a:lnTo>
                  <a:lnTo>
                    <a:pt x="96" y="46"/>
                  </a:lnTo>
                  <a:lnTo>
                    <a:pt x="119" y="61"/>
                  </a:lnTo>
                  <a:lnTo>
                    <a:pt x="143" y="77"/>
                  </a:lnTo>
                  <a:lnTo>
                    <a:pt x="161" y="94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95" y="132"/>
                  </a:lnTo>
                  <a:lnTo>
                    <a:pt x="214" y="158"/>
                  </a:lnTo>
                  <a:lnTo>
                    <a:pt x="235" y="190"/>
                  </a:lnTo>
                  <a:lnTo>
                    <a:pt x="258" y="220"/>
                  </a:lnTo>
                  <a:lnTo>
                    <a:pt x="281" y="257"/>
                  </a:lnTo>
                  <a:lnTo>
                    <a:pt x="304" y="289"/>
                  </a:lnTo>
                  <a:lnTo>
                    <a:pt x="326" y="324"/>
                  </a:lnTo>
                  <a:lnTo>
                    <a:pt x="345" y="353"/>
                  </a:lnTo>
                  <a:lnTo>
                    <a:pt x="359" y="381"/>
                  </a:lnTo>
                  <a:lnTo>
                    <a:pt x="373" y="402"/>
                  </a:lnTo>
                  <a:lnTo>
                    <a:pt x="227" y="30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72" name="Freeform 240"/>
            <p:cNvSpPr>
              <a:spLocks/>
            </p:cNvSpPr>
            <p:nvPr/>
          </p:nvSpPr>
          <p:spPr bwMode="auto">
            <a:xfrm>
              <a:off x="1931" y="2391"/>
              <a:ext cx="374" cy="403"/>
            </a:xfrm>
            <a:custGeom>
              <a:avLst/>
              <a:gdLst/>
              <a:ahLst/>
              <a:cxnLst>
                <a:cxn ang="0">
                  <a:pos x="227" y="309"/>
                </a:cxn>
                <a:cxn ang="0">
                  <a:pos x="212" y="298"/>
                </a:cxn>
                <a:cxn ang="0">
                  <a:pos x="198" y="287"/>
                </a:cxn>
                <a:cxn ang="0">
                  <a:pos x="180" y="275"/>
                </a:cxn>
                <a:cxn ang="0">
                  <a:pos x="163" y="264"/>
                </a:cxn>
                <a:cxn ang="0">
                  <a:pos x="147" y="250"/>
                </a:cxn>
                <a:cxn ang="0">
                  <a:pos x="128" y="238"/>
                </a:cxn>
                <a:cxn ang="0">
                  <a:pos x="111" y="222"/>
                </a:cxn>
                <a:cxn ang="0">
                  <a:pos x="96" y="208"/>
                </a:cxn>
                <a:cxn ang="0">
                  <a:pos x="79" y="191"/>
                </a:cxn>
                <a:cxn ang="0">
                  <a:pos x="67" y="174"/>
                </a:cxn>
                <a:cxn ang="0">
                  <a:pos x="67" y="174"/>
                </a:cxn>
                <a:cxn ang="0">
                  <a:pos x="56" y="158"/>
                </a:cxn>
                <a:cxn ang="0">
                  <a:pos x="46" y="139"/>
                </a:cxn>
                <a:cxn ang="0">
                  <a:pos x="35" y="121"/>
                </a:cxn>
                <a:cxn ang="0">
                  <a:pos x="27" y="103"/>
                </a:cxn>
                <a:cxn ang="0">
                  <a:pos x="18" y="84"/>
                </a:cxn>
                <a:cxn ang="0">
                  <a:pos x="12" y="65"/>
                </a:cxn>
                <a:cxn ang="0">
                  <a:pos x="7" y="48"/>
                </a:cxn>
                <a:cxn ang="0">
                  <a:pos x="3" y="31"/>
                </a:cxn>
                <a:cxn ang="0">
                  <a:pos x="2" y="1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14" y="6"/>
                </a:cxn>
                <a:cxn ang="0">
                  <a:pos x="28" y="13"/>
                </a:cxn>
                <a:cxn ang="0">
                  <a:pos x="50" y="20"/>
                </a:cxn>
                <a:cxn ang="0">
                  <a:pos x="71" y="34"/>
                </a:cxn>
                <a:cxn ang="0">
                  <a:pos x="96" y="46"/>
                </a:cxn>
                <a:cxn ang="0">
                  <a:pos x="119" y="61"/>
                </a:cxn>
                <a:cxn ang="0">
                  <a:pos x="143" y="77"/>
                </a:cxn>
                <a:cxn ang="0">
                  <a:pos x="161" y="94"/>
                </a:cxn>
                <a:cxn ang="0">
                  <a:pos x="179" y="112"/>
                </a:cxn>
                <a:cxn ang="0">
                  <a:pos x="179" y="112"/>
                </a:cxn>
                <a:cxn ang="0">
                  <a:pos x="195" y="132"/>
                </a:cxn>
                <a:cxn ang="0">
                  <a:pos x="214" y="158"/>
                </a:cxn>
                <a:cxn ang="0">
                  <a:pos x="235" y="190"/>
                </a:cxn>
                <a:cxn ang="0">
                  <a:pos x="258" y="220"/>
                </a:cxn>
                <a:cxn ang="0">
                  <a:pos x="281" y="257"/>
                </a:cxn>
                <a:cxn ang="0">
                  <a:pos x="304" y="289"/>
                </a:cxn>
                <a:cxn ang="0">
                  <a:pos x="326" y="324"/>
                </a:cxn>
                <a:cxn ang="0">
                  <a:pos x="345" y="353"/>
                </a:cxn>
                <a:cxn ang="0">
                  <a:pos x="359" y="381"/>
                </a:cxn>
                <a:cxn ang="0">
                  <a:pos x="373" y="402"/>
                </a:cxn>
              </a:cxnLst>
              <a:rect l="0" t="0" r="r" b="b"/>
              <a:pathLst>
                <a:path w="374" h="403">
                  <a:moveTo>
                    <a:pt x="227" y="309"/>
                  </a:moveTo>
                  <a:lnTo>
                    <a:pt x="212" y="298"/>
                  </a:lnTo>
                  <a:lnTo>
                    <a:pt x="198" y="287"/>
                  </a:lnTo>
                  <a:lnTo>
                    <a:pt x="180" y="275"/>
                  </a:lnTo>
                  <a:lnTo>
                    <a:pt x="163" y="264"/>
                  </a:lnTo>
                  <a:lnTo>
                    <a:pt x="147" y="250"/>
                  </a:lnTo>
                  <a:lnTo>
                    <a:pt x="128" y="238"/>
                  </a:lnTo>
                  <a:lnTo>
                    <a:pt x="111" y="222"/>
                  </a:lnTo>
                  <a:lnTo>
                    <a:pt x="96" y="208"/>
                  </a:lnTo>
                  <a:lnTo>
                    <a:pt x="79" y="191"/>
                  </a:lnTo>
                  <a:lnTo>
                    <a:pt x="67" y="174"/>
                  </a:lnTo>
                  <a:lnTo>
                    <a:pt x="67" y="174"/>
                  </a:lnTo>
                  <a:lnTo>
                    <a:pt x="56" y="158"/>
                  </a:lnTo>
                  <a:lnTo>
                    <a:pt x="46" y="139"/>
                  </a:lnTo>
                  <a:lnTo>
                    <a:pt x="35" y="121"/>
                  </a:lnTo>
                  <a:lnTo>
                    <a:pt x="27" y="103"/>
                  </a:lnTo>
                  <a:lnTo>
                    <a:pt x="18" y="84"/>
                  </a:lnTo>
                  <a:lnTo>
                    <a:pt x="12" y="65"/>
                  </a:lnTo>
                  <a:lnTo>
                    <a:pt x="7" y="48"/>
                  </a:lnTo>
                  <a:lnTo>
                    <a:pt x="3" y="31"/>
                  </a:lnTo>
                  <a:lnTo>
                    <a:pt x="2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14" y="6"/>
                  </a:lnTo>
                  <a:lnTo>
                    <a:pt x="28" y="13"/>
                  </a:lnTo>
                  <a:lnTo>
                    <a:pt x="50" y="20"/>
                  </a:lnTo>
                  <a:lnTo>
                    <a:pt x="71" y="34"/>
                  </a:lnTo>
                  <a:lnTo>
                    <a:pt x="96" y="46"/>
                  </a:lnTo>
                  <a:lnTo>
                    <a:pt x="119" y="61"/>
                  </a:lnTo>
                  <a:lnTo>
                    <a:pt x="143" y="77"/>
                  </a:lnTo>
                  <a:lnTo>
                    <a:pt x="161" y="94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95" y="132"/>
                  </a:lnTo>
                  <a:lnTo>
                    <a:pt x="214" y="158"/>
                  </a:lnTo>
                  <a:lnTo>
                    <a:pt x="235" y="190"/>
                  </a:lnTo>
                  <a:lnTo>
                    <a:pt x="258" y="220"/>
                  </a:lnTo>
                  <a:lnTo>
                    <a:pt x="281" y="257"/>
                  </a:lnTo>
                  <a:lnTo>
                    <a:pt x="304" y="289"/>
                  </a:lnTo>
                  <a:lnTo>
                    <a:pt x="326" y="324"/>
                  </a:lnTo>
                  <a:lnTo>
                    <a:pt x="345" y="353"/>
                  </a:lnTo>
                  <a:lnTo>
                    <a:pt x="359" y="381"/>
                  </a:lnTo>
                  <a:lnTo>
                    <a:pt x="373" y="40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73" name="Freeform 241"/>
            <p:cNvSpPr>
              <a:spLocks/>
            </p:cNvSpPr>
            <p:nvPr/>
          </p:nvSpPr>
          <p:spPr bwMode="auto">
            <a:xfrm>
              <a:off x="2036" y="2497"/>
              <a:ext cx="205" cy="225"/>
            </a:xfrm>
            <a:custGeom>
              <a:avLst/>
              <a:gdLst/>
              <a:ahLst/>
              <a:cxnLst>
                <a:cxn ang="0">
                  <a:pos x="204" y="219"/>
                </a:cxn>
                <a:cxn ang="0">
                  <a:pos x="191" y="203"/>
                </a:cxn>
                <a:cxn ang="0">
                  <a:pos x="168" y="177"/>
                </a:cxn>
                <a:cxn ang="0">
                  <a:pos x="143" y="147"/>
                </a:cxn>
                <a:cxn ang="0">
                  <a:pos x="111" y="115"/>
                </a:cxn>
                <a:cxn ang="0">
                  <a:pos x="82" y="84"/>
                </a:cxn>
                <a:cxn ang="0">
                  <a:pos x="52" y="52"/>
                </a:cxn>
                <a:cxn ang="0">
                  <a:pos x="29" y="27"/>
                </a:cxn>
                <a:cxn ang="0">
                  <a:pos x="10" y="11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3" y="16"/>
                </a:cxn>
                <a:cxn ang="0">
                  <a:pos x="29" y="36"/>
                </a:cxn>
                <a:cxn ang="0">
                  <a:pos x="49" y="59"/>
                </a:cxn>
                <a:cxn ang="0">
                  <a:pos x="72" y="84"/>
                </a:cxn>
                <a:cxn ang="0">
                  <a:pos x="97" y="111"/>
                </a:cxn>
                <a:cxn ang="0">
                  <a:pos x="120" y="136"/>
                </a:cxn>
                <a:cxn ang="0">
                  <a:pos x="143" y="162"/>
                </a:cxn>
                <a:cxn ang="0">
                  <a:pos x="164" y="187"/>
                </a:cxn>
                <a:cxn ang="0">
                  <a:pos x="180" y="207"/>
                </a:cxn>
                <a:cxn ang="0">
                  <a:pos x="194" y="224"/>
                </a:cxn>
                <a:cxn ang="0">
                  <a:pos x="204" y="219"/>
                </a:cxn>
              </a:cxnLst>
              <a:rect l="0" t="0" r="r" b="b"/>
              <a:pathLst>
                <a:path w="205" h="225">
                  <a:moveTo>
                    <a:pt x="204" y="219"/>
                  </a:moveTo>
                  <a:lnTo>
                    <a:pt x="191" y="203"/>
                  </a:lnTo>
                  <a:lnTo>
                    <a:pt x="168" y="177"/>
                  </a:lnTo>
                  <a:lnTo>
                    <a:pt x="143" y="147"/>
                  </a:lnTo>
                  <a:lnTo>
                    <a:pt x="111" y="115"/>
                  </a:lnTo>
                  <a:lnTo>
                    <a:pt x="82" y="84"/>
                  </a:lnTo>
                  <a:lnTo>
                    <a:pt x="52" y="52"/>
                  </a:lnTo>
                  <a:lnTo>
                    <a:pt x="29" y="27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13" y="16"/>
                  </a:lnTo>
                  <a:lnTo>
                    <a:pt x="29" y="36"/>
                  </a:lnTo>
                  <a:lnTo>
                    <a:pt x="49" y="59"/>
                  </a:lnTo>
                  <a:lnTo>
                    <a:pt x="72" y="84"/>
                  </a:lnTo>
                  <a:lnTo>
                    <a:pt x="97" y="111"/>
                  </a:lnTo>
                  <a:lnTo>
                    <a:pt x="120" y="136"/>
                  </a:lnTo>
                  <a:lnTo>
                    <a:pt x="143" y="162"/>
                  </a:lnTo>
                  <a:lnTo>
                    <a:pt x="164" y="187"/>
                  </a:lnTo>
                  <a:lnTo>
                    <a:pt x="180" y="207"/>
                  </a:lnTo>
                  <a:lnTo>
                    <a:pt x="194" y="224"/>
                  </a:lnTo>
                  <a:lnTo>
                    <a:pt x="204" y="21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74" name="Freeform 242"/>
            <p:cNvSpPr>
              <a:spLocks/>
            </p:cNvSpPr>
            <p:nvPr/>
          </p:nvSpPr>
          <p:spPr bwMode="auto">
            <a:xfrm>
              <a:off x="1991" y="2622"/>
              <a:ext cx="414" cy="277"/>
            </a:xfrm>
            <a:custGeom>
              <a:avLst/>
              <a:gdLst/>
              <a:ahLst/>
              <a:cxnLst>
                <a:cxn ang="0">
                  <a:pos x="413" y="227"/>
                </a:cxn>
                <a:cxn ang="0">
                  <a:pos x="395" y="210"/>
                </a:cxn>
                <a:cxn ang="0">
                  <a:pos x="374" y="191"/>
                </a:cxn>
                <a:cxn ang="0">
                  <a:pos x="353" y="172"/>
                </a:cxn>
                <a:cxn ang="0">
                  <a:pos x="328" y="153"/>
                </a:cxn>
                <a:cxn ang="0">
                  <a:pos x="305" y="134"/>
                </a:cxn>
                <a:cxn ang="0">
                  <a:pos x="282" y="115"/>
                </a:cxn>
                <a:cxn ang="0">
                  <a:pos x="259" y="98"/>
                </a:cxn>
                <a:cxn ang="0">
                  <a:pos x="238" y="82"/>
                </a:cxn>
                <a:cxn ang="0">
                  <a:pos x="218" y="69"/>
                </a:cxn>
                <a:cxn ang="0">
                  <a:pos x="204" y="57"/>
                </a:cxn>
                <a:cxn ang="0">
                  <a:pos x="204" y="57"/>
                </a:cxn>
                <a:cxn ang="0">
                  <a:pos x="190" y="46"/>
                </a:cxn>
                <a:cxn ang="0">
                  <a:pos x="170" y="37"/>
                </a:cxn>
                <a:cxn ang="0">
                  <a:pos x="147" y="29"/>
                </a:cxn>
                <a:cxn ang="0">
                  <a:pos x="126" y="23"/>
                </a:cxn>
                <a:cxn ang="0">
                  <a:pos x="101" y="16"/>
                </a:cxn>
                <a:cxn ang="0">
                  <a:pos x="77" y="9"/>
                </a:cxn>
                <a:cxn ang="0">
                  <a:pos x="54" y="6"/>
                </a:cxn>
                <a:cxn ang="0">
                  <a:pos x="34" y="4"/>
                </a:cxn>
                <a:cxn ang="0">
                  <a:pos x="15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10" y="16"/>
                </a:cxn>
                <a:cxn ang="0">
                  <a:pos x="18" y="29"/>
                </a:cxn>
                <a:cxn ang="0">
                  <a:pos x="29" y="41"/>
                </a:cxn>
                <a:cxn ang="0">
                  <a:pos x="40" y="58"/>
                </a:cxn>
                <a:cxn ang="0">
                  <a:pos x="50" y="73"/>
                </a:cxn>
                <a:cxn ang="0">
                  <a:pos x="63" y="90"/>
                </a:cxn>
                <a:cxn ang="0">
                  <a:pos x="75" y="106"/>
                </a:cxn>
                <a:cxn ang="0">
                  <a:pos x="88" y="124"/>
                </a:cxn>
                <a:cxn ang="0">
                  <a:pos x="88" y="124"/>
                </a:cxn>
                <a:cxn ang="0">
                  <a:pos x="101" y="140"/>
                </a:cxn>
                <a:cxn ang="0">
                  <a:pos x="116" y="157"/>
                </a:cxn>
                <a:cxn ang="0">
                  <a:pos x="132" y="174"/>
                </a:cxn>
                <a:cxn ang="0">
                  <a:pos x="149" y="191"/>
                </a:cxn>
                <a:cxn ang="0">
                  <a:pos x="168" y="207"/>
                </a:cxn>
                <a:cxn ang="0">
                  <a:pos x="187" y="225"/>
                </a:cxn>
                <a:cxn ang="0">
                  <a:pos x="206" y="239"/>
                </a:cxn>
                <a:cxn ang="0">
                  <a:pos x="227" y="254"/>
                </a:cxn>
                <a:cxn ang="0">
                  <a:pos x="248" y="267"/>
                </a:cxn>
                <a:cxn ang="0">
                  <a:pos x="271" y="276"/>
                </a:cxn>
                <a:cxn ang="0">
                  <a:pos x="413" y="227"/>
                </a:cxn>
              </a:cxnLst>
              <a:rect l="0" t="0" r="r" b="b"/>
              <a:pathLst>
                <a:path w="414" h="277">
                  <a:moveTo>
                    <a:pt x="413" y="227"/>
                  </a:moveTo>
                  <a:lnTo>
                    <a:pt x="395" y="210"/>
                  </a:lnTo>
                  <a:lnTo>
                    <a:pt x="374" y="191"/>
                  </a:lnTo>
                  <a:lnTo>
                    <a:pt x="353" y="172"/>
                  </a:lnTo>
                  <a:lnTo>
                    <a:pt x="328" y="153"/>
                  </a:lnTo>
                  <a:lnTo>
                    <a:pt x="305" y="134"/>
                  </a:lnTo>
                  <a:lnTo>
                    <a:pt x="282" y="115"/>
                  </a:lnTo>
                  <a:lnTo>
                    <a:pt x="259" y="98"/>
                  </a:lnTo>
                  <a:lnTo>
                    <a:pt x="238" y="82"/>
                  </a:lnTo>
                  <a:lnTo>
                    <a:pt x="218" y="69"/>
                  </a:lnTo>
                  <a:lnTo>
                    <a:pt x="204" y="57"/>
                  </a:lnTo>
                  <a:lnTo>
                    <a:pt x="204" y="57"/>
                  </a:lnTo>
                  <a:lnTo>
                    <a:pt x="190" y="46"/>
                  </a:lnTo>
                  <a:lnTo>
                    <a:pt x="170" y="37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101" y="16"/>
                  </a:lnTo>
                  <a:lnTo>
                    <a:pt x="77" y="9"/>
                  </a:lnTo>
                  <a:lnTo>
                    <a:pt x="54" y="6"/>
                  </a:lnTo>
                  <a:lnTo>
                    <a:pt x="34" y="4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6"/>
                  </a:lnTo>
                  <a:lnTo>
                    <a:pt x="18" y="29"/>
                  </a:lnTo>
                  <a:lnTo>
                    <a:pt x="29" y="41"/>
                  </a:lnTo>
                  <a:lnTo>
                    <a:pt x="40" y="58"/>
                  </a:lnTo>
                  <a:lnTo>
                    <a:pt x="50" y="73"/>
                  </a:lnTo>
                  <a:lnTo>
                    <a:pt x="63" y="90"/>
                  </a:lnTo>
                  <a:lnTo>
                    <a:pt x="75" y="106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101" y="140"/>
                  </a:lnTo>
                  <a:lnTo>
                    <a:pt x="116" y="157"/>
                  </a:lnTo>
                  <a:lnTo>
                    <a:pt x="132" y="174"/>
                  </a:lnTo>
                  <a:lnTo>
                    <a:pt x="149" y="191"/>
                  </a:lnTo>
                  <a:lnTo>
                    <a:pt x="168" y="207"/>
                  </a:lnTo>
                  <a:lnTo>
                    <a:pt x="187" y="225"/>
                  </a:lnTo>
                  <a:lnTo>
                    <a:pt x="206" y="239"/>
                  </a:lnTo>
                  <a:lnTo>
                    <a:pt x="227" y="254"/>
                  </a:lnTo>
                  <a:lnTo>
                    <a:pt x="248" y="267"/>
                  </a:lnTo>
                  <a:lnTo>
                    <a:pt x="271" y="276"/>
                  </a:lnTo>
                  <a:lnTo>
                    <a:pt x="413" y="22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75" name="Freeform 243"/>
            <p:cNvSpPr>
              <a:spLocks/>
            </p:cNvSpPr>
            <p:nvPr/>
          </p:nvSpPr>
          <p:spPr bwMode="auto">
            <a:xfrm>
              <a:off x="1991" y="2622"/>
              <a:ext cx="414" cy="277"/>
            </a:xfrm>
            <a:custGeom>
              <a:avLst/>
              <a:gdLst/>
              <a:ahLst/>
              <a:cxnLst>
                <a:cxn ang="0">
                  <a:pos x="413" y="227"/>
                </a:cxn>
                <a:cxn ang="0">
                  <a:pos x="395" y="210"/>
                </a:cxn>
                <a:cxn ang="0">
                  <a:pos x="374" y="191"/>
                </a:cxn>
                <a:cxn ang="0">
                  <a:pos x="353" y="172"/>
                </a:cxn>
                <a:cxn ang="0">
                  <a:pos x="328" y="153"/>
                </a:cxn>
                <a:cxn ang="0">
                  <a:pos x="305" y="134"/>
                </a:cxn>
                <a:cxn ang="0">
                  <a:pos x="282" y="115"/>
                </a:cxn>
                <a:cxn ang="0">
                  <a:pos x="259" y="98"/>
                </a:cxn>
                <a:cxn ang="0">
                  <a:pos x="238" y="82"/>
                </a:cxn>
                <a:cxn ang="0">
                  <a:pos x="218" y="69"/>
                </a:cxn>
                <a:cxn ang="0">
                  <a:pos x="204" y="57"/>
                </a:cxn>
                <a:cxn ang="0">
                  <a:pos x="204" y="57"/>
                </a:cxn>
                <a:cxn ang="0">
                  <a:pos x="190" y="46"/>
                </a:cxn>
                <a:cxn ang="0">
                  <a:pos x="170" y="37"/>
                </a:cxn>
                <a:cxn ang="0">
                  <a:pos x="147" y="29"/>
                </a:cxn>
                <a:cxn ang="0">
                  <a:pos x="126" y="23"/>
                </a:cxn>
                <a:cxn ang="0">
                  <a:pos x="101" y="16"/>
                </a:cxn>
                <a:cxn ang="0">
                  <a:pos x="77" y="9"/>
                </a:cxn>
                <a:cxn ang="0">
                  <a:pos x="54" y="6"/>
                </a:cxn>
                <a:cxn ang="0">
                  <a:pos x="34" y="4"/>
                </a:cxn>
                <a:cxn ang="0">
                  <a:pos x="15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10" y="16"/>
                </a:cxn>
                <a:cxn ang="0">
                  <a:pos x="18" y="29"/>
                </a:cxn>
                <a:cxn ang="0">
                  <a:pos x="29" y="41"/>
                </a:cxn>
                <a:cxn ang="0">
                  <a:pos x="40" y="58"/>
                </a:cxn>
                <a:cxn ang="0">
                  <a:pos x="50" y="73"/>
                </a:cxn>
                <a:cxn ang="0">
                  <a:pos x="63" y="90"/>
                </a:cxn>
                <a:cxn ang="0">
                  <a:pos x="75" y="106"/>
                </a:cxn>
                <a:cxn ang="0">
                  <a:pos x="88" y="124"/>
                </a:cxn>
                <a:cxn ang="0">
                  <a:pos x="88" y="124"/>
                </a:cxn>
                <a:cxn ang="0">
                  <a:pos x="101" y="140"/>
                </a:cxn>
                <a:cxn ang="0">
                  <a:pos x="116" y="157"/>
                </a:cxn>
                <a:cxn ang="0">
                  <a:pos x="132" y="174"/>
                </a:cxn>
                <a:cxn ang="0">
                  <a:pos x="149" y="191"/>
                </a:cxn>
                <a:cxn ang="0">
                  <a:pos x="168" y="207"/>
                </a:cxn>
                <a:cxn ang="0">
                  <a:pos x="187" y="225"/>
                </a:cxn>
                <a:cxn ang="0">
                  <a:pos x="206" y="239"/>
                </a:cxn>
                <a:cxn ang="0">
                  <a:pos x="227" y="254"/>
                </a:cxn>
                <a:cxn ang="0">
                  <a:pos x="248" y="267"/>
                </a:cxn>
                <a:cxn ang="0">
                  <a:pos x="271" y="276"/>
                </a:cxn>
              </a:cxnLst>
              <a:rect l="0" t="0" r="r" b="b"/>
              <a:pathLst>
                <a:path w="414" h="277">
                  <a:moveTo>
                    <a:pt x="413" y="227"/>
                  </a:moveTo>
                  <a:lnTo>
                    <a:pt x="395" y="210"/>
                  </a:lnTo>
                  <a:lnTo>
                    <a:pt x="374" y="191"/>
                  </a:lnTo>
                  <a:lnTo>
                    <a:pt x="353" y="172"/>
                  </a:lnTo>
                  <a:lnTo>
                    <a:pt x="328" y="153"/>
                  </a:lnTo>
                  <a:lnTo>
                    <a:pt x="305" y="134"/>
                  </a:lnTo>
                  <a:lnTo>
                    <a:pt x="282" y="115"/>
                  </a:lnTo>
                  <a:lnTo>
                    <a:pt x="259" y="98"/>
                  </a:lnTo>
                  <a:lnTo>
                    <a:pt x="238" y="82"/>
                  </a:lnTo>
                  <a:lnTo>
                    <a:pt x="218" y="69"/>
                  </a:lnTo>
                  <a:lnTo>
                    <a:pt x="204" y="57"/>
                  </a:lnTo>
                  <a:lnTo>
                    <a:pt x="204" y="57"/>
                  </a:lnTo>
                  <a:lnTo>
                    <a:pt x="190" y="46"/>
                  </a:lnTo>
                  <a:lnTo>
                    <a:pt x="170" y="37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101" y="16"/>
                  </a:lnTo>
                  <a:lnTo>
                    <a:pt x="77" y="9"/>
                  </a:lnTo>
                  <a:lnTo>
                    <a:pt x="54" y="6"/>
                  </a:lnTo>
                  <a:lnTo>
                    <a:pt x="34" y="4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6"/>
                  </a:lnTo>
                  <a:lnTo>
                    <a:pt x="18" y="29"/>
                  </a:lnTo>
                  <a:lnTo>
                    <a:pt x="29" y="41"/>
                  </a:lnTo>
                  <a:lnTo>
                    <a:pt x="40" y="58"/>
                  </a:lnTo>
                  <a:lnTo>
                    <a:pt x="50" y="73"/>
                  </a:lnTo>
                  <a:lnTo>
                    <a:pt x="63" y="90"/>
                  </a:lnTo>
                  <a:lnTo>
                    <a:pt x="75" y="106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101" y="140"/>
                  </a:lnTo>
                  <a:lnTo>
                    <a:pt x="116" y="157"/>
                  </a:lnTo>
                  <a:lnTo>
                    <a:pt x="132" y="174"/>
                  </a:lnTo>
                  <a:lnTo>
                    <a:pt x="149" y="191"/>
                  </a:lnTo>
                  <a:lnTo>
                    <a:pt x="168" y="207"/>
                  </a:lnTo>
                  <a:lnTo>
                    <a:pt x="187" y="225"/>
                  </a:lnTo>
                  <a:lnTo>
                    <a:pt x="206" y="239"/>
                  </a:lnTo>
                  <a:lnTo>
                    <a:pt x="227" y="254"/>
                  </a:lnTo>
                  <a:lnTo>
                    <a:pt x="248" y="267"/>
                  </a:lnTo>
                  <a:lnTo>
                    <a:pt x="271" y="27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76" name="Freeform 244"/>
            <p:cNvSpPr>
              <a:spLocks/>
            </p:cNvSpPr>
            <p:nvPr/>
          </p:nvSpPr>
          <p:spPr bwMode="auto">
            <a:xfrm>
              <a:off x="2061" y="2667"/>
              <a:ext cx="259" cy="182"/>
            </a:xfrm>
            <a:custGeom>
              <a:avLst/>
              <a:gdLst/>
              <a:ahLst/>
              <a:cxnLst>
                <a:cxn ang="0">
                  <a:pos x="255" y="181"/>
                </a:cxn>
                <a:cxn ang="0">
                  <a:pos x="243" y="176"/>
                </a:cxn>
                <a:cxn ang="0">
                  <a:pos x="230" y="172"/>
                </a:cxn>
                <a:cxn ang="0">
                  <a:pos x="218" y="163"/>
                </a:cxn>
                <a:cxn ang="0">
                  <a:pos x="203" y="159"/>
                </a:cxn>
                <a:cxn ang="0">
                  <a:pos x="188" y="151"/>
                </a:cxn>
                <a:cxn ang="0">
                  <a:pos x="174" y="142"/>
                </a:cxn>
                <a:cxn ang="0">
                  <a:pos x="161" y="133"/>
                </a:cxn>
                <a:cxn ang="0">
                  <a:pos x="147" y="126"/>
                </a:cxn>
                <a:cxn ang="0">
                  <a:pos x="133" y="117"/>
                </a:cxn>
                <a:cxn ang="0">
                  <a:pos x="121" y="107"/>
                </a:cxn>
                <a:cxn ang="0">
                  <a:pos x="121" y="107"/>
                </a:cxn>
                <a:cxn ang="0">
                  <a:pos x="110" y="96"/>
                </a:cxn>
                <a:cxn ang="0">
                  <a:pos x="98" y="85"/>
                </a:cxn>
                <a:cxn ang="0">
                  <a:pos x="85" y="73"/>
                </a:cxn>
                <a:cxn ang="0">
                  <a:pos x="73" y="60"/>
                </a:cxn>
                <a:cxn ang="0">
                  <a:pos x="60" y="50"/>
                </a:cxn>
                <a:cxn ang="0">
                  <a:pos x="48" y="37"/>
                </a:cxn>
                <a:cxn ang="0">
                  <a:pos x="35" y="27"/>
                </a:cxn>
                <a:cxn ang="0">
                  <a:pos x="25" y="18"/>
                </a:cxn>
                <a:cxn ang="0">
                  <a:pos x="12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8"/>
                </a:cxn>
                <a:cxn ang="0">
                  <a:pos x="25" y="16"/>
                </a:cxn>
                <a:cxn ang="0">
                  <a:pos x="37" y="25"/>
                </a:cxn>
                <a:cxn ang="0">
                  <a:pos x="50" y="36"/>
                </a:cxn>
                <a:cxn ang="0">
                  <a:pos x="62" y="43"/>
                </a:cxn>
                <a:cxn ang="0">
                  <a:pos x="74" y="54"/>
                </a:cxn>
                <a:cxn ang="0">
                  <a:pos x="87" y="64"/>
                </a:cxn>
                <a:cxn ang="0">
                  <a:pos x="99" y="75"/>
                </a:cxn>
                <a:cxn ang="0">
                  <a:pos x="113" y="85"/>
                </a:cxn>
                <a:cxn ang="0">
                  <a:pos x="125" y="96"/>
                </a:cxn>
                <a:cxn ang="0">
                  <a:pos x="125" y="96"/>
                </a:cxn>
                <a:cxn ang="0">
                  <a:pos x="136" y="105"/>
                </a:cxn>
                <a:cxn ang="0">
                  <a:pos x="149" y="115"/>
                </a:cxn>
                <a:cxn ang="0">
                  <a:pos x="163" y="123"/>
                </a:cxn>
                <a:cxn ang="0">
                  <a:pos x="177" y="132"/>
                </a:cxn>
                <a:cxn ang="0">
                  <a:pos x="193" y="140"/>
                </a:cxn>
                <a:cxn ang="0">
                  <a:pos x="207" y="146"/>
                </a:cxn>
                <a:cxn ang="0">
                  <a:pos x="222" y="153"/>
                </a:cxn>
                <a:cxn ang="0">
                  <a:pos x="234" y="159"/>
                </a:cxn>
                <a:cxn ang="0">
                  <a:pos x="248" y="165"/>
                </a:cxn>
                <a:cxn ang="0">
                  <a:pos x="258" y="170"/>
                </a:cxn>
                <a:cxn ang="0">
                  <a:pos x="255" y="181"/>
                </a:cxn>
              </a:cxnLst>
              <a:rect l="0" t="0" r="r" b="b"/>
              <a:pathLst>
                <a:path w="259" h="182">
                  <a:moveTo>
                    <a:pt x="255" y="181"/>
                  </a:moveTo>
                  <a:lnTo>
                    <a:pt x="243" y="176"/>
                  </a:lnTo>
                  <a:lnTo>
                    <a:pt x="230" y="172"/>
                  </a:lnTo>
                  <a:lnTo>
                    <a:pt x="218" y="163"/>
                  </a:lnTo>
                  <a:lnTo>
                    <a:pt x="203" y="159"/>
                  </a:lnTo>
                  <a:lnTo>
                    <a:pt x="188" y="151"/>
                  </a:lnTo>
                  <a:lnTo>
                    <a:pt x="174" y="142"/>
                  </a:lnTo>
                  <a:lnTo>
                    <a:pt x="161" y="133"/>
                  </a:lnTo>
                  <a:lnTo>
                    <a:pt x="147" y="126"/>
                  </a:lnTo>
                  <a:lnTo>
                    <a:pt x="133" y="117"/>
                  </a:lnTo>
                  <a:lnTo>
                    <a:pt x="121" y="107"/>
                  </a:lnTo>
                  <a:lnTo>
                    <a:pt x="121" y="107"/>
                  </a:lnTo>
                  <a:lnTo>
                    <a:pt x="110" y="96"/>
                  </a:lnTo>
                  <a:lnTo>
                    <a:pt x="98" y="85"/>
                  </a:lnTo>
                  <a:lnTo>
                    <a:pt x="85" y="73"/>
                  </a:lnTo>
                  <a:lnTo>
                    <a:pt x="73" y="60"/>
                  </a:lnTo>
                  <a:lnTo>
                    <a:pt x="60" y="50"/>
                  </a:lnTo>
                  <a:lnTo>
                    <a:pt x="48" y="37"/>
                  </a:lnTo>
                  <a:lnTo>
                    <a:pt x="35" y="27"/>
                  </a:lnTo>
                  <a:lnTo>
                    <a:pt x="25" y="18"/>
                  </a:lnTo>
                  <a:lnTo>
                    <a:pt x="1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25" y="16"/>
                  </a:lnTo>
                  <a:lnTo>
                    <a:pt x="37" y="25"/>
                  </a:lnTo>
                  <a:lnTo>
                    <a:pt x="50" y="36"/>
                  </a:lnTo>
                  <a:lnTo>
                    <a:pt x="62" y="43"/>
                  </a:lnTo>
                  <a:lnTo>
                    <a:pt x="74" y="54"/>
                  </a:lnTo>
                  <a:lnTo>
                    <a:pt x="87" y="64"/>
                  </a:lnTo>
                  <a:lnTo>
                    <a:pt x="99" y="75"/>
                  </a:lnTo>
                  <a:lnTo>
                    <a:pt x="113" y="85"/>
                  </a:lnTo>
                  <a:lnTo>
                    <a:pt x="125" y="96"/>
                  </a:lnTo>
                  <a:lnTo>
                    <a:pt x="125" y="96"/>
                  </a:lnTo>
                  <a:lnTo>
                    <a:pt x="136" y="105"/>
                  </a:lnTo>
                  <a:lnTo>
                    <a:pt x="149" y="115"/>
                  </a:lnTo>
                  <a:lnTo>
                    <a:pt x="163" y="123"/>
                  </a:lnTo>
                  <a:lnTo>
                    <a:pt x="177" y="132"/>
                  </a:lnTo>
                  <a:lnTo>
                    <a:pt x="193" y="140"/>
                  </a:lnTo>
                  <a:lnTo>
                    <a:pt x="207" y="146"/>
                  </a:lnTo>
                  <a:lnTo>
                    <a:pt x="222" y="153"/>
                  </a:lnTo>
                  <a:lnTo>
                    <a:pt x="234" y="159"/>
                  </a:lnTo>
                  <a:lnTo>
                    <a:pt x="248" y="165"/>
                  </a:lnTo>
                  <a:lnTo>
                    <a:pt x="258" y="170"/>
                  </a:lnTo>
                  <a:lnTo>
                    <a:pt x="255" y="181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77" name="Freeform 245"/>
            <p:cNvSpPr>
              <a:spLocks/>
            </p:cNvSpPr>
            <p:nvPr/>
          </p:nvSpPr>
          <p:spPr bwMode="auto">
            <a:xfrm>
              <a:off x="2172" y="2825"/>
              <a:ext cx="317" cy="193"/>
            </a:xfrm>
            <a:custGeom>
              <a:avLst/>
              <a:gdLst/>
              <a:ahLst/>
              <a:cxnLst>
                <a:cxn ang="0">
                  <a:pos x="267" y="71"/>
                </a:cxn>
                <a:cxn ang="0">
                  <a:pos x="251" y="58"/>
                </a:cxn>
                <a:cxn ang="0">
                  <a:pos x="230" y="46"/>
                </a:cxn>
                <a:cxn ang="0">
                  <a:pos x="209" y="33"/>
                </a:cxn>
                <a:cxn ang="0">
                  <a:pos x="183" y="23"/>
                </a:cxn>
                <a:cxn ang="0">
                  <a:pos x="156" y="14"/>
                </a:cxn>
                <a:cxn ang="0">
                  <a:pos x="126" y="5"/>
                </a:cxn>
                <a:cxn ang="0">
                  <a:pos x="96" y="1"/>
                </a:cxn>
                <a:cxn ang="0">
                  <a:pos x="6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6" y="16"/>
                </a:cxn>
                <a:cxn ang="0">
                  <a:pos x="14" y="28"/>
                </a:cxn>
                <a:cxn ang="0">
                  <a:pos x="25" y="46"/>
                </a:cxn>
                <a:cxn ang="0">
                  <a:pos x="38" y="65"/>
                </a:cxn>
                <a:cxn ang="0">
                  <a:pos x="52" y="83"/>
                </a:cxn>
                <a:cxn ang="0">
                  <a:pos x="67" y="100"/>
                </a:cxn>
                <a:cxn ang="0">
                  <a:pos x="84" y="118"/>
                </a:cxn>
                <a:cxn ang="0">
                  <a:pos x="101" y="132"/>
                </a:cxn>
                <a:cxn ang="0">
                  <a:pos x="117" y="143"/>
                </a:cxn>
                <a:cxn ang="0">
                  <a:pos x="117" y="143"/>
                </a:cxn>
                <a:cxn ang="0">
                  <a:pos x="135" y="151"/>
                </a:cxn>
                <a:cxn ang="0">
                  <a:pos x="154" y="157"/>
                </a:cxn>
                <a:cxn ang="0">
                  <a:pos x="175" y="166"/>
                </a:cxn>
                <a:cxn ang="0">
                  <a:pos x="193" y="172"/>
                </a:cxn>
                <a:cxn ang="0">
                  <a:pos x="214" y="178"/>
                </a:cxn>
                <a:cxn ang="0">
                  <a:pos x="236" y="183"/>
                </a:cxn>
                <a:cxn ang="0">
                  <a:pos x="257" y="187"/>
                </a:cxn>
                <a:cxn ang="0">
                  <a:pos x="276" y="192"/>
                </a:cxn>
                <a:cxn ang="0">
                  <a:pos x="297" y="192"/>
                </a:cxn>
                <a:cxn ang="0">
                  <a:pos x="316" y="192"/>
                </a:cxn>
                <a:cxn ang="0">
                  <a:pos x="267" y="71"/>
                </a:cxn>
              </a:cxnLst>
              <a:rect l="0" t="0" r="r" b="b"/>
              <a:pathLst>
                <a:path w="317" h="193">
                  <a:moveTo>
                    <a:pt x="267" y="71"/>
                  </a:moveTo>
                  <a:lnTo>
                    <a:pt x="251" y="58"/>
                  </a:lnTo>
                  <a:lnTo>
                    <a:pt x="230" y="46"/>
                  </a:lnTo>
                  <a:lnTo>
                    <a:pt x="209" y="33"/>
                  </a:lnTo>
                  <a:lnTo>
                    <a:pt x="183" y="23"/>
                  </a:lnTo>
                  <a:lnTo>
                    <a:pt x="156" y="14"/>
                  </a:lnTo>
                  <a:lnTo>
                    <a:pt x="126" y="5"/>
                  </a:lnTo>
                  <a:lnTo>
                    <a:pt x="96" y="1"/>
                  </a:lnTo>
                  <a:lnTo>
                    <a:pt x="6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6" y="16"/>
                  </a:lnTo>
                  <a:lnTo>
                    <a:pt x="14" y="28"/>
                  </a:lnTo>
                  <a:lnTo>
                    <a:pt x="25" y="46"/>
                  </a:lnTo>
                  <a:lnTo>
                    <a:pt x="38" y="65"/>
                  </a:lnTo>
                  <a:lnTo>
                    <a:pt x="52" y="83"/>
                  </a:lnTo>
                  <a:lnTo>
                    <a:pt x="67" y="100"/>
                  </a:lnTo>
                  <a:lnTo>
                    <a:pt x="84" y="118"/>
                  </a:lnTo>
                  <a:lnTo>
                    <a:pt x="101" y="132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35" y="151"/>
                  </a:lnTo>
                  <a:lnTo>
                    <a:pt x="154" y="157"/>
                  </a:lnTo>
                  <a:lnTo>
                    <a:pt x="175" y="166"/>
                  </a:lnTo>
                  <a:lnTo>
                    <a:pt x="193" y="172"/>
                  </a:lnTo>
                  <a:lnTo>
                    <a:pt x="214" y="178"/>
                  </a:lnTo>
                  <a:lnTo>
                    <a:pt x="236" y="183"/>
                  </a:lnTo>
                  <a:lnTo>
                    <a:pt x="257" y="187"/>
                  </a:lnTo>
                  <a:lnTo>
                    <a:pt x="276" y="192"/>
                  </a:lnTo>
                  <a:lnTo>
                    <a:pt x="297" y="192"/>
                  </a:lnTo>
                  <a:lnTo>
                    <a:pt x="316" y="192"/>
                  </a:lnTo>
                  <a:lnTo>
                    <a:pt x="267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78" name="Freeform 246"/>
            <p:cNvSpPr>
              <a:spLocks/>
            </p:cNvSpPr>
            <p:nvPr/>
          </p:nvSpPr>
          <p:spPr bwMode="auto">
            <a:xfrm>
              <a:off x="2172" y="2825"/>
              <a:ext cx="317" cy="193"/>
            </a:xfrm>
            <a:custGeom>
              <a:avLst/>
              <a:gdLst/>
              <a:ahLst/>
              <a:cxnLst>
                <a:cxn ang="0">
                  <a:pos x="267" y="71"/>
                </a:cxn>
                <a:cxn ang="0">
                  <a:pos x="251" y="58"/>
                </a:cxn>
                <a:cxn ang="0">
                  <a:pos x="230" y="46"/>
                </a:cxn>
                <a:cxn ang="0">
                  <a:pos x="209" y="33"/>
                </a:cxn>
                <a:cxn ang="0">
                  <a:pos x="183" y="23"/>
                </a:cxn>
                <a:cxn ang="0">
                  <a:pos x="156" y="14"/>
                </a:cxn>
                <a:cxn ang="0">
                  <a:pos x="126" y="5"/>
                </a:cxn>
                <a:cxn ang="0">
                  <a:pos x="96" y="1"/>
                </a:cxn>
                <a:cxn ang="0">
                  <a:pos x="6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6" y="16"/>
                </a:cxn>
                <a:cxn ang="0">
                  <a:pos x="14" y="28"/>
                </a:cxn>
                <a:cxn ang="0">
                  <a:pos x="25" y="46"/>
                </a:cxn>
                <a:cxn ang="0">
                  <a:pos x="38" y="65"/>
                </a:cxn>
                <a:cxn ang="0">
                  <a:pos x="52" y="83"/>
                </a:cxn>
                <a:cxn ang="0">
                  <a:pos x="67" y="100"/>
                </a:cxn>
                <a:cxn ang="0">
                  <a:pos x="84" y="118"/>
                </a:cxn>
                <a:cxn ang="0">
                  <a:pos x="101" y="132"/>
                </a:cxn>
                <a:cxn ang="0">
                  <a:pos x="117" y="143"/>
                </a:cxn>
                <a:cxn ang="0">
                  <a:pos x="117" y="143"/>
                </a:cxn>
                <a:cxn ang="0">
                  <a:pos x="135" y="151"/>
                </a:cxn>
                <a:cxn ang="0">
                  <a:pos x="154" y="157"/>
                </a:cxn>
                <a:cxn ang="0">
                  <a:pos x="175" y="166"/>
                </a:cxn>
                <a:cxn ang="0">
                  <a:pos x="193" y="172"/>
                </a:cxn>
                <a:cxn ang="0">
                  <a:pos x="214" y="178"/>
                </a:cxn>
                <a:cxn ang="0">
                  <a:pos x="236" y="183"/>
                </a:cxn>
                <a:cxn ang="0">
                  <a:pos x="257" y="187"/>
                </a:cxn>
                <a:cxn ang="0">
                  <a:pos x="276" y="192"/>
                </a:cxn>
                <a:cxn ang="0">
                  <a:pos x="297" y="192"/>
                </a:cxn>
                <a:cxn ang="0">
                  <a:pos x="316" y="192"/>
                </a:cxn>
              </a:cxnLst>
              <a:rect l="0" t="0" r="r" b="b"/>
              <a:pathLst>
                <a:path w="317" h="193">
                  <a:moveTo>
                    <a:pt x="267" y="71"/>
                  </a:moveTo>
                  <a:lnTo>
                    <a:pt x="251" y="58"/>
                  </a:lnTo>
                  <a:lnTo>
                    <a:pt x="230" y="46"/>
                  </a:lnTo>
                  <a:lnTo>
                    <a:pt x="209" y="33"/>
                  </a:lnTo>
                  <a:lnTo>
                    <a:pt x="183" y="23"/>
                  </a:lnTo>
                  <a:lnTo>
                    <a:pt x="156" y="14"/>
                  </a:lnTo>
                  <a:lnTo>
                    <a:pt x="126" y="5"/>
                  </a:lnTo>
                  <a:lnTo>
                    <a:pt x="96" y="1"/>
                  </a:lnTo>
                  <a:lnTo>
                    <a:pt x="6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6" y="16"/>
                  </a:lnTo>
                  <a:lnTo>
                    <a:pt x="14" y="28"/>
                  </a:lnTo>
                  <a:lnTo>
                    <a:pt x="25" y="46"/>
                  </a:lnTo>
                  <a:lnTo>
                    <a:pt x="38" y="65"/>
                  </a:lnTo>
                  <a:lnTo>
                    <a:pt x="52" y="83"/>
                  </a:lnTo>
                  <a:lnTo>
                    <a:pt x="67" y="100"/>
                  </a:lnTo>
                  <a:lnTo>
                    <a:pt x="84" y="118"/>
                  </a:lnTo>
                  <a:lnTo>
                    <a:pt x="101" y="132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35" y="151"/>
                  </a:lnTo>
                  <a:lnTo>
                    <a:pt x="154" y="157"/>
                  </a:lnTo>
                  <a:lnTo>
                    <a:pt x="175" y="166"/>
                  </a:lnTo>
                  <a:lnTo>
                    <a:pt x="193" y="172"/>
                  </a:lnTo>
                  <a:lnTo>
                    <a:pt x="214" y="178"/>
                  </a:lnTo>
                  <a:lnTo>
                    <a:pt x="236" y="183"/>
                  </a:lnTo>
                  <a:lnTo>
                    <a:pt x="257" y="187"/>
                  </a:lnTo>
                  <a:lnTo>
                    <a:pt x="276" y="192"/>
                  </a:lnTo>
                  <a:lnTo>
                    <a:pt x="297" y="192"/>
                  </a:lnTo>
                  <a:lnTo>
                    <a:pt x="316" y="19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79" name="Freeform 247"/>
            <p:cNvSpPr>
              <a:spLocks/>
            </p:cNvSpPr>
            <p:nvPr/>
          </p:nvSpPr>
          <p:spPr bwMode="auto">
            <a:xfrm>
              <a:off x="2244" y="2858"/>
              <a:ext cx="219" cy="96"/>
            </a:xfrm>
            <a:custGeom>
              <a:avLst/>
              <a:gdLst/>
              <a:ahLst/>
              <a:cxnLst>
                <a:cxn ang="0">
                  <a:pos x="218" y="85"/>
                </a:cxn>
                <a:cxn ang="0">
                  <a:pos x="187" y="76"/>
                </a:cxn>
                <a:cxn ang="0">
                  <a:pos x="159" y="67"/>
                </a:cxn>
                <a:cxn ang="0">
                  <a:pos x="132" y="59"/>
                </a:cxn>
                <a:cxn ang="0">
                  <a:pos x="107" y="48"/>
                </a:cxn>
                <a:cxn ang="0">
                  <a:pos x="86" y="40"/>
                </a:cxn>
                <a:cxn ang="0">
                  <a:pos x="63" y="32"/>
                </a:cxn>
                <a:cxn ang="0">
                  <a:pos x="43" y="23"/>
                </a:cxn>
                <a:cxn ang="0">
                  <a:pos x="27" y="15"/>
                </a:cxn>
                <a:cxn ang="0">
                  <a:pos x="13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6"/>
                </a:cxn>
                <a:cxn ang="0">
                  <a:pos x="27" y="15"/>
                </a:cxn>
                <a:cxn ang="0">
                  <a:pos x="43" y="25"/>
                </a:cxn>
                <a:cxn ang="0">
                  <a:pos x="63" y="36"/>
                </a:cxn>
                <a:cxn ang="0">
                  <a:pos x="84" y="46"/>
                </a:cxn>
                <a:cxn ang="0">
                  <a:pos x="105" y="57"/>
                </a:cxn>
                <a:cxn ang="0">
                  <a:pos x="130" y="67"/>
                </a:cxn>
                <a:cxn ang="0">
                  <a:pos x="155" y="76"/>
                </a:cxn>
                <a:cxn ang="0">
                  <a:pos x="182" y="87"/>
                </a:cxn>
                <a:cxn ang="0">
                  <a:pos x="214" y="95"/>
                </a:cxn>
                <a:cxn ang="0">
                  <a:pos x="218" y="85"/>
                </a:cxn>
              </a:cxnLst>
              <a:rect l="0" t="0" r="r" b="b"/>
              <a:pathLst>
                <a:path w="219" h="96">
                  <a:moveTo>
                    <a:pt x="218" y="85"/>
                  </a:moveTo>
                  <a:lnTo>
                    <a:pt x="187" y="76"/>
                  </a:lnTo>
                  <a:lnTo>
                    <a:pt x="159" y="67"/>
                  </a:lnTo>
                  <a:lnTo>
                    <a:pt x="132" y="59"/>
                  </a:lnTo>
                  <a:lnTo>
                    <a:pt x="107" y="48"/>
                  </a:lnTo>
                  <a:lnTo>
                    <a:pt x="86" y="40"/>
                  </a:lnTo>
                  <a:lnTo>
                    <a:pt x="63" y="32"/>
                  </a:lnTo>
                  <a:lnTo>
                    <a:pt x="43" y="23"/>
                  </a:lnTo>
                  <a:lnTo>
                    <a:pt x="27" y="15"/>
                  </a:lnTo>
                  <a:lnTo>
                    <a:pt x="13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6"/>
                  </a:lnTo>
                  <a:lnTo>
                    <a:pt x="27" y="15"/>
                  </a:lnTo>
                  <a:lnTo>
                    <a:pt x="43" y="25"/>
                  </a:lnTo>
                  <a:lnTo>
                    <a:pt x="63" y="36"/>
                  </a:lnTo>
                  <a:lnTo>
                    <a:pt x="84" y="46"/>
                  </a:lnTo>
                  <a:lnTo>
                    <a:pt x="105" y="57"/>
                  </a:lnTo>
                  <a:lnTo>
                    <a:pt x="130" y="67"/>
                  </a:lnTo>
                  <a:lnTo>
                    <a:pt x="155" y="76"/>
                  </a:lnTo>
                  <a:lnTo>
                    <a:pt x="182" y="87"/>
                  </a:lnTo>
                  <a:lnTo>
                    <a:pt x="214" y="95"/>
                  </a:lnTo>
                  <a:lnTo>
                    <a:pt x="218" y="85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80" name="Freeform 248"/>
            <p:cNvSpPr>
              <a:spLocks/>
            </p:cNvSpPr>
            <p:nvPr/>
          </p:nvSpPr>
          <p:spPr bwMode="auto">
            <a:xfrm>
              <a:off x="2260" y="2676"/>
              <a:ext cx="326" cy="278"/>
            </a:xfrm>
            <a:custGeom>
              <a:avLst/>
              <a:gdLst/>
              <a:ahLst/>
              <a:cxnLst>
                <a:cxn ang="0">
                  <a:pos x="295" y="277"/>
                </a:cxn>
                <a:cxn ang="0">
                  <a:pos x="277" y="274"/>
                </a:cxn>
                <a:cxn ang="0">
                  <a:pos x="258" y="271"/>
                </a:cxn>
                <a:cxn ang="0">
                  <a:pos x="235" y="264"/>
                </a:cxn>
                <a:cxn ang="0">
                  <a:pos x="214" y="256"/>
                </a:cxn>
                <a:cxn ang="0">
                  <a:pos x="189" y="247"/>
                </a:cxn>
                <a:cxn ang="0">
                  <a:pos x="164" y="237"/>
                </a:cxn>
                <a:cxn ang="0">
                  <a:pos x="141" y="223"/>
                </a:cxn>
                <a:cxn ang="0">
                  <a:pos x="115" y="205"/>
                </a:cxn>
                <a:cxn ang="0">
                  <a:pos x="94" y="186"/>
                </a:cxn>
                <a:cxn ang="0">
                  <a:pos x="73" y="165"/>
                </a:cxn>
                <a:cxn ang="0">
                  <a:pos x="73" y="165"/>
                </a:cxn>
                <a:cxn ang="0">
                  <a:pos x="56" y="142"/>
                </a:cxn>
                <a:cxn ang="0">
                  <a:pos x="41" y="122"/>
                </a:cxn>
                <a:cxn ang="0">
                  <a:pos x="30" y="104"/>
                </a:cxn>
                <a:cxn ang="0">
                  <a:pos x="23" y="85"/>
                </a:cxn>
                <a:cxn ang="0">
                  <a:pos x="16" y="69"/>
                </a:cxn>
                <a:cxn ang="0">
                  <a:pos x="9" y="53"/>
                </a:cxn>
                <a:cxn ang="0">
                  <a:pos x="7" y="39"/>
                </a:cxn>
                <a:cxn ang="0">
                  <a:pos x="3" y="27"/>
                </a:cxn>
                <a:cxn ang="0">
                  <a:pos x="1" y="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7" y="2"/>
                </a:cxn>
                <a:cxn ang="0">
                  <a:pos x="18" y="2"/>
                </a:cxn>
                <a:cxn ang="0">
                  <a:pos x="33" y="0"/>
                </a:cxn>
                <a:cxn ang="0">
                  <a:pos x="48" y="2"/>
                </a:cxn>
                <a:cxn ang="0">
                  <a:pos x="67" y="2"/>
                </a:cxn>
                <a:cxn ang="0">
                  <a:pos x="83" y="5"/>
                </a:cxn>
                <a:cxn ang="0">
                  <a:pos x="102" y="9"/>
                </a:cxn>
                <a:cxn ang="0">
                  <a:pos x="120" y="18"/>
                </a:cxn>
                <a:cxn ang="0">
                  <a:pos x="136" y="27"/>
                </a:cxn>
                <a:cxn ang="0">
                  <a:pos x="136" y="27"/>
                </a:cxn>
                <a:cxn ang="0">
                  <a:pos x="153" y="39"/>
                </a:cxn>
                <a:cxn ang="0">
                  <a:pos x="170" y="51"/>
                </a:cxn>
                <a:cxn ang="0">
                  <a:pos x="189" y="69"/>
                </a:cxn>
                <a:cxn ang="0">
                  <a:pos x="208" y="85"/>
                </a:cxn>
                <a:cxn ang="0">
                  <a:pos x="226" y="106"/>
                </a:cxn>
                <a:cxn ang="0">
                  <a:pos x="248" y="127"/>
                </a:cxn>
                <a:cxn ang="0">
                  <a:pos x="267" y="152"/>
                </a:cxn>
                <a:cxn ang="0">
                  <a:pos x="286" y="182"/>
                </a:cxn>
                <a:cxn ang="0">
                  <a:pos x="305" y="216"/>
                </a:cxn>
                <a:cxn ang="0">
                  <a:pos x="325" y="249"/>
                </a:cxn>
                <a:cxn ang="0">
                  <a:pos x="295" y="277"/>
                </a:cxn>
              </a:cxnLst>
              <a:rect l="0" t="0" r="r" b="b"/>
              <a:pathLst>
                <a:path w="326" h="278">
                  <a:moveTo>
                    <a:pt x="295" y="277"/>
                  </a:moveTo>
                  <a:lnTo>
                    <a:pt x="277" y="274"/>
                  </a:lnTo>
                  <a:lnTo>
                    <a:pt x="258" y="271"/>
                  </a:lnTo>
                  <a:lnTo>
                    <a:pt x="235" y="264"/>
                  </a:lnTo>
                  <a:lnTo>
                    <a:pt x="214" y="256"/>
                  </a:lnTo>
                  <a:lnTo>
                    <a:pt x="189" y="247"/>
                  </a:lnTo>
                  <a:lnTo>
                    <a:pt x="164" y="237"/>
                  </a:lnTo>
                  <a:lnTo>
                    <a:pt x="141" y="223"/>
                  </a:lnTo>
                  <a:lnTo>
                    <a:pt x="115" y="205"/>
                  </a:lnTo>
                  <a:lnTo>
                    <a:pt x="94" y="186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56" y="142"/>
                  </a:lnTo>
                  <a:lnTo>
                    <a:pt x="41" y="122"/>
                  </a:lnTo>
                  <a:lnTo>
                    <a:pt x="30" y="104"/>
                  </a:lnTo>
                  <a:lnTo>
                    <a:pt x="23" y="85"/>
                  </a:lnTo>
                  <a:lnTo>
                    <a:pt x="16" y="69"/>
                  </a:lnTo>
                  <a:lnTo>
                    <a:pt x="9" y="53"/>
                  </a:lnTo>
                  <a:lnTo>
                    <a:pt x="7" y="39"/>
                  </a:lnTo>
                  <a:lnTo>
                    <a:pt x="3" y="27"/>
                  </a:lnTo>
                  <a:lnTo>
                    <a:pt x="1" y="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7" y="2"/>
                  </a:lnTo>
                  <a:lnTo>
                    <a:pt x="18" y="2"/>
                  </a:lnTo>
                  <a:lnTo>
                    <a:pt x="33" y="0"/>
                  </a:lnTo>
                  <a:lnTo>
                    <a:pt x="48" y="2"/>
                  </a:lnTo>
                  <a:lnTo>
                    <a:pt x="67" y="2"/>
                  </a:lnTo>
                  <a:lnTo>
                    <a:pt x="83" y="5"/>
                  </a:lnTo>
                  <a:lnTo>
                    <a:pt x="102" y="9"/>
                  </a:lnTo>
                  <a:lnTo>
                    <a:pt x="120" y="18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53" y="39"/>
                  </a:lnTo>
                  <a:lnTo>
                    <a:pt x="170" y="51"/>
                  </a:lnTo>
                  <a:lnTo>
                    <a:pt x="189" y="69"/>
                  </a:lnTo>
                  <a:lnTo>
                    <a:pt x="208" y="85"/>
                  </a:lnTo>
                  <a:lnTo>
                    <a:pt x="226" y="106"/>
                  </a:lnTo>
                  <a:lnTo>
                    <a:pt x="248" y="127"/>
                  </a:lnTo>
                  <a:lnTo>
                    <a:pt x="267" y="152"/>
                  </a:lnTo>
                  <a:lnTo>
                    <a:pt x="286" y="182"/>
                  </a:lnTo>
                  <a:lnTo>
                    <a:pt x="305" y="216"/>
                  </a:lnTo>
                  <a:lnTo>
                    <a:pt x="325" y="249"/>
                  </a:lnTo>
                  <a:lnTo>
                    <a:pt x="295" y="27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81" name="Freeform 249"/>
            <p:cNvSpPr>
              <a:spLocks/>
            </p:cNvSpPr>
            <p:nvPr/>
          </p:nvSpPr>
          <p:spPr bwMode="auto">
            <a:xfrm>
              <a:off x="2260" y="2676"/>
              <a:ext cx="326" cy="278"/>
            </a:xfrm>
            <a:custGeom>
              <a:avLst/>
              <a:gdLst/>
              <a:ahLst/>
              <a:cxnLst>
                <a:cxn ang="0">
                  <a:pos x="295" y="277"/>
                </a:cxn>
                <a:cxn ang="0">
                  <a:pos x="277" y="274"/>
                </a:cxn>
                <a:cxn ang="0">
                  <a:pos x="258" y="271"/>
                </a:cxn>
                <a:cxn ang="0">
                  <a:pos x="235" y="264"/>
                </a:cxn>
                <a:cxn ang="0">
                  <a:pos x="214" y="256"/>
                </a:cxn>
                <a:cxn ang="0">
                  <a:pos x="189" y="247"/>
                </a:cxn>
                <a:cxn ang="0">
                  <a:pos x="164" y="237"/>
                </a:cxn>
                <a:cxn ang="0">
                  <a:pos x="141" y="223"/>
                </a:cxn>
                <a:cxn ang="0">
                  <a:pos x="115" y="205"/>
                </a:cxn>
                <a:cxn ang="0">
                  <a:pos x="94" y="186"/>
                </a:cxn>
                <a:cxn ang="0">
                  <a:pos x="73" y="165"/>
                </a:cxn>
                <a:cxn ang="0">
                  <a:pos x="73" y="165"/>
                </a:cxn>
                <a:cxn ang="0">
                  <a:pos x="56" y="142"/>
                </a:cxn>
                <a:cxn ang="0">
                  <a:pos x="41" y="122"/>
                </a:cxn>
                <a:cxn ang="0">
                  <a:pos x="30" y="104"/>
                </a:cxn>
                <a:cxn ang="0">
                  <a:pos x="23" y="85"/>
                </a:cxn>
                <a:cxn ang="0">
                  <a:pos x="16" y="69"/>
                </a:cxn>
                <a:cxn ang="0">
                  <a:pos x="9" y="53"/>
                </a:cxn>
                <a:cxn ang="0">
                  <a:pos x="7" y="39"/>
                </a:cxn>
                <a:cxn ang="0">
                  <a:pos x="3" y="27"/>
                </a:cxn>
                <a:cxn ang="0">
                  <a:pos x="1" y="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7" y="2"/>
                </a:cxn>
                <a:cxn ang="0">
                  <a:pos x="18" y="2"/>
                </a:cxn>
                <a:cxn ang="0">
                  <a:pos x="33" y="0"/>
                </a:cxn>
                <a:cxn ang="0">
                  <a:pos x="48" y="2"/>
                </a:cxn>
                <a:cxn ang="0">
                  <a:pos x="67" y="2"/>
                </a:cxn>
                <a:cxn ang="0">
                  <a:pos x="83" y="5"/>
                </a:cxn>
                <a:cxn ang="0">
                  <a:pos x="102" y="9"/>
                </a:cxn>
                <a:cxn ang="0">
                  <a:pos x="120" y="18"/>
                </a:cxn>
                <a:cxn ang="0">
                  <a:pos x="136" y="27"/>
                </a:cxn>
                <a:cxn ang="0">
                  <a:pos x="136" y="27"/>
                </a:cxn>
                <a:cxn ang="0">
                  <a:pos x="153" y="39"/>
                </a:cxn>
                <a:cxn ang="0">
                  <a:pos x="170" y="51"/>
                </a:cxn>
                <a:cxn ang="0">
                  <a:pos x="189" y="69"/>
                </a:cxn>
                <a:cxn ang="0">
                  <a:pos x="208" y="85"/>
                </a:cxn>
                <a:cxn ang="0">
                  <a:pos x="226" y="106"/>
                </a:cxn>
                <a:cxn ang="0">
                  <a:pos x="248" y="127"/>
                </a:cxn>
                <a:cxn ang="0">
                  <a:pos x="267" y="152"/>
                </a:cxn>
                <a:cxn ang="0">
                  <a:pos x="286" y="182"/>
                </a:cxn>
                <a:cxn ang="0">
                  <a:pos x="305" y="216"/>
                </a:cxn>
                <a:cxn ang="0">
                  <a:pos x="325" y="249"/>
                </a:cxn>
              </a:cxnLst>
              <a:rect l="0" t="0" r="r" b="b"/>
              <a:pathLst>
                <a:path w="326" h="278">
                  <a:moveTo>
                    <a:pt x="295" y="277"/>
                  </a:moveTo>
                  <a:lnTo>
                    <a:pt x="277" y="274"/>
                  </a:lnTo>
                  <a:lnTo>
                    <a:pt x="258" y="271"/>
                  </a:lnTo>
                  <a:lnTo>
                    <a:pt x="235" y="264"/>
                  </a:lnTo>
                  <a:lnTo>
                    <a:pt x="214" y="256"/>
                  </a:lnTo>
                  <a:lnTo>
                    <a:pt x="189" y="247"/>
                  </a:lnTo>
                  <a:lnTo>
                    <a:pt x="164" y="237"/>
                  </a:lnTo>
                  <a:lnTo>
                    <a:pt x="141" y="223"/>
                  </a:lnTo>
                  <a:lnTo>
                    <a:pt x="115" y="205"/>
                  </a:lnTo>
                  <a:lnTo>
                    <a:pt x="94" y="186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56" y="142"/>
                  </a:lnTo>
                  <a:lnTo>
                    <a:pt x="41" y="122"/>
                  </a:lnTo>
                  <a:lnTo>
                    <a:pt x="30" y="104"/>
                  </a:lnTo>
                  <a:lnTo>
                    <a:pt x="23" y="85"/>
                  </a:lnTo>
                  <a:lnTo>
                    <a:pt x="16" y="69"/>
                  </a:lnTo>
                  <a:lnTo>
                    <a:pt x="9" y="53"/>
                  </a:lnTo>
                  <a:lnTo>
                    <a:pt x="7" y="39"/>
                  </a:lnTo>
                  <a:lnTo>
                    <a:pt x="3" y="27"/>
                  </a:lnTo>
                  <a:lnTo>
                    <a:pt x="1" y="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7" y="2"/>
                  </a:lnTo>
                  <a:lnTo>
                    <a:pt x="18" y="2"/>
                  </a:lnTo>
                  <a:lnTo>
                    <a:pt x="33" y="0"/>
                  </a:lnTo>
                  <a:lnTo>
                    <a:pt x="48" y="2"/>
                  </a:lnTo>
                  <a:lnTo>
                    <a:pt x="67" y="2"/>
                  </a:lnTo>
                  <a:lnTo>
                    <a:pt x="83" y="5"/>
                  </a:lnTo>
                  <a:lnTo>
                    <a:pt x="102" y="9"/>
                  </a:lnTo>
                  <a:lnTo>
                    <a:pt x="120" y="18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53" y="39"/>
                  </a:lnTo>
                  <a:lnTo>
                    <a:pt x="170" y="51"/>
                  </a:lnTo>
                  <a:lnTo>
                    <a:pt x="189" y="69"/>
                  </a:lnTo>
                  <a:lnTo>
                    <a:pt x="208" y="85"/>
                  </a:lnTo>
                  <a:lnTo>
                    <a:pt x="226" y="106"/>
                  </a:lnTo>
                  <a:lnTo>
                    <a:pt x="248" y="127"/>
                  </a:lnTo>
                  <a:lnTo>
                    <a:pt x="267" y="152"/>
                  </a:lnTo>
                  <a:lnTo>
                    <a:pt x="286" y="182"/>
                  </a:lnTo>
                  <a:lnTo>
                    <a:pt x="305" y="216"/>
                  </a:lnTo>
                  <a:lnTo>
                    <a:pt x="325" y="24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82" name="Freeform 250"/>
            <p:cNvSpPr>
              <a:spLocks/>
            </p:cNvSpPr>
            <p:nvPr/>
          </p:nvSpPr>
          <p:spPr bwMode="auto">
            <a:xfrm>
              <a:off x="2343" y="2745"/>
              <a:ext cx="191" cy="176"/>
            </a:xfrm>
            <a:custGeom>
              <a:avLst/>
              <a:gdLst/>
              <a:ahLst/>
              <a:cxnLst>
                <a:cxn ang="0">
                  <a:pos x="190" y="168"/>
                </a:cxn>
                <a:cxn ang="0">
                  <a:pos x="169" y="154"/>
                </a:cxn>
                <a:cxn ang="0">
                  <a:pos x="144" y="138"/>
                </a:cxn>
                <a:cxn ang="0">
                  <a:pos x="124" y="119"/>
                </a:cxn>
                <a:cxn ang="0">
                  <a:pos x="101" y="103"/>
                </a:cxn>
                <a:cxn ang="0">
                  <a:pos x="80" y="83"/>
                </a:cxn>
                <a:cxn ang="0">
                  <a:pos x="59" y="64"/>
                </a:cxn>
                <a:cxn ang="0">
                  <a:pos x="40" y="46"/>
                </a:cxn>
                <a:cxn ang="0">
                  <a:pos x="25" y="29"/>
                </a:cxn>
                <a:cxn ang="0">
                  <a:pos x="10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2"/>
                </a:cxn>
                <a:cxn ang="0">
                  <a:pos x="23" y="29"/>
                </a:cxn>
                <a:cxn ang="0">
                  <a:pos x="38" y="48"/>
                </a:cxn>
                <a:cxn ang="0">
                  <a:pos x="57" y="67"/>
                </a:cxn>
                <a:cxn ang="0">
                  <a:pos x="75" y="85"/>
                </a:cxn>
                <a:cxn ang="0">
                  <a:pos x="96" y="106"/>
                </a:cxn>
                <a:cxn ang="0">
                  <a:pos x="118" y="126"/>
                </a:cxn>
                <a:cxn ang="0">
                  <a:pos x="139" y="145"/>
                </a:cxn>
                <a:cxn ang="0">
                  <a:pos x="160" y="159"/>
                </a:cxn>
                <a:cxn ang="0">
                  <a:pos x="181" y="175"/>
                </a:cxn>
                <a:cxn ang="0">
                  <a:pos x="190" y="168"/>
                </a:cxn>
              </a:cxnLst>
              <a:rect l="0" t="0" r="r" b="b"/>
              <a:pathLst>
                <a:path w="191" h="176">
                  <a:moveTo>
                    <a:pt x="190" y="168"/>
                  </a:moveTo>
                  <a:lnTo>
                    <a:pt x="169" y="154"/>
                  </a:lnTo>
                  <a:lnTo>
                    <a:pt x="144" y="138"/>
                  </a:lnTo>
                  <a:lnTo>
                    <a:pt x="124" y="119"/>
                  </a:lnTo>
                  <a:lnTo>
                    <a:pt x="101" y="103"/>
                  </a:lnTo>
                  <a:lnTo>
                    <a:pt x="80" y="83"/>
                  </a:lnTo>
                  <a:lnTo>
                    <a:pt x="59" y="64"/>
                  </a:lnTo>
                  <a:lnTo>
                    <a:pt x="40" y="46"/>
                  </a:lnTo>
                  <a:lnTo>
                    <a:pt x="25" y="29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23" y="29"/>
                  </a:lnTo>
                  <a:lnTo>
                    <a:pt x="38" y="48"/>
                  </a:lnTo>
                  <a:lnTo>
                    <a:pt x="57" y="67"/>
                  </a:lnTo>
                  <a:lnTo>
                    <a:pt x="75" y="85"/>
                  </a:lnTo>
                  <a:lnTo>
                    <a:pt x="96" y="106"/>
                  </a:lnTo>
                  <a:lnTo>
                    <a:pt x="118" y="126"/>
                  </a:lnTo>
                  <a:lnTo>
                    <a:pt x="139" y="145"/>
                  </a:lnTo>
                  <a:lnTo>
                    <a:pt x="160" y="159"/>
                  </a:lnTo>
                  <a:lnTo>
                    <a:pt x="181" y="175"/>
                  </a:lnTo>
                  <a:lnTo>
                    <a:pt x="190" y="168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83" name="Freeform 251"/>
            <p:cNvSpPr>
              <a:spLocks/>
            </p:cNvSpPr>
            <p:nvPr/>
          </p:nvSpPr>
          <p:spPr bwMode="auto">
            <a:xfrm>
              <a:off x="2428" y="2557"/>
              <a:ext cx="235" cy="413"/>
            </a:xfrm>
            <a:custGeom>
              <a:avLst/>
              <a:gdLst/>
              <a:ahLst/>
              <a:cxnLst>
                <a:cxn ang="0">
                  <a:pos x="210" y="412"/>
                </a:cxn>
                <a:cxn ang="0">
                  <a:pos x="194" y="401"/>
                </a:cxn>
                <a:cxn ang="0">
                  <a:pos x="175" y="391"/>
                </a:cxn>
                <a:cxn ang="0">
                  <a:pos x="152" y="375"/>
                </a:cxn>
                <a:cxn ang="0">
                  <a:pos x="131" y="361"/>
                </a:cxn>
                <a:cxn ang="0">
                  <a:pos x="108" y="343"/>
                </a:cxn>
                <a:cxn ang="0">
                  <a:pos x="86" y="327"/>
                </a:cxn>
                <a:cxn ang="0">
                  <a:pos x="67" y="308"/>
                </a:cxn>
                <a:cxn ang="0">
                  <a:pos x="50" y="290"/>
                </a:cxn>
                <a:cxn ang="0">
                  <a:pos x="35" y="269"/>
                </a:cxn>
                <a:cxn ang="0">
                  <a:pos x="25" y="247"/>
                </a:cxn>
                <a:cxn ang="0">
                  <a:pos x="25" y="247"/>
                </a:cxn>
                <a:cxn ang="0">
                  <a:pos x="16" y="224"/>
                </a:cxn>
                <a:cxn ang="0">
                  <a:pos x="9" y="201"/>
                </a:cxn>
                <a:cxn ang="0">
                  <a:pos x="6" y="173"/>
                </a:cxn>
                <a:cxn ang="0">
                  <a:pos x="4" y="148"/>
                </a:cxn>
                <a:cxn ang="0">
                  <a:pos x="2" y="121"/>
                </a:cxn>
                <a:cxn ang="0">
                  <a:pos x="0" y="94"/>
                </a:cxn>
                <a:cxn ang="0">
                  <a:pos x="0" y="67"/>
                </a:cxn>
                <a:cxn ang="0">
                  <a:pos x="2" y="41"/>
                </a:cxn>
                <a:cxn ang="0">
                  <a:pos x="2" y="18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9" y="1"/>
                </a:cxn>
                <a:cxn ang="0">
                  <a:pos x="18" y="12"/>
                </a:cxn>
                <a:cxn ang="0">
                  <a:pos x="33" y="28"/>
                </a:cxn>
                <a:cxn ang="0">
                  <a:pos x="50" y="48"/>
                </a:cxn>
                <a:cxn ang="0">
                  <a:pos x="67" y="71"/>
                </a:cxn>
                <a:cxn ang="0">
                  <a:pos x="88" y="94"/>
                </a:cxn>
                <a:cxn ang="0">
                  <a:pos x="105" y="119"/>
                </a:cxn>
                <a:cxn ang="0">
                  <a:pos x="122" y="142"/>
                </a:cxn>
                <a:cxn ang="0">
                  <a:pos x="134" y="163"/>
                </a:cxn>
                <a:cxn ang="0">
                  <a:pos x="143" y="180"/>
                </a:cxn>
                <a:cxn ang="0">
                  <a:pos x="143" y="180"/>
                </a:cxn>
                <a:cxn ang="0">
                  <a:pos x="150" y="196"/>
                </a:cxn>
                <a:cxn ang="0">
                  <a:pos x="158" y="216"/>
                </a:cxn>
                <a:cxn ang="0">
                  <a:pos x="166" y="237"/>
                </a:cxn>
                <a:cxn ang="0">
                  <a:pos x="177" y="258"/>
                </a:cxn>
                <a:cxn ang="0">
                  <a:pos x="187" y="279"/>
                </a:cxn>
                <a:cxn ang="0">
                  <a:pos x="198" y="297"/>
                </a:cxn>
                <a:cxn ang="0">
                  <a:pos x="208" y="318"/>
                </a:cxn>
                <a:cxn ang="0">
                  <a:pos x="217" y="336"/>
                </a:cxn>
                <a:cxn ang="0">
                  <a:pos x="226" y="352"/>
                </a:cxn>
                <a:cxn ang="0">
                  <a:pos x="234" y="366"/>
                </a:cxn>
                <a:cxn ang="0">
                  <a:pos x="210" y="412"/>
                </a:cxn>
              </a:cxnLst>
              <a:rect l="0" t="0" r="r" b="b"/>
              <a:pathLst>
                <a:path w="235" h="413">
                  <a:moveTo>
                    <a:pt x="210" y="412"/>
                  </a:moveTo>
                  <a:lnTo>
                    <a:pt x="194" y="401"/>
                  </a:lnTo>
                  <a:lnTo>
                    <a:pt x="175" y="391"/>
                  </a:lnTo>
                  <a:lnTo>
                    <a:pt x="152" y="375"/>
                  </a:lnTo>
                  <a:lnTo>
                    <a:pt x="131" y="361"/>
                  </a:lnTo>
                  <a:lnTo>
                    <a:pt x="108" y="343"/>
                  </a:lnTo>
                  <a:lnTo>
                    <a:pt x="86" y="327"/>
                  </a:lnTo>
                  <a:lnTo>
                    <a:pt x="67" y="308"/>
                  </a:lnTo>
                  <a:lnTo>
                    <a:pt x="50" y="290"/>
                  </a:lnTo>
                  <a:lnTo>
                    <a:pt x="35" y="269"/>
                  </a:lnTo>
                  <a:lnTo>
                    <a:pt x="25" y="247"/>
                  </a:lnTo>
                  <a:lnTo>
                    <a:pt x="25" y="247"/>
                  </a:lnTo>
                  <a:lnTo>
                    <a:pt x="16" y="224"/>
                  </a:lnTo>
                  <a:lnTo>
                    <a:pt x="9" y="201"/>
                  </a:lnTo>
                  <a:lnTo>
                    <a:pt x="6" y="173"/>
                  </a:lnTo>
                  <a:lnTo>
                    <a:pt x="4" y="148"/>
                  </a:lnTo>
                  <a:lnTo>
                    <a:pt x="2" y="121"/>
                  </a:lnTo>
                  <a:lnTo>
                    <a:pt x="0" y="94"/>
                  </a:lnTo>
                  <a:lnTo>
                    <a:pt x="0" y="67"/>
                  </a:lnTo>
                  <a:lnTo>
                    <a:pt x="2" y="41"/>
                  </a:lnTo>
                  <a:lnTo>
                    <a:pt x="2" y="18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8" y="12"/>
                  </a:lnTo>
                  <a:lnTo>
                    <a:pt x="33" y="28"/>
                  </a:lnTo>
                  <a:lnTo>
                    <a:pt x="50" y="48"/>
                  </a:lnTo>
                  <a:lnTo>
                    <a:pt x="67" y="71"/>
                  </a:lnTo>
                  <a:lnTo>
                    <a:pt x="88" y="94"/>
                  </a:lnTo>
                  <a:lnTo>
                    <a:pt x="105" y="119"/>
                  </a:lnTo>
                  <a:lnTo>
                    <a:pt x="122" y="142"/>
                  </a:lnTo>
                  <a:lnTo>
                    <a:pt x="134" y="163"/>
                  </a:lnTo>
                  <a:lnTo>
                    <a:pt x="143" y="180"/>
                  </a:lnTo>
                  <a:lnTo>
                    <a:pt x="143" y="180"/>
                  </a:lnTo>
                  <a:lnTo>
                    <a:pt x="150" y="196"/>
                  </a:lnTo>
                  <a:lnTo>
                    <a:pt x="158" y="216"/>
                  </a:lnTo>
                  <a:lnTo>
                    <a:pt x="166" y="237"/>
                  </a:lnTo>
                  <a:lnTo>
                    <a:pt x="177" y="258"/>
                  </a:lnTo>
                  <a:lnTo>
                    <a:pt x="187" y="279"/>
                  </a:lnTo>
                  <a:lnTo>
                    <a:pt x="198" y="297"/>
                  </a:lnTo>
                  <a:lnTo>
                    <a:pt x="208" y="318"/>
                  </a:lnTo>
                  <a:lnTo>
                    <a:pt x="217" y="336"/>
                  </a:lnTo>
                  <a:lnTo>
                    <a:pt x="226" y="352"/>
                  </a:lnTo>
                  <a:lnTo>
                    <a:pt x="234" y="366"/>
                  </a:lnTo>
                  <a:lnTo>
                    <a:pt x="210" y="41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84" name="Freeform 252"/>
            <p:cNvSpPr>
              <a:spLocks/>
            </p:cNvSpPr>
            <p:nvPr/>
          </p:nvSpPr>
          <p:spPr bwMode="auto">
            <a:xfrm>
              <a:off x="2428" y="2557"/>
              <a:ext cx="235" cy="413"/>
            </a:xfrm>
            <a:custGeom>
              <a:avLst/>
              <a:gdLst/>
              <a:ahLst/>
              <a:cxnLst>
                <a:cxn ang="0">
                  <a:pos x="210" y="412"/>
                </a:cxn>
                <a:cxn ang="0">
                  <a:pos x="194" y="401"/>
                </a:cxn>
                <a:cxn ang="0">
                  <a:pos x="175" y="391"/>
                </a:cxn>
                <a:cxn ang="0">
                  <a:pos x="152" y="375"/>
                </a:cxn>
                <a:cxn ang="0">
                  <a:pos x="131" y="361"/>
                </a:cxn>
                <a:cxn ang="0">
                  <a:pos x="108" y="343"/>
                </a:cxn>
                <a:cxn ang="0">
                  <a:pos x="86" y="327"/>
                </a:cxn>
                <a:cxn ang="0">
                  <a:pos x="67" y="308"/>
                </a:cxn>
                <a:cxn ang="0">
                  <a:pos x="50" y="290"/>
                </a:cxn>
                <a:cxn ang="0">
                  <a:pos x="35" y="269"/>
                </a:cxn>
                <a:cxn ang="0">
                  <a:pos x="25" y="247"/>
                </a:cxn>
                <a:cxn ang="0">
                  <a:pos x="25" y="247"/>
                </a:cxn>
                <a:cxn ang="0">
                  <a:pos x="16" y="224"/>
                </a:cxn>
                <a:cxn ang="0">
                  <a:pos x="9" y="201"/>
                </a:cxn>
                <a:cxn ang="0">
                  <a:pos x="6" y="173"/>
                </a:cxn>
                <a:cxn ang="0">
                  <a:pos x="4" y="148"/>
                </a:cxn>
                <a:cxn ang="0">
                  <a:pos x="2" y="121"/>
                </a:cxn>
                <a:cxn ang="0">
                  <a:pos x="0" y="94"/>
                </a:cxn>
                <a:cxn ang="0">
                  <a:pos x="0" y="67"/>
                </a:cxn>
                <a:cxn ang="0">
                  <a:pos x="2" y="41"/>
                </a:cxn>
                <a:cxn ang="0">
                  <a:pos x="2" y="18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9" y="1"/>
                </a:cxn>
                <a:cxn ang="0">
                  <a:pos x="18" y="12"/>
                </a:cxn>
                <a:cxn ang="0">
                  <a:pos x="33" y="28"/>
                </a:cxn>
                <a:cxn ang="0">
                  <a:pos x="50" y="48"/>
                </a:cxn>
                <a:cxn ang="0">
                  <a:pos x="67" y="71"/>
                </a:cxn>
                <a:cxn ang="0">
                  <a:pos x="88" y="94"/>
                </a:cxn>
                <a:cxn ang="0">
                  <a:pos x="105" y="119"/>
                </a:cxn>
                <a:cxn ang="0">
                  <a:pos x="122" y="142"/>
                </a:cxn>
                <a:cxn ang="0">
                  <a:pos x="134" y="163"/>
                </a:cxn>
                <a:cxn ang="0">
                  <a:pos x="143" y="180"/>
                </a:cxn>
                <a:cxn ang="0">
                  <a:pos x="143" y="180"/>
                </a:cxn>
                <a:cxn ang="0">
                  <a:pos x="150" y="196"/>
                </a:cxn>
                <a:cxn ang="0">
                  <a:pos x="158" y="216"/>
                </a:cxn>
                <a:cxn ang="0">
                  <a:pos x="166" y="237"/>
                </a:cxn>
                <a:cxn ang="0">
                  <a:pos x="177" y="258"/>
                </a:cxn>
                <a:cxn ang="0">
                  <a:pos x="187" y="279"/>
                </a:cxn>
                <a:cxn ang="0">
                  <a:pos x="198" y="297"/>
                </a:cxn>
                <a:cxn ang="0">
                  <a:pos x="208" y="318"/>
                </a:cxn>
                <a:cxn ang="0">
                  <a:pos x="217" y="336"/>
                </a:cxn>
                <a:cxn ang="0">
                  <a:pos x="226" y="352"/>
                </a:cxn>
                <a:cxn ang="0">
                  <a:pos x="234" y="366"/>
                </a:cxn>
              </a:cxnLst>
              <a:rect l="0" t="0" r="r" b="b"/>
              <a:pathLst>
                <a:path w="235" h="413">
                  <a:moveTo>
                    <a:pt x="210" y="412"/>
                  </a:moveTo>
                  <a:lnTo>
                    <a:pt x="194" y="401"/>
                  </a:lnTo>
                  <a:lnTo>
                    <a:pt x="175" y="391"/>
                  </a:lnTo>
                  <a:lnTo>
                    <a:pt x="152" y="375"/>
                  </a:lnTo>
                  <a:lnTo>
                    <a:pt x="131" y="361"/>
                  </a:lnTo>
                  <a:lnTo>
                    <a:pt x="108" y="343"/>
                  </a:lnTo>
                  <a:lnTo>
                    <a:pt x="86" y="327"/>
                  </a:lnTo>
                  <a:lnTo>
                    <a:pt x="67" y="308"/>
                  </a:lnTo>
                  <a:lnTo>
                    <a:pt x="50" y="290"/>
                  </a:lnTo>
                  <a:lnTo>
                    <a:pt x="35" y="269"/>
                  </a:lnTo>
                  <a:lnTo>
                    <a:pt x="25" y="247"/>
                  </a:lnTo>
                  <a:lnTo>
                    <a:pt x="25" y="247"/>
                  </a:lnTo>
                  <a:lnTo>
                    <a:pt x="16" y="224"/>
                  </a:lnTo>
                  <a:lnTo>
                    <a:pt x="9" y="201"/>
                  </a:lnTo>
                  <a:lnTo>
                    <a:pt x="6" y="173"/>
                  </a:lnTo>
                  <a:lnTo>
                    <a:pt x="4" y="148"/>
                  </a:lnTo>
                  <a:lnTo>
                    <a:pt x="2" y="121"/>
                  </a:lnTo>
                  <a:lnTo>
                    <a:pt x="0" y="94"/>
                  </a:lnTo>
                  <a:lnTo>
                    <a:pt x="0" y="67"/>
                  </a:lnTo>
                  <a:lnTo>
                    <a:pt x="2" y="41"/>
                  </a:lnTo>
                  <a:lnTo>
                    <a:pt x="2" y="18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8" y="12"/>
                  </a:lnTo>
                  <a:lnTo>
                    <a:pt x="33" y="28"/>
                  </a:lnTo>
                  <a:lnTo>
                    <a:pt x="50" y="48"/>
                  </a:lnTo>
                  <a:lnTo>
                    <a:pt x="67" y="71"/>
                  </a:lnTo>
                  <a:lnTo>
                    <a:pt x="88" y="94"/>
                  </a:lnTo>
                  <a:lnTo>
                    <a:pt x="105" y="119"/>
                  </a:lnTo>
                  <a:lnTo>
                    <a:pt x="122" y="142"/>
                  </a:lnTo>
                  <a:lnTo>
                    <a:pt x="134" y="163"/>
                  </a:lnTo>
                  <a:lnTo>
                    <a:pt x="143" y="180"/>
                  </a:lnTo>
                  <a:lnTo>
                    <a:pt x="143" y="180"/>
                  </a:lnTo>
                  <a:lnTo>
                    <a:pt x="150" y="196"/>
                  </a:lnTo>
                  <a:lnTo>
                    <a:pt x="158" y="216"/>
                  </a:lnTo>
                  <a:lnTo>
                    <a:pt x="166" y="237"/>
                  </a:lnTo>
                  <a:lnTo>
                    <a:pt x="177" y="258"/>
                  </a:lnTo>
                  <a:lnTo>
                    <a:pt x="187" y="279"/>
                  </a:lnTo>
                  <a:lnTo>
                    <a:pt x="198" y="297"/>
                  </a:lnTo>
                  <a:lnTo>
                    <a:pt x="208" y="318"/>
                  </a:lnTo>
                  <a:lnTo>
                    <a:pt x="217" y="336"/>
                  </a:lnTo>
                  <a:lnTo>
                    <a:pt x="226" y="352"/>
                  </a:lnTo>
                  <a:lnTo>
                    <a:pt x="234" y="36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85" name="Freeform 253"/>
            <p:cNvSpPr>
              <a:spLocks/>
            </p:cNvSpPr>
            <p:nvPr/>
          </p:nvSpPr>
          <p:spPr bwMode="auto">
            <a:xfrm>
              <a:off x="2459" y="2670"/>
              <a:ext cx="163" cy="271"/>
            </a:xfrm>
            <a:custGeom>
              <a:avLst/>
              <a:gdLst/>
              <a:ahLst/>
              <a:cxnLst>
                <a:cxn ang="0">
                  <a:pos x="162" y="261"/>
                </a:cxn>
                <a:cxn ang="0">
                  <a:pos x="145" y="249"/>
                </a:cxn>
                <a:cxn ang="0">
                  <a:pos x="130" y="238"/>
                </a:cxn>
                <a:cxn ang="0">
                  <a:pos x="115" y="225"/>
                </a:cxn>
                <a:cxn ang="0">
                  <a:pos x="103" y="214"/>
                </a:cxn>
                <a:cxn ang="0">
                  <a:pos x="90" y="200"/>
                </a:cxn>
                <a:cxn ang="0">
                  <a:pos x="79" y="187"/>
                </a:cxn>
                <a:cxn ang="0">
                  <a:pos x="69" y="175"/>
                </a:cxn>
                <a:cxn ang="0">
                  <a:pos x="60" y="162"/>
                </a:cxn>
                <a:cxn ang="0">
                  <a:pos x="52" y="149"/>
                </a:cxn>
                <a:cxn ang="0">
                  <a:pos x="44" y="134"/>
                </a:cxn>
                <a:cxn ang="0">
                  <a:pos x="44" y="134"/>
                </a:cxn>
                <a:cxn ang="0">
                  <a:pos x="37" y="124"/>
                </a:cxn>
                <a:cxn ang="0">
                  <a:pos x="33" y="113"/>
                </a:cxn>
                <a:cxn ang="0">
                  <a:pos x="27" y="101"/>
                </a:cxn>
                <a:cxn ang="0">
                  <a:pos x="20" y="88"/>
                </a:cxn>
                <a:cxn ang="0">
                  <a:pos x="16" y="73"/>
                </a:cxn>
                <a:cxn ang="0">
                  <a:pos x="12" y="58"/>
                </a:cxn>
                <a:cxn ang="0">
                  <a:pos x="7" y="46"/>
                </a:cxn>
                <a:cxn ang="0">
                  <a:pos x="3" y="29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6"/>
                </a:cxn>
                <a:cxn ang="0">
                  <a:pos x="3" y="31"/>
                </a:cxn>
                <a:cxn ang="0">
                  <a:pos x="5" y="46"/>
                </a:cxn>
                <a:cxn ang="0">
                  <a:pos x="7" y="62"/>
                </a:cxn>
                <a:cxn ang="0">
                  <a:pos x="12" y="78"/>
                </a:cxn>
                <a:cxn ang="0">
                  <a:pos x="14" y="92"/>
                </a:cxn>
                <a:cxn ang="0">
                  <a:pos x="18" y="105"/>
                </a:cxn>
                <a:cxn ang="0">
                  <a:pos x="23" y="120"/>
                </a:cxn>
                <a:cxn ang="0">
                  <a:pos x="27" y="132"/>
                </a:cxn>
                <a:cxn ang="0">
                  <a:pos x="33" y="143"/>
                </a:cxn>
                <a:cxn ang="0">
                  <a:pos x="33" y="143"/>
                </a:cxn>
                <a:cxn ang="0">
                  <a:pos x="39" y="157"/>
                </a:cxn>
                <a:cxn ang="0">
                  <a:pos x="50" y="170"/>
                </a:cxn>
                <a:cxn ang="0">
                  <a:pos x="58" y="182"/>
                </a:cxn>
                <a:cxn ang="0">
                  <a:pos x="67" y="196"/>
                </a:cxn>
                <a:cxn ang="0">
                  <a:pos x="79" y="208"/>
                </a:cxn>
                <a:cxn ang="0">
                  <a:pos x="92" y="221"/>
                </a:cxn>
                <a:cxn ang="0">
                  <a:pos x="104" y="233"/>
                </a:cxn>
                <a:cxn ang="0">
                  <a:pos x="117" y="244"/>
                </a:cxn>
                <a:cxn ang="0">
                  <a:pos x="134" y="256"/>
                </a:cxn>
                <a:cxn ang="0">
                  <a:pos x="152" y="270"/>
                </a:cxn>
                <a:cxn ang="0">
                  <a:pos x="162" y="261"/>
                </a:cxn>
              </a:cxnLst>
              <a:rect l="0" t="0" r="r" b="b"/>
              <a:pathLst>
                <a:path w="163" h="271">
                  <a:moveTo>
                    <a:pt x="162" y="261"/>
                  </a:moveTo>
                  <a:lnTo>
                    <a:pt x="145" y="249"/>
                  </a:lnTo>
                  <a:lnTo>
                    <a:pt x="130" y="238"/>
                  </a:lnTo>
                  <a:lnTo>
                    <a:pt x="115" y="225"/>
                  </a:lnTo>
                  <a:lnTo>
                    <a:pt x="103" y="214"/>
                  </a:lnTo>
                  <a:lnTo>
                    <a:pt x="90" y="200"/>
                  </a:lnTo>
                  <a:lnTo>
                    <a:pt x="79" y="187"/>
                  </a:lnTo>
                  <a:lnTo>
                    <a:pt x="69" y="175"/>
                  </a:lnTo>
                  <a:lnTo>
                    <a:pt x="60" y="162"/>
                  </a:lnTo>
                  <a:lnTo>
                    <a:pt x="52" y="149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7" y="124"/>
                  </a:lnTo>
                  <a:lnTo>
                    <a:pt x="33" y="113"/>
                  </a:lnTo>
                  <a:lnTo>
                    <a:pt x="27" y="101"/>
                  </a:lnTo>
                  <a:lnTo>
                    <a:pt x="20" y="88"/>
                  </a:lnTo>
                  <a:lnTo>
                    <a:pt x="16" y="73"/>
                  </a:lnTo>
                  <a:lnTo>
                    <a:pt x="12" y="58"/>
                  </a:lnTo>
                  <a:lnTo>
                    <a:pt x="7" y="46"/>
                  </a:lnTo>
                  <a:lnTo>
                    <a:pt x="3" y="29"/>
                  </a:lnTo>
                  <a:lnTo>
                    <a:pt x="2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6"/>
                  </a:lnTo>
                  <a:lnTo>
                    <a:pt x="3" y="31"/>
                  </a:lnTo>
                  <a:lnTo>
                    <a:pt x="5" y="46"/>
                  </a:lnTo>
                  <a:lnTo>
                    <a:pt x="7" y="62"/>
                  </a:lnTo>
                  <a:lnTo>
                    <a:pt x="12" y="78"/>
                  </a:lnTo>
                  <a:lnTo>
                    <a:pt x="14" y="92"/>
                  </a:lnTo>
                  <a:lnTo>
                    <a:pt x="18" y="105"/>
                  </a:lnTo>
                  <a:lnTo>
                    <a:pt x="23" y="120"/>
                  </a:lnTo>
                  <a:lnTo>
                    <a:pt x="27" y="132"/>
                  </a:lnTo>
                  <a:lnTo>
                    <a:pt x="33" y="143"/>
                  </a:lnTo>
                  <a:lnTo>
                    <a:pt x="33" y="143"/>
                  </a:lnTo>
                  <a:lnTo>
                    <a:pt x="39" y="157"/>
                  </a:lnTo>
                  <a:lnTo>
                    <a:pt x="50" y="170"/>
                  </a:lnTo>
                  <a:lnTo>
                    <a:pt x="58" y="182"/>
                  </a:lnTo>
                  <a:lnTo>
                    <a:pt x="67" y="196"/>
                  </a:lnTo>
                  <a:lnTo>
                    <a:pt x="79" y="208"/>
                  </a:lnTo>
                  <a:lnTo>
                    <a:pt x="92" y="221"/>
                  </a:lnTo>
                  <a:lnTo>
                    <a:pt x="104" y="233"/>
                  </a:lnTo>
                  <a:lnTo>
                    <a:pt x="117" y="244"/>
                  </a:lnTo>
                  <a:lnTo>
                    <a:pt x="134" y="256"/>
                  </a:lnTo>
                  <a:lnTo>
                    <a:pt x="152" y="270"/>
                  </a:lnTo>
                  <a:lnTo>
                    <a:pt x="162" y="261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86" name="Freeform 254"/>
            <p:cNvSpPr>
              <a:spLocks/>
            </p:cNvSpPr>
            <p:nvPr/>
          </p:nvSpPr>
          <p:spPr bwMode="auto">
            <a:xfrm>
              <a:off x="2331" y="2926"/>
              <a:ext cx="390" cy="143"/>
            </a:xfrm>
            <a:custGeom>
              <a:avLst/>
              <a:gdLst/>
              <a:ahLst/>
              <a:cxnLst>
                <a:cxn ang="0">
                  <a:pos x="389" y="42"/>
                </a:cxn>
                <a:cxn ang="0">
                  <a:pos x="374" y="34"/>
                </a:cxn>
                <a:cxn ang="0">
                  <a:pos x="357" y="27"/>
                </a:cxn>
                <a:cxn ang="0">
                  <a:pos x="342" y="22"/>
                </a:cxn>
                <a:cxn ang="0">
                  <a:pos x="324" y="17"/>
                </a:cxn>
                <a:cxn ang="0">
                  <a:pos x="306" y="13"/>
                </a:cxn>
                <a:cxn ang="0">
                  <a:pos x="290" y="8"/>
                </a:cxn>
                <a:cxn ang="0">
                  <a:pos x="273" y="6"/>
                </a:cxn>
                <a:cxn ang="0">
                  <a:pos x="256" y="4"/>
                </a:cxn>
                <a:cxn ang="0">
                  <a:pos x="239" y="2"/>
                </a:cxn>
                <a:cxn ang="0">
                  <a:pos x="225" y="0"/>
                </a:cxn>
                <a:cxn ang="0">
                  <a:pos x="225" y="0"/>
                </a:cxn>
                <a:cxn ang="0">
                  <a:pos x="209" y="0"/>
                </a:cxn>
                <a:cxn ang="0">
                  <a:pos x="197" y="0"/>
                </a:cxn>
                <a:cxn ang="0">
                  <a:pos x="182" y="2"/>
                </a:cxn>
                <a:cxn ang="0">
                  <a:pos x="170" y="4"/>
                </a:cxn>
                <a:cxn ang="0">
                  <a:pos x="157" y="4"/>
                </a:cxn>
                <a:cxn ang="0">
                  <a:pos x="145" y="8"/>
                </a:cxn>
                <a:cxn ang="0">
                  <a:pos x="131" y="11"/>
                </a:cxn>
                <a:cxn ang="0">
                  <a:pos x="121" y="15"/>
                </a:cxn>
                <a:cxn ang="0">
                  <a:pos x="108" y="19"/>
                </a:cxn>
                <a:cxn ang="0">
                  <a:pos x="98" y="23"/>
                </a:cxn>
                <a:cxn ang="0">
                  <a:pos x="98" y="23"/>
                </a:cxn>
                <a:cxn ang="0">
                  <a:pos x="87" y="27"/>
                </a:cxn>
                <a:cxn ang="0">
                  <a:pos x="78" y="34"/>
                </a:cxn>
                <a:cxn ang="0">
                  <a:pos x="67" y="40"/>
                </a:cxn>
                <a:cxn ang="0">
                  <a:pos x="56" y="47"/>
                </a:cxn>
                <a:cxn ang="0">
                  <a:pos x="46" y="52"/>
                </a:cxn>
                <a:cxn ang="0">
                  <a:pos x="35" y="59"/>
                </a:cxn>
                <a:cxn ang="0">
                  <a:pos x="25" y="63"/>
                </a:cxn>
                <a:cxn ang="0">
                  <a:pos x="16" y="70"/>
                </a:cxn>
                <a:cxn ang="0">
                  <a:pos x="5" y="73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4" y="80"/>
                </a:cxn>
                <a:cxn ang="0">
                  <a:pos x="9" y="84"/>
                </a:cxn>
                <a:cxn ang="0">
                  <a:pos x="20" y="91"/>
                </a:cxn>
                <a:cxn ang="0">
                  <a:pos x="30" y="99"/>
                </a:cxn>
                <a:cxn ang="0">
                  <a:pos x="43" y="105"/>
                </a:cxn>
                <a:cxn ang="0">
                  <a:pos x="56" y="112"/>
                </a:cxn>
                <a:cxn ang="0">
                  <a:pos x="69" y="119"/>
                </a:cxn>
                <a:cxn ang="0">
                  <a:pos x="83" y="126"/>
                </a:cxn>
                <a:cxn ang="0">
                  <a:pos x="98" y="130"/>
                </a:cxn>
                <a:cxn ang="0">
                  <a:pos x="98" y="130"/>
                </a:cxn>
                <a:cxn ang="0">
                  <a:pos x="115" y="135"/>
                </a:cxn>
                <a:cxn ang="0">
                  <a:pos x="136" y="139"/>
                </a:cxn>
                <a:cxn ang="0">
                  <a:pos x="159" y="142"/>
                </a:cxn>
                <a:cxn ang="0">
                  <a:pos x="186" y="142"/>
                </a:cxn>
                <a:cxn ang="0">
                  <a:pos x="216" y="142"/>
                </a:cxn>
                <a:cxn ang="0">
                  <a:pos x="246" y="139"/>
                </a:cxn>
                <a:cxn ang="0">
                  <a:pos x="275" y="137"/>
                </a:cxn>
                <a:cxn ang="0">
                  <a:pos x="304" y="130"/>
                </a:cxn>
                <a:cxn ang="0">
                  <a:pos x="334" y="122"/>
                </a:cxn>
                <a:cxn ang="0">
                  <a:pos x="363" y="112"/>
                </a:cxn>
                <a:cxn ang="0">
                  <a:pos x="389" y="42"/>
                </a:cxn>
              </a:cxnLst>
              <a:rect l="0" t="0" r="r" b="b"/>
              <a:pathLst>
                <a:path w="390" h="143">
                  <a:moveTo>
                    <a:pt x="389" y="42"/>
                  </a:moveTo>
                  <a:lnTo>
                    <a:pt x="374" y="34"/>
                  </a:lnTo>
                  <a:lnTo>
                    <a:pt x="357" y="27"/>
                  </a:lnTo>
                  <a:lnTo>
                    <a:pt x="342" y="22"/>
                  </a:lnTo>
                  <a:lnTo>
                    <a:pt x="324" y="17"/>
                  </a:lnTo>
                  <a:lnTo>
                    <a:pt x="306" y="13"/>
                  </a:lnTo>
                  <a:lnTo>
                    <a:pt x="290" y="8"/>
                  </a:lnTo>
                  <a:lnTo>
                    <a:pt x="273" y="6"/>
                  </a:lnTo>
                  <a:lnTo>
                    <a:pt x="256" y="4"/>
                  </a:lnTo>
                  <a:lnTo>
                    <a:pt x="239" y="2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09" y="0"/>
                  </a:lnTo>
                  <a:lnTo>
                    <a:pt x="197" y="0"/>
                  </a:lnTo>
                  <a:lnTo>
                    <a:pt x="182" y="2"/>
                  </a:lnTo>
                  <a:lnTo>
                    <a:pt x="170" y="4"/>
                  </a:lnTo>
                  <a:lnTo>
                    <a:pt x="157" y="4"/>
                  </a:lnTo>
                  <a:lnTo>
                    <a:pt x="145" y="8"/>
                  </a:lnTo>
                  <a:lnTo>
                    <a:pt x="131" y="11"/>
                  </a:lnTo>
                  <a:lnTo>
                    <a:pt x="121" y="15"/>
                  </a:lnTo>
                  <a:lnTo>
                    <a:pt x="108" y="19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87" y="27"/>
                  </a:lnTo>
                  <a:lnTo>
                    <a:pt x="78" y="34"/>
                  </a:lnTo>
                  <a:lnTo>
                    <a:pt x="67" y="40"/>
                  </a:lnTo>
                  <a:lnTo>
                    <a:pt x="56" y="47"/>
                  </a:lnTo>
                  <a:lnTo>
                    <a:pt x="46" y="52"/>
                  </a:lnTo>
                  <a:lnTo>
                    <a:pt x="35" y="59"/>
                  </a:lnTo>
                  <a:lnTo>
                    <a:pt x="25" y="63"/>
                  </a:lnTo>
                  <a:lnTo>
                    <a:pt x="16" y="70"/>
                  </a:lnTo>
                  <a:lnTo>
                    <a:pt x="5" y="7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9" y="84"/>
                  </a:lnTo>
                  <a:lnTo>
                    <a:pt x="20" y="91"/>
                  </a:lnTo>
                  <a:lnTo>
                    <a:pt x="30" y="99"/>
                  </a:lnTo>
                  <a:lnTo>
                    <a:pt x="43" y="105"/>
                  </a:lnTo>
                  <a:lnTo>
                    <a:pt x="56" y="112"/>
                  </a:lnTo>
                  <a:lnTo>
                    <a:pt x="69" y="119"/>
                  </a:lnTo>
                  <a:lnTo>
                    <a:pt x="83" y="12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115" y="135"/>
                  </a:lnTo>
                  <a:lnTo>
                    <a:pt x="136" y="139"/>
                  </a:lnTo>
                  <a:lnTo>
                    <a:pt x="159" y="142"/>
                  </a:lnTo>
                  <a:lnTo>
                    <a:pt x="186" y="142"/>
                  </a:lnTo>
                  <a:lnTo>
                    <a:pt x="216" y="142"/>
                  </a:lnTo>
                  <a:lnTo>
                    <a:pt x="246" y="139"/>
                  </a:lnTo>
                  <a:lnTo>
                    <a:pt x="275" y="137"/>
                  </a:lnTo>
                  <a:lnTo>
                    <a:pt x="304" y="130"/>
                  </a:lnTo>
                  <a:lnTo>
                    <a:pt x="334" y="122"/>
                  </a:lnTo>
                  <a:lnTo>
                    <a:pt x="363" y="112"/>
                  </a:lnTo>
                  <a:lnTo>
                    <a:pt x="389" y="4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87" name="Freeform 255"/>
            <p:cNvSpPr>
              <a:spLocks/>
            </p:cNvSpPr>
            <p:nvPr/>
          </p:nvSpPr>
          <p:spPr bwMode="auto">
            <a:xfrm>
              <a:off x="2331" y="2926"/>
              <a:ext cx="390" cy="143"/>
            </a:xfrm>
            <a:custGeom>
              <a:avLst/>
              <a:gdLst/>
              <a:ahLst/>
              <a:cxnLst>
                <a:cxn ang="0">
                  <a:pos x="389" y="42"/>
                </a:cxn>
                <a:cxn ang="0">
                  <a:pos x="374" y="34"/>
                </a:cxn>
                <a:cxn ang="0">
                  <a:pos x="357" y="27"/>
                </a:cxn>
                <a:cxn ang="0">
                  <a:pos x="342" y="22"/>
                </a:cxn>
                <a:cxn ang="0">
                  <a:pos x="324" y="17"/>
                </a:cxn>
                <a:cxn ang="0">
                  <a:pos x="306" y="13"/>
                </a:cxn>
                <a:cxn ang="0">
                  <a:pos x="290" y="8"/>
                </a:cxn>
                <a:cxn ang="0">
                  <a:pos x="273" y="6"/>
                </a:cxn>
                <a:cxn ang="0">
                  <a:pos x="256" y="4"/>
                </a:cxn>
                <a:cxn ang="0">
                  <a:pos x="239" y="2"/>
                </a:cxn>
                <a:cxn ang="0">
                  <a:pos x="225" y="0"/>
                </a:cxn>
                <a:cxn ang="0">
                  <a:pos x="225" y="0"/>
                </a:cxn>
                <a:cxn ang="0">
                  <a:pos x="209" y="0"/>
                </a:cxn>
                <a:cxn ang="0">
                  <a:pos x="197" y="0"/>
                </a:cxn>
                <a:cxn ang="0">
                  <a:pos x="182" y="2"/>
                </a:cxn>
                <a:cxn ang="0">
                  <a:pos x="170" y="4"/>
                </a:cxn>
                <a:cxn ang="0">
                  <a:pos x="157" y="4"/>
                </a:cxn>
                <a:cxn ang="0">
                  <a:pos x="145" y="8"/>
                </a:cxn>
                <a:cxn ang="0">
                  <a:pos x="131" y="11"/>
                </a:cxn>
                <a:cxn ang="0">
                  <a:pos x="121" y="15"/>
                </a:cxn>
                <a:cxn ang="0">
                  <a:pos x="108" y="19"/>
                </a:cxn>
                <a:cxn ang="0">
                  <a:pos x="98" y="23"/>
                </a:cxn>
                <a:cxn ang="0">
                  <a:pos x="98" y="23"/>
                </a:cxn>
                <a:cxn ang="0">
                  <a:pos x="87" y="27"/>
                </a:cxn>
                <a:cxn ang="0">
                  <a:pos x="78" y="34"/>
                </a:cxn>
                <a:cxn ang="0">
                  <a:pos x="67" y="40"/>
                </a:cxn>
                <a:cxn ang="0">
                  <a:pos x="56" y="47"/>
                </a:cxn>
                <a:cxn ang="0">
                  <a:pos x="46" y="52"/>
                </a:cxn>
                <a:cxn ang="0">
                  <a:pos x="35" y="59"/>
                </a:cxn>
                <a:cxn ang="0">
                  <a:pos x="25" y="63"/>
                </a:cxn>
                <a:cxn ang="0">
                  <a:pos x="16" y="70"/>
                </a:cxn>
                <a:cxn ang="0">
                  <a:pos x="5" y="73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4" y="80"/>
                </a:cxn>
                <a:cxn ang="0">
                  <a:pos x="9" y="84"/>
                </a:cxn>
                <a:cxn ang="0">
                  <a:pos x="20" y="91"/>
                </a:cxn>
                <a:cxn ang="0">
                  <a:pos x="30" y="99"/>
                </a:cxn>
                <a:cxn ang="0">
                  <a:pos x="43" y="105"/>
                </a:cxn>
                <a:cxn ang="0">
                  <a:pos x="56" y="112"/>
                </a:cxn>
                <a:cxn ang="0">
                  <a:pos x="69" y="119"/>
                </a:cxn>
                <a:cxn ang="0">
                  <a:pos x="83" y="126"/>
                </a:cxn>
                <a:cxn ang="0">
                  <a:pos x="98" y="130"/>
                </a:cxn>
                <a:cxn ang="0">
                  <a:pos x="98" y="130"/>
                </a:cxn>
                <a:cxn ang="0">
                  <a:pos x="115" y="135"/>
                </a:cxn>
                <a:cxn ang="0">
                  <a:pos x="136" y="139"/>
                </a:cxn>
                <a:cxn ang="0">
                  <a:pos x="159" y="142"/>
                </a:cxn>
                <a:cxn ang="0">
                  <a:pos x="186" y="142"/>
                </a:cxn>
                <a:cxn ang="0">
                  <a:pos x="216" y="142"/>
                </a:cxn>
                <a:cxn ang="0">
                  <a:pos x="246" y="139"/>
                </a:cxn>
                <a:cxn ang="0">
                  <a:pos x="275" y="137"/>
                </a:cxn>
                <a:cxn ang="0">
                  <a:pos x="304" y="130"/>
                </a:cxn>
                <a:cxn ang="0">
                  <a:pos x="334" y="122"/>
                </a:cxn>
                <a:cxn ang="0">
                  <a:pos x="363" y="112"/>
                </a:cxn>
              </a:cxnLst>
              <a:rect l="0" t="0" r="r" b="b"/>
              <a:pathLst>
                <a:path w="390" h="143">
                  <a:moveTo>
                    <a:pt x="389" y="42"/>
                  </a:moveTo>
                  <a:lnTo>
                    <a:pt x="374" y="34"/>
                  </a:lnTo>
                  <a:lnTo>
                    <a:pt x="357" y="27"/>
                  </a:lnTo>
                  <a:lnTo>
                    <a:pt x="342" y="22"/>
                  </a:lnTo>
                  <a:lnTo>
                    <a:pt x="324" y="17"/>
                  </a:lnTo>
                  <a:lnTo>
                    <a:pt x="306" y="13"/>
                  </a:lnTo>
                  <a:lnTo>
                    <a:pt x="290" y="8"/>
                  </a:lnTo>
                  <a:lnTo>
                    <a:pt x="273" y="6"/>
                  </a:lnTo>
                  <a:lnTo>
                    <a:pt x="256" y="4"/>
                  </a:lnTo>
                  <a:lnTo>
                    <a:pt x="239" y="2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09" y="0"/>
                  </a:lnTo>
                  <a:lnTo>
                    <a:pt x="197" y="0"/>
                  </a:lnTo>
                  <a:lnTo>
                    <a:pt x="182" y="2"/>
                  </a:lnTo>
                  <a:lnTo>
                    <a:pt x="170" y="4"/>
                  </a:lnTo>
                  <a:lnTo>
                    <a:pt x="157" y="4"/>
                  </a:lnTo>
                  <a:lnTo>
                    <a:pt x="145" y="8"/>
                  </a:lnTo>
                  <a:lnTo>
                    <a:pt x="131" y="11"/>
                  </a:lnTo>
                  <a:lnTo>
                    <a:pt x="121" y="15"/>
                  </a:lnTo>
                  <a:lnTo>
                    <a:pt x="108" y="19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87" y="27"/>
                  </a:lnTo>
                  <a:lnTo>
                    <a:pt x="78" y="34"/>
                  </a:lnTo>
                  <a:lnTo>
                    <a:pt x="67" y="40"/>
                  </a:lnTo>
                  <a:lnTo>
                    <a:pt x="56" y="47"/>
                  </a:lnTo>
                  <a:lnTo>
                    <a:pt x="46" y="52"/>
                  </a:lnTo>
                  <a:lnTo>
                    <a:pt x="35" y="59"/>
                  </a:lnTo>
                  <a:lnTo>
                    <a:pt x="25" y="63"/>
                  </a:lnTo>
                  <a:lnTo>
                    <a:pt x="16" y="70"/>
                  </a:lnTo>
                  <a:lnTo>
                    <a:pt x="5" y="7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9" y="84"/>
                  </a:lnTo>
                  <a:lnTo>
                    <a:pt x="20" y="91"/>
                  </a:lnTo>
                  <a:lnTo>
                    <a:pt x="30" y="99"/>
                  </a:lnTo>
                  <a:lnTo>
                    <a:pt x="43" y="105"/>
                  </a:lnTo>
                  <a:lnTo>
                    <a:pt x="56" y="112"/>
                  </a:lnTo>
                  <a:lnTo>
                    <a:pt x="69" y="119"/>
                  </a:lnTo>
                  <a:lnTo>
                    <a:pt x="83" y="12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115" y="135"/>
                  </a:lnTo>
                  <a:lnTo>
                    <a:pt x="136" y="139"/>
                  </a:lnTo>
                  <a:lnTo>
                    <a:pt x="159" y="142"/>
                  </a:lnTo>
                  <a:lnTo>
                    <a:pt x="186" y="142"/>
                  </a:lnTo>
                  <a:lnTo>
                    <a:pt x="216" y="142"/>
                  </a:lnTo>
                  <a:lnTo>
                    <a:pt x="246" y="139"/>
                  </a:lnTo>
                  <a:lnTo>
                    <a:pt x="275" y="137"/>
                  </a:lnTo>
                  <a:lnTo>
                    <a:pt x="304" y="130"/>
                  </a:lnTo>
                  <a:lnTo>
                    <a:pt x="334" y="122"/>
                  </a:lnTo>
                  <a:lnTo>
                    <a:pt x="363" y="11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88" name="Freeform 256"/>
            <p:cNvSpPr>
              <a:spLocks/>
            </p:cNvSpPr>
            <p:nvPr/>
          </p:nvSpPr>
          <p:spPr bwMode="auto">
            <a:xfrm>
              <a:off x="2387" y="2994"/>
              <a:ext cx="304" cy="2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263" y="7"/>
                </a:cxn>
                <a:cxn ang="0">
                  <a:pos x="227" y="11"/>
                </a:cxn>
                <a:cxn ang="0">
                  <a:pos x="192" y="16"/>
                </a:cxn>
                <a:cxn ang="0">
                  <a:pos x="155" y="18"/>
                </a:cxn>
                <a:cxn ang="0">
                  <a:pos x="124" y="20"/>
                </a:cxn>
                <a:cxn ang="0">
                  <a:pos x="93" y="20"/>
                </a:cxn>
                <a:cxn ang="0">
                  <a:pos x="63" y="20"/>
                </a:cxn>
                <a:cxn ang="0">
                  <a:pos x="38" y="18"/>
                </a:cxn>
                <a:cxn ang="0">
                  <a:pos x="17" y="16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7" y="16"/>
                </a:cxn>
                <a:cxn ang="0">
                  <a:pos x="38" y="20"/>
                </a:cxn>
                <a:cxn ang="0">
                  <a:pos x="65" y="22"/>
                </a:cxn>
                <a:cxn ang="0">
                  <a:pos x="93" y="24"/>
                </a:cxn>
                <a:cxn ang="0">
                  <a:pos x="124" y="27"/>
                </a:cxn>
                <a:cxn ang="0">
                  <a:pos x="158" y="27"/>
                </a:cxn>
                <a:cxn ang="0">
                  <a:pos x="194" y="24"/>
                </a:cxn>
                <a:cxn ang="0">
                  <a:pos x="231" y="22"/>
                </a:cxn>
                <a:cxn ang="0">
                  <a:pos x="267" y="18"/>
                </a:cxn>
                <a:cxn ang="0">
                  <a:pos x="303" y="11"/>
                </a:cxn>
                <a:cxn ang="0">
                  <a:pos x="298" y="0"/>
                </a:cxn>
              </a:cxnLst>
              <a:rect l="0" t="0" r="r" b="b"/>
              <a:pathLst>
                <a:path w="304" h="28">
                  <a:moveTo>
                    <a:pt x="298" y="0"/>
                  </a:moveTo>
                  <a:lnTo>
                    <a:pt x="263" y="7"/>
                  </a:lnTo>
                  <a:lnTo>
                    <a:pt x="227" y="11"/>
                  </a:lnTo>
                  <a:lnTo>
                    <a:pt x="192" y="16"/>
                  </a:lnTo>
                  <a:lnTo>
                    <a:pt x="155" y="18"/>
                  </a:lnTo>
                  <a:lnTo>
                    <a:pt x="124" y="20"/>
                  </a:lnTo>
                  <a:lnTo>
                    <a:pt x="93" y="20"/>
                  </a:lnTo>
                  <a:lnTo>
                    <a:pt x="63" y="20"/>
                  </a:lnTo>
                  <a:lnTo>
                    <a:pt x="38" y="18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7" y="16"/>
                  </a:lnTo>
                  <a:lnTo>
                    <a:pt x="38" y="20"/>
                  </a:lnTo>
                  <a:lnTo>
                    <a:pt x="65" y="22"/>
                  </a:lnTo>
                  <a:lnTo>
                    <a:pt x="93" y="24"/>
                  </a:lnTo>
                  <a:lnTo>
                    <a:pt x="124" y="27"/>
                  </a:lnTo>
                  <a:lnTo>
                    <a:pt x="158" y="27"/>
                  </a:lnTo>
                  <a:lnTo>
                    <a:pt x="194" y="24"/>
                  </a:lnTo>
                  <a:lnTo>
                    <a:pt x="231" y="22"/>
                  </a:lnTo>
                  <a:lnTo>
                    <a:pt x="267" y="18"/>
                  </a:lnTo>
                  <a:lnTo>
                    <a:pt x="303" y="11"/>
                  </a:lnTo>
                  <a:lnTo>
                    <a:pt x="298" y="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89" name="Freeform 257"/>
            <p:cNvSpPr>
              <a:spLocks/>
            </p:cNvSpPr>
            <p:nvPr/>
          </p:nvSpPr>
          <p:spPr bwMode="auto">
            <a:xfrm>
              <a:off x="2527" y="2670"/>
              <a:ext cx="176" cy="315"/>
            </a:xfrm>
            <a:custGeom>
              <a:avLst/>
              <a:gdLst/>
              <a:ahLst/>
              <a:cxnLst>
                <a:cxn ang="0">
                  <a:pos x="175" y="265"/>
                </a:cxn>
                <a:cxn ang="0">
                  <a:pos x="172" y="253"/>
                </a:cxn>
                <a:cxn ang="0">
                  <a:pos x="168" y="237"/>
                </a:cxn>
                <a:cxn ang="0">
                  <a:pos x="166" y="223"/>
                </a:cxn>
                <a:cxn ang="0">
                  <a:pos x="163" y="206"/>
                </a:cxn>
                <a:cxn ang="0">
                  <a:pos x="159" y="191"/>
                </a:cxn>
                <a:cxn ang="0">
                  <a:pos x="158" y="175"/>
                </a:cxn>
                <a:cxn ang="0">
                  <a:pos x="156" y="161"/>
                </a:cxn>
                <a:cxn ang="0">
                  <a:pos x="151" y="147"/>
                </a:cxn>
                <a:cxn ang="0">
                  <a:pos x="147" y="132"/>
                </a:cxn>
                <a:cxn ang="0">
                  <a:pos x="140" y="120"/>
                </a:cxn>
                <a:cxn ang="0">
                  <a:pos x="140" y="120"/>
                </a:cxn>
                <a:cxn ang="0">
                  <a:pos x="134" y="107"/>
                </a:cxn>
                <a:cxn ang="0">
                  <a:pos x="126" y="92"/>
                </a:cxn>
                <a:cxn ang="0">
                  <a:pos x="113" y="80"/>
                </a:cxn>
                <a:cxn ang="0">
                  <a:pos x="101" y="65"/>
                </a:cxn>
                <a:cxn ang="0">
                  <a:pos x="85" y="52"/>
                </a:cxn>
                <a:cxn ang="0">
                  <a:pos x="71" y="39"/>
                </a:cxn>
                <a:cxn ang="0">
                  <a:pos x="52" y="27"/>
                </a:cxn>
                <a:cxn ang="0">
                  <a:pos x="35" y="16"/>
                </a:cxn>
                <a:cxn ang="0">
                  <a:pos x="18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2" y="25"/>
                </a:cxn>
                <a:cxn ang="0">
                  <a:pos x="2" y="37"/>
                </a:cxn>
                <a:cxn ang="0">
                  <a:pos x="4" y="50"/>
                </a:cxn>
                <a:cxn ang="0">
                  <a:pos x="4" y="62"/>
                </a:cxn>
                <a:cxn ang="0">
                  <a:pos x="6" y="76"/>
                </a:cxn>
                <a:cxn ang="0">
                  <a:pos x="6" y="85"/>
                </a:cxn>
                <a:cxn ang="0">
                  <a:pos x="8" y="96"/>
                </a:cxn>
                <a:cxn ang="0">
                  <a:pos x="8" y="96"/>
                </a:cxn>
                <a:cxn ang="0">
                  <a:pos x="8" y="109"/>
                </a:cxn>
                <a:cxn ang="0">
                  <a:pos x="9" y="120"/>
                </a:cxn>
                <a:cxn ang="0">
                  <a:pos x="14" y="132"/>
                </a:cxn>
                <a:cxn ang="0">
                  <a:pos x="16" y="147"/>
                </a:cxn>
                <a:cxn ang="0">
                  <a:pos x="20" y="159"/>
                </a:cxn>
                <a:cxn ang="0">
                  <a:pos x="25" y="172"/>
                </a:cxn>
                <a:cxn ang="0">
                  <a:pos x="31" y="185"/>
                </a:cxn>
                <a:cxn ang="0">
                  <a:pos x="35" y="198"/>
                </a:cxn>
                <a:cxn ang="0">
                  <a:pos x="41" y="208"/>
                </a:cxn>
                <a:cxn ang="0">
                  <a:pos x="48" y="217"/>
                </a:cxn>
                <a:cxn ang="0">
                  <a:pos x="48" y="217"/>
                </a:cxn>
                <a:cxn ang="0">
                  <a:pos x="57" y="225"/>
                </a:cxn>
                <a:cxn ang="0">
                  <a:pos x="64" y="235"/>
                </a:cxn>
                <a:cxn ang="0">
                  <a:pos x="75" y="246"/>
                </a:cxn>
                <a:cxn ang="0">
                  <a:pos x="88" y="256"/>
                </a:cxn>
                <a:cxn ang="0">
                  <a:pos x="101" y="267"/>
                </a:cxn>
                <a:cxn ang="0">
                  <a:pos x="113" y="278"/>
                </a:cxn>
                <a:cxn ang="0">
                  <a:pos x="128" y="290"/>
                </a:cxn>
                <a:cxn ang="0">
                  <a:pos x="140" y="299"/>
                </a:cxn>
                <a:cxn ang="0">
                  <a:pos x="156" y="307"/>
                </a:cxn>
                <a:cxn ang="0">
                  <a:pos x="168" y="314"/>
                </a:cxn>
                <a:cxn ang="0">
                  <a:pos x="175" y="265"/>
                </a:cxn>
              </a:cxnLst>
              <a:rect l="0" t="0" r="r" b="b"/>
              <a:pathLst>
                <a:path w="176" h="315">
                  <a:moveTo>
                    <a:pt x="175" y="265"/>
                  </a:moveTo>
                  <a:lnTo>
                    <a:pt x="172" y="253"/>
                  </a:lnTo>
                  <a:lnTo>
                    <a:pt x="168" y="237"/>
                  </a:lnTo>
                  <a:lnTo>
                    <a:pt x="166" y="223"/>
                  </a:lnTo>
                  <a:lnTo>
                    <a:pt x="163" y="206"/>
                  </a:lnTo>
                  <a:lnTo>
                    <a:pt x="159" y="191"/>
                  </a:lnTo>
                  <a:lnTo>
                    <a:pt x="158" y="175"/>
                  </a:lnTo>
                  <a:lnTo>
                    <a:pt x="156" y="161"/>
                  </a:lnTo>
                  <a:lnTo>
                    <a:pt x="151" y="147"/>
                  </a:lnTo>
                  <a:lnTo>
                    <a:pt x="147" y="132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34" y="107"/>
                  </a:lnTo>
                  <a:lnTo>
                    <a:pt x="126" y="92"/>
                  </a:lnTo>
                  <a:lnTo>
                    <a:pt x="113" y="80"/>
                  </a:lnTo>
                  <a:lnTo>
                    <a:pt x="101" y="65"/>
                  </a:lnTo>
                  <a:lnTo>
                    <a:pt x="85" y="52"/>
                  </a:lnTo>
                  <a:lnTo>
                    <a:pt x="71" y="39"/>
                  </a:lnTo>
                  <a:lnTo>
                    <a:pt x="52" y="27"/>
                  </a:lnTo>
                  <a:lnTo>
                    <a:pt x="35" y="16"/>
                  </a:lnTo>
                  <a:lnTo>
                    <a:pt x="1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6"/>
                  </a:lnTo>
                  <a:lnTo>
                    <a:pt x="2" y="25"/>
                  </a:lnTo>
                  <a:lnTo>
                    <a:pt x="2" y="37"/>
                  </a:lnTo>
                  <a:lnTo>
                    <a:pt x="4" y="50"/>
                  </a:lnTo>
                  <a:lnTo>
                    <a:pt x="4" y="62"/>
                  </a:lnTo>
                  <a:lnTo>
                    <a:pt x="6" y="76"/>
                  </a:lnTo>
                  <a:lnTo>
                    <a:pt x="6" y="85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109"/>
                  </a:lnTo>
                  <a:lnTo>
                    <a:pt x="9" y="120"/>
                  </a:lnTo>
                  <a:lnTo>
                    <a:pt x="14" y="132"/>
                  </a:lnTo>
                  <a:lnTo>
                    <a:pt x="16" y="147"/>
                  </a:lnTo>
                  <a:lnTo>
                    <a:pt x="20" y="159"/>
                  </a:lnTo>
                  <a:lnTo>
                    <a:pt x="25" y="172"/>
                  </a:lnTo>
                  <a:lnTo>
                    <a:pt x="31" y="185"/>
                  </a:lnTo>
                  <a:lnTo>
                    <a:pt x="35" y="198"/>
                  </a:lnTo>
                  <a:lnTo>
                    <a:pt x="41" y="208"/>
                  </a:lnTo>
                  <a:lnTo>
                    <a:pt x="48" y="217"/>
                  </a:lnTo>
                  <a:lnTo>
                    <a:pt x="48" y="217"/>
                  </a:lnTo>
                  <a:lnTo>
                    <a:pt x="57" y="225"/>
                  </a:lnTo>
                  <a:lnTo>
                    <a:pt x="64" y="235"/>
                  </a:lnTo>
                  <a:lnTo>
                    <a:pt x="75" y="246"/>
                  </a:lnTo>
                  <a:lnTo>
                    <a:pt x="88" y="256"/>
                  </a:lnTo>
                  <a:lnTo>
                    <a:pt x="101" y="267"/>
                  </a:lnTo>
                  <a:lnTo>
                    <a:pt x="113" y="278"/>
                  </a:lnTo>
                  <a:lnTo>
                    <a:pt x="128" y="290"/>
                  </a:lnTo>
                  <a:lnTo>
                    <a:pt x="140" y="299"/>
                  </a:lnTo>
                  <a:lnTo>
                    <a:pt x="156" y="307"/>
                  </a:lnTo>
                  <a:lnTo>
                    <a:pt x="168" y="314"/>
                  </a:lnTo>
                  <a:lnTo>
                    <a:pt x="175" y="26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90" name="Freeform 258"/>
            <p:cNvSpPr>
              <a:spLocks/>
            </p:cNvSpPr>
            <p:nvPr/>
          </p:nvSpPr>
          <p:spPr bwMode="auto">
            <a:xfrm>
              <a:off x="2527" y="2670"/>
              <a:ext cx="176" cy="315"/>
            </a:xfrm>
            <a:custGeom>
              <a:avLst/>
              <a:gdLst/>
              <a:ahLst/>
              <a:cxnLst>
                <a:cxn ang="0">
                  <a:pos x="175" y="265"/>
                </a:cxn>
                <a:cxn ang="0">
                  <a:pos x="172" y="253"/>
                </a:cxn>
                <a:cxn ang="0">
                  <a:pos x="168" y="237"/>
                </a:cxn>
                <a:cxn ang="0">
                  <a:pos x="166" y="223"/>
                </a:cxn>
                <a:cxn ang="0">
                  <a:pos x="163" y="206"/>
                </a:cxn>
                <a:cxn ang="0">
                  <a:pos x="159" y="191"/>
                </a:cxn>
                <a:cxn ang="0">
                  <a:pos x="158" y="175"/>
                </a:cxn>
                <a:cxn ang="0">
                  <a:pos x="156" y="161"/>
                </a:cxn>
                <a:cxn ang="0">
                  <a:pos x="151" y="147"/>
                </a:cxn>
                <a:cxn ang="0">
                  <a:pos x="147" y="132"/>
                </a:cxn>
                <a:cxn ang="0">
                  <a:pos x="140" y="120"/>
                </a:cxn>
                <a:cxn ang="0">
                  <a:pos x="140" y="120"/>
                </a:cxn>
                <a:cxn ang="0">
                  <a:pos x="134" y="107"/>
                </a:cxn>
                <a:cxn ang="0">
                  <a:pos x="126" y="92"/>
                </a:cxn>
                <a:cxn ang="0">
                  <a:pos x="113" y="80"/>
                </a:cxn>
                <a:cxn ang="0">
                  <a:pos x="101" y="65"/>
                </a:cxn>
                <a:cxn ang="0">
                  <a:pos x="85" y="52"/>
                </a:cxn>
                <a:cxn ang="0">
                  <a:pos x="71" y="39"/>
                </a:cxn>
                <a:cxn ang="0">
                  <a:pos x="52" y="27"/>
                </a:cxn>
                <a:cxn ang="0">
                  <a:pos x="35" y="16"/>
                </a:cxn>
                <a:cxn ang="0">
                  <a:pos x="18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2" y="25"/>
                </a:cxn>
                <a:cxn ang="0">
                  <a:pos x="2" y="37"/>
                </a:cxn>
                <a:cxn ang="0">
                  <a:pos x="4" y="50"/>
                </a:cxn>
                <a:cxn ang="0">
                  <a:pos x="4" y="62"/>
                </a:cxn>
                <a:cxn ang="0">
                  <a:pos x="6" y="76"/>
                </a:cxn>
                <a:cxn ang="0">
                  <a:pos x="6" y="85"/>
                </a:cxn>
                <a:cxn ang="0">
                  <a:pos x="8" y="96"/>
                </a:cxn>
                <a:cxn ang="0">
                  <a:pos x="8" y="96"/>
                </a:cxn>
                <a:cxn ang="0">
                  <a:pos x="8" y="109"/>
                </a:cxn>
                <a:cxn ang="0">
                  <a:pos x="9" y="120"/>
                </a:cxn>
                <a:cxn ang="0">
                  <a:pos x="14" y="132"/>
                </a:cxn>
                <a:cxn ang="0">
                  <a:pos x="16" y="147"/>
                </a:cxn>
                <a:cxn ang="0">
                  <a:pos x="20" y="159"/>
                </a:cxn>
                <a:cxn ang="0">
                  <a:pos x="25" y="172"/>
                </a:cxn>
                <a:cxn ang="0">
                  <a:pos x="31" y="185"/>
                </a:cxn>
                <a:cxn ang="0">
                  <a:pos x="35" y="198"/>
                </a:cxn>
                <a:cxn ang="0">
                  <a:pos x="41" y="208"/>
                </a:cxn>
                <a:cxn ang="0">
                  <a:pos x="48" y="217"/>
                </a:cxn>
                <a:cxn ang="0">
                  <a:pos x="48" y="217"/>
                </a:cxn>
                <a:cxn ang="0">
                  <a:pos x="57" y="225"/>
                </a:cxn>
                <a:cxn ang="0">
                  <a:pos x="64" y="235"/>
                </a:cxn>
                <a:cxn ang="0">
                  <a:pos x="75" y="246"/>
                </a:cxn>
                <a:cxn ang="0">
                  <a:pos x="88" y="256"/>
                </a:cxn>
                <a:cxn ang="0">
                  <a:pos x="101" y="267"/>
                </a:cxn>
                <a:cxn ang="0">
                  <a:pos x="113" y="278"/>
                </a:cxn>
                <a:cxn ang="0">
                  <a:pos x="128" y="290"/>
                </a:cxn>
                <a:cxn ang="0">
                  <a:pos x="140" y="299"/>
                </a:cxn>
                <a:cxn ang="0">
                  <a:pos x="156" y="307"/>
                </a:cxn>
                <a:cxn ang="0">
                  <a:pos x="168" y="314"/>
                </a:cxn>
              </a:cxnLst>
              <a:rect l="0" t="0" r="r" b="b"/>
              <a:pathLst>
                <a:path w="176" h="315">
                  <a:moveTo>
                    <a:pt x="175" y="265"/>
                  </a:moveTo>
                  <a:lnTo>
                    <a:pt x="172" y="253"/>
                  </a:lnTo>
                  <a:lnTo>
                    <a:pt x="168" y="237"/>
                  </a:lnTo>
                  <a:lnTo>
                    <a:pt x="166" y="223"/>
                  </a:lnTo>
                  <a:lnTo>
                    <a:pt x="163" y="206"/>
                  </a:lnTo>
                  <a:lnTo>
                    <a:pt x="159" y="191"/>
                  </a:lnTo>
                  <a:lnTo>
                    <a:pt x="158" y="175"/>
                  </a:lnTo>
                  <a:lnTo>
                    <a:pt x="156" y="161"/>
                  </a:lnTo>
                  <a:lnTo>
                    <a:pt x="151" y="147"/>
                  </a:lnTo>
                  <a:lnTo>
                    <a:pt x="147" y="132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34" y="107"/>
                  </a:lnTo>
                  <a:lnTo>
                    <a:pt x="126" y="92"/>
                  </a:lnTo>
                  <a:lnTo>
                    <a:pt x="113" y="80"/>
                  </a:lnTo>
                  <a:lnTo>
                    <a:pt x="101" y="65"/>
                  </a:lnTo>
                  <a:lnTo>
                    <a:pt x="85" y="52"/>
                  </a:lnTo>
                  <a:lnTo>
                    <a:pt x="71" y="39"/>
                  </a:lnTo>
                  <a:lnTo>
                    <a:pt x="52" y="27"/>
                  </a:lnTo>
                  <a:lnTo>
                    <a:pt x="35" y="16"/>
                  </a:lnTo>
                  <a:lnTo>
                    <a:pt x="1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6"/>
                  </a:lnTo>
                  <a:lnTo>
                    <a:pt x="2" y="25"/>
                  </a:lnTo>
                  <a:lnTo>
                    <a:pt x="2" y="37"/>
                  </a:lnTo>
                  <a:lnTo>
                    <a:pt x="4" y="50"/>
                  </a:lnTo>
                  <a:lnTo>
                    <a:pt x="4" y="62"/>
                  </a:lnTo>
                  <a:lnTo>
                    <a:pt x="6" y="76"/>
                  </a:lnTo>
                  <a:lnTo>
                    <a:pt x="6" y="85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109"/>
                  </a:lnTo>
                  <a:lnTo>
                    <a:pt x="9" y="120"/>
                  </a:lnTo>
                  <a:lnTo>
                    <a:pt x="14" y="132"/>
                  </a:lnTo>
                  <a:lnTo>
                    <a:pt x="16" y="147"/>
                  </a:lnTo>
                  <a:lnTo>
                    <a:pt x="20" y="159"/>
                  </a:lnTo>
                  <a:lnTo>
                    <a:pt x="25" y="172"/>
                  </a:lnTo>
                  <a:lnTo>
                    <a:pt x="31" y="185"/>
                  </a:lnTo>
                  <a:lnTo>
                    <a:pt x="35" y="198"/>
                  </a:lnTo>
                  <a:lnTo>
                    <a:pt x="41" y="208"/>
                  </a:lnTo>
                  <a:lnTo>
                    <a:pt x="48" y="217"/>
                  </a:lnTo>
                  <a:lnTo>
                    <a:pt x="48" y="217"/>
                  </a:lnTo>
                  <a:lnTo>
                    <a:pt x="57" y="225"/>
                  </a:lnTo>
                  <a:lnTo>
                    <a:pt x="64" y="235"/>
                  </a:lnTo>
                  <a:lnTo>
                    <a:pt x="75" y="246"/>
                  </a:lnTo>
                  <a:lnTo>
                    <a:pt x="88" y="256"/>
                  </a:lnTo>
                  <a:lnTo>
                    <a:pt x="101" y="267"/>
                  </a:lnTo>
                  <a:lnTo>
                    <a:pt x="113" y="278"/>
                  </a:lnTo>
                  <a:lnTo>
                    <a:pt x="128" y="290"/>
                  </a:lnTo>
                  <a:lnTo>
                    <a:pt x="140" y="299"/>
                  </a:lnTo>
                  <a:lnTo>
                    <a:pt x="156" y="307"/>
                  </a:lnTo>
                  <a:lnTo>
                    <a:pt x="168" y="31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91" name="Freeform 259"/>
            <p:cNvSpPr>
              <a:spLocks/>
            </p:cNvSpPr>
            <p:nvPr/>
          </p:nvSpPr>
          <p:spPr bwMode="auto">
            <a:xfrm>
              <a:off x="2579" y="2745"/>
              <a:ext cx="121" cy="204"/>
            </a:xfrm>
            <a:custGeom>
              <a:avLst/>
              <a:gdLst/>
              <a:ahLst/>
              <a:cxnLst>
                <a:cxn ang="0">
                  <a:pos x="108" y="203"/>
                </a:cxn>
                <a:cxn ang="0">
                  <a:pos x="101" y="195"/>
                </a:cxn>
                <a:cxn ang="0">
                  <a:pos x="92" y="186"/>
                </a:cxn>
                <a:cxn ang="0">
                  <a:pos x="83" y="176"/>
                </a:cxn>
                <a:cxn ang="0">
                  <a:pos x="75" y="165"/>
                </a:cxn>
                <a:cxn ang="0">
                  <a:pos x="67" y="154"/>
                </a:cxn>
                <a:cxn ang="0">
                  <a:pos x="60" y="147"/>
                </a:cxn>
                <a:cxn ang="0">
                  <a:pos x="52" y="136"/>
                </a:cxn>
                <a:cxn ang="0">
                  <a:pos x="46" y="126"/>
                </a:cxn>
                <a:cxn ang="0">
                  <a:pos x="39" y="117"/>
                </a:cxn>
                <a:cxn ang="0">
                  <a:pos x="35" y="110"/>
                </a:cxn>
                <a:cxn ang="0">
                  <a:pos x="35" y="110"/>
                </a:cxn>
                <a:cxn ang="0">
                  <a:pos x="31" y="103"/>
                </a:cxn>
                <a:cxn ang="0">
                  <a:pos x="27" y="94"/>
                </a:cxn>
                <a:cxn ang="0">
                  <a:pos x="23" y="85"/>
                </a:cxn>
                <a:cxn ang="0">
                  <a:pos x="20" y="73"/>
                </a:cxn>
                <a:cxn ang="0">
                  <a:pos x="16" y="62"/>
                </a:cxn>
                <a:cxn ang="0">
                  <a:pos x="12" y="50"/>
                </a:cxn>
                <a:cxn ang="0">
                  <a:pos x="9" y="37"/>
                </a:cxn>
                <a:cxn ang="0">
                  <a:pos x="6" y="25"/>
                </a:cxn>
                <a:cxn ang="0">
                  <a:pos x="2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12"/>
                </a:cxn>
                <a:cxn ang="0">
                  <a:pos x="6" y="25"/>
                </a:cxn>
                <a:cxn ang="0">
                  <a:pos x="12" y="37"/>
                </a:cxn>
                <a:cxn ang="0">
                  <a:pos x="16" y="50"/>
                </a:cxn>
                <a:cxn ang="0">
                  <a:pos x="20" y="62"/>
                </a:cxn>
                <a:cxn ang="0">
                  <a:pos x="27" y="73"/>
                </a:cxn>
                <a:cxn ang="0">
                  <a:pos x="31" y="85"/>
                </a:cxn>
                <a:cxn ang="0">
                  <a:pos x="37" y="94"/>
                </a:cxn>
                <a:cxn ang="0">
                  <a:pos x="41" y="103"/>
                </a:cxn>
                <a:cxn ang="0">
                  <a:pos x="46" y="110"/>
                </a:cxn>
                <a:cxn ang="0">
                  <a:pos x="46" y="110"/>
                </a:cxn>
                <a:cxn ang="0">
                  <a:pos x="50" y="117"/>
                </a:cxn>
                <a:cxn ang="0">
                  <a:pos x="57" y="126"/>
                </a:cxn>
                <a:cxn ang="0">
                  <a:pos x="62" y="136"/>
                </a:cxn>
                <a:cxn ang="0">
                  <a:pos x="71" y="147"/>
                </a:cxn>
                <a:cxn ang="0">
                  <a:pos x="80" y="154"/>
                </a:cxn>
                <a:cxn ang="0">
                  <a:pos x="88" y="165"/>
                </a:cxn>
                <a:cxn ang="0">
                  <a:pos x="96" y="176"/>
                </a:cxn>
                <a:cxn ang="0">
                  <a:pos x="105" y="186"/>
                </a:cxn>
                <a:cxn ang="0">
                  <a:pos x="113" y="195"/>
                </a:cxn>
                <a:cxn ang="0">
                  <a:pos x="120" y="203"/>
                </a:cxn>
                <a:cxn ang="0">
                  <a:pos x="108" y="203"/>
                </a:cxn>
              </a:cxnLst>
              <a:rect l="0" t="0" r="r" b="b"/>
              <a:pathLst>
                <a:path w="121" h="204">
                  <a:moveTo>
                    <a:pt x="108" y="203"/>
                  </a:moveTo>
                  <a:lnTo>
                    <a:pt x="101" y="195"/>
                  </a:lnTo>
                  <a:lnTo>
                    <a:pt x="92" y="186"/>
                  </a:lnTo>
                  <a:lnTo>
                    <a:pt x="83" y="176"/>
                  </a:lnTo>
                  <a:lnTo>
                    <a:pt x="75" y="165"/>
                  </a:lnTo>
                  <a:lnTo>
                    <a:pt x="67" y="154"/>
                  </a:lnTo>
                  <a:lnTo>
                    <a:pt x="60" y="147"/>
                  </a:lnTo>
                  <a:lnTo>
                    <a:pt x="52" y="136"/>
                  </a:lnTo>
                  <a:lnTo>
                    <a:pt x="46" y="126"/>
                  </a:lnTo>
                  <a:lnTo>
                    <a:pt x="39" y="117"/>
                  </a:lnTo>
                  <a:lnTo>
                    <a:pt x="35" y="110"/>
                  </a:lnTo>
                  <a:lnTo>
                    <a:pt x="35" y="110"/>
                  </a:lnTo>
                  <a:lnTo>
                    <a:pt x="31" y="103"/>
                  </a:lnTo>
                  <a:lnTo>
                    <a:pt x="27" y="94"/>
                  </a:lnTo>
                  <a:lnTo>
                    <a:pt x="23" y="85"/>
                  </a:lnTo>
                  <a:lnTo>
                    <a:pt x="20" y="73"/>
                  </a:lnTo>
                  <a:lnTo>
                    <a:pt x="16" y="62"/>
                  </a:lnTo>
                  <a:lnTo>
                    <a:pt x="12" y="50"/>
                  </a:lnTo>
                  <a:lnTo>
                    <a:pt x="9" y="37"/>
                  </a:lnTo>
                  <a:lnTo>
                    <a:pt x="6" y="25"/>
                  </a:lnTo>
                  <a:lnTo>
                    <a:pt x="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2"/>
                  </a:lnTo>
                  <a:lnTo>
                    <a:pt x="6" y="25"/>
                  </a:lnTo>
                  <a:lnTo>
                    <a:pt x="12" y="37"/>
                  </a:lnTo>
                  <a:lnTo>
                    <a:pt x="16" y="50"/>
                  </a:lnTo>
                  <a:lnTo>
                    <a:pt x="20" y="62"/>
                  </a:lnTo>
                  <a:lnTo>
                    <a:pt x="27" y="73"/>
                  </a:lnTo>
                  <a:lnTo>
                    <a:pt x="31" y="85"/>
                  </a:lnTo>
                  <a:lnTo>
                    <a:pt x="37" y="94"/>
                  </a:lnTo>
                  <a:lnTo>
                    <a:pt x="41" y="103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50" y="117"/>
                  </a:lnTo>
                  <a:lnTo>
                    <a:pt x="57" y="126"/>
                  </a:lnTo>
                  <a:lnTo>
                    <a:pt x="62" y="136"/>
                  </a:lnTo>
                  <a:lnTo>
                    <a:pt x="71" y="147"/>
                  </a:lnTo>
                  <a:lnTo>
                    <a:pt x="80" y="154"/>
                  </a:lnTo>
                  <a:lnTo>
                    <a:pt x="88" y="165"/>
                  </a:lnTo>
                  <a:lnTo>
                    <a:pt x="96" y="176"/>
                  </a:lnTo>
                  <a:lnTo>
                    <a:pt x="105" y="186"/>
                  </a:lnTo>
                  <a:lnTo>
                    <a:pt x="113" y="195"/>
                  </a:lnTo>
                  <a:lnTo>
                    <a:pt x="120" y="203"/>
                  </a:lnTo>
                  <a:lnTo>
                    <a:pt x="108" y="203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92" name="Freeform 260"/>
            <p:cNvSpPr>
              <a:spLocks/>
            </p:cNvSpPr>
            <p:nvPr/>
          </p:nvSpPr>
          <p:spPr bwMode="auto">
            <a:xfrm>
              <a:off x="2911" y="3038"/>
              <a:ext cx="239" cy="226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67" y="7"/>
                </a:cxn>
                <a:cxn ang="0">
                  <a:pos x="94" y="16"/>
                </a:cxn>
                <a:cxn ang="0">
                  <a:pos x="117" y="29"/>
                </a:cxn>
                <a:cxn ang="0">
                  <a:pos x="134" y="46"/>
                </a:cxn>
                <a:cxn ang="0">
                  <a:pos x="141" y="57"/>
                </a:cxn>
                <a:cxn ang="0">
                  <a:pos x="147" y="77"/>
                </a:cxn>
                <a:cxn ang="0">
                  <a:pos x="153" y="98"/>
                </a:cxn>
                <a:cxn ang="0">
                  <a:pos x="155" y="117"/>
                </a:cxn>
                <a:cxn ang="0">
                  <a:pos x="161" y="129"/>
                </a:cxn>
                <a:cxn ang="0">
                  <a:pos x="170" y="138"/>
                </a:cxn>
                <a:cxn ang="0">
                  <a:pos x="177" y="140"/>
                </a:cxn>
                <a:cxn ang="0">
                  <a:pos x="191" y="144"/>
                </a:cxn>
                <a:cxn ang="0">
                  <a:pos x="206" y="144"/>
                </a:cxn>
                <a:cxn ang="0">
                  <a:pos x="221" y="144"/>
                </a:cxn>
                <a:cxn ang="0">
                  <a:pos x="233" y="144"/>
                </a:cxn>
                <a:cxn ang="0">
                  <a:pos x="238" y="142"/>
                </a:cxn>
                <a:cxn ang="0">
                  <a:pos x="229" y="153"/>
                </a:cxn>
                <a:cxn ang="0">
                  <a:pos x="217" y="174"/>
                </a:cxn>
                <a:cxn ang="0">
                  <a:pos x="212" y="182"/>
                </a:cxn>
                <a:cxn ang="0">
                  <a:pos x="206" y="201"/>
                </a:cxn>
                <a:cxn ang="0">
                  <a:pos x="203" y="216"/>
                </a:cxn>
                <a:cxn ang="0">
                  <a:pos x="203" y="222"/>
                </a:cxn>
                <a:cxn ang="0">
                  <a:pos x="198" y="225"/>
                </a:cxn>
                <a:cxn ang="0">
                  <a:pos x="182" y="225"/>
                </a:cxn>
                <a:cxn ang="0">
                  <a:pos x="161" y="222"/>
                </a:cxn>
                <a:cxn ang="0">
                  <a:pos x="136" y="222"/>
                </a:cxn>
                <a:cxn ang="0">
                  <a:pos x="115" y="216"/>
                </a:cxn>
                <a:cxn ang="0">
                  <a:pos x="104" y="211"/>
                </a:cxn>
                <a:cxn ang="0">
                  <a:pos x="88" y="201"/>
                </a:cxn>
                <a:cxn ang="0">
                  <a:pos x="77" y="188"/>
                </a:cxn>
                <a:cxn ang="0">
                  <a:pos x="71" y="172"/>
                </a:cxn>
                <a:cxn ang="0">
                  <a:pos x="67" y="151"/>
                </a:cxn>
                <a:cxn ang="0">
                  <a:pos x="67" y="142"/>
                </a:cxn>
                <a:cxn ang="0">
                  <a:pos x="65" y="121"/>
                </a:cxn>
                <a:cxn ang="0">
                  <a:pos x="62" y="98"/>
                </a:cxn>
                <a:cxn ang="0">
                  <a:pos x="58" y="80"/>
                </a:cxn>
                <a:cxn ang="0">
                  <a:pos x="51" y="62"/>
                </a:cxn>
                <a:cxn ang="0">
                  <a:pos x="39" y="52"/>
                </a:cxn>
                <a:cxn ang="0">
                  <a:pos x="26" y="46"/>
                </a:cxn>
                <a:cxn ang="0">
                  <a:pos x="7" y="27"/>
                </a:cxn>
                <a:cxn ang="0">
                  <a:pos x="0" y="18"/>
                </a:cxn>
              </a:cxnLst>
              <a:rect l="0" t="0" r="r" b="b"/>
              <a:pathLst>
                <a:path w="239" h="226">
                  <a:moveTo>
                    <a:pt x="33" y="0"/>
                  </a:moveTo>
                  <a:lnTo>
                    <a:pt x="44" y="4"/>
                  </a:lnTo>
                  <a:lnTo>
                    <a:pt x="53" y="6"/>
                  </a:lnTo>
                  <a:lnTo>
                    <a:pt x="67" y="7"/>
                  </a:lnTo>
                  <a:lnTo>
                    <a:pt x="79" y="12"/>
                  </a:lnTo>
                  <a:lnTo>
                    <a:pt x="94" y="16"/>
                  </a:lnTo>
                  <a:lnTo>
                    <a:pt x="104" y="23"/>
                  </a:lnTo>
                  <a:lnTo>
                    <a:pt x="117" y="29"/>
                  </a:lnTo>
                  <a:lnTo>
                    <a:pt x="127" y="37"/>
                  </a:lnTo>
                  <a:lnTo>
                    <a:pt x="134" y="46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45" y="69"/>
                  </a:lnTo>
                  <a:lnTo>
                    <a:pt x="147" y="77"/>
                  </a:lnTo>
                  <a:lnTo>
                    <a:pt x="149" y="90"/>
                  </a:lnTo>
                  <a:lnTo>
                    <a:pt x="153" y="98"/>
                  </a:lnTo>
                  <a:lnTo>
                    <a:pt x="153" y="108"/>
                  </a:lnTo>
                  <a:lnTo>
                    <a:pt x="155" y="117"/>
                  </a:lnTo>
                  <a:lnTo>
                    <a:pt x="157" y="124"/>
                  </a:lnTo>
                  <a:lnTo>
                    <a:pt x="161" y="129"/>
                  </a:lnTo>
                  <a:lnTo>
                    <a:pt x="166" y="136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7" y="140"/>
                  </a:lnTo>
                  <a:lnTo>
                    <a:pt x="182" y="142"/>
                  </a:lnTo>
                  <a:lnTo>
                    <a:pt x="191" y="144"/>
                  </a:lnTo>
                  <a:lnTo>
                    <a:pt x="198" y="144"/>
                  </a:lnTo>
                  <a:lnTo>
                    <a:pt x="206" y="144"/>
                  </a:lnTo>
                  <a:lnTo>
                    <a:pt x="212" y="144"/>
                  </a:lnTo>
                  <a:lnTo>
                    <a:pt x="221" y="144"/>
                  </a:lnTo>
                  <a:lnTo>
                    <a:pt x="226" y="144"/>
                  </a:lnTo>
                  <a:lnTo>
                    <a:pt x="233" y="144"/>
                  </a:lnTo>
                  <a:lnTo>
                    <a:pt x="238" y="142"/>
                  </a:lnTo>
                  <a:lnTo>
                    <a:pt x="238" y="142"/>
                  </a:lnTo>
                  <a:lnTo>
                    <a:pt x="235" y="144"/>
                  </a:lnTo>
                  <a:lnTo>
                    <a:pt x="229" y="153"/>
                  </a:lnTo>
                  <a:lnTo>
                    <a:pt x="223" y="163"/>
                  </a:lnTo>
                  <a:lnTo>
                    <a:pt x="217" y="174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08" y="193"/>
                  </a:lnTo>
                  <a:lnTo>
                    <a:pt x="206" y="201"/>
                  </a:lnTo>
                  <a:lnTo>
                    <a:pt x="203" y="207"/>
                  </a:lnTo>
                  <a:lnTo>
                    <a:pt x="203" y="216"/>
                  </a:lnTo>
                  <a:lnTo>
                    <a:pt x="203" y="222"/>
                  </a:lnTo>
                  <a:lnTo>
                    <a:pt x="203" y="222"/>
                  </a:lnTo>
                  <a:lnTo>
                    <a:pt x="202" y="225"/>
                  </a:lnTo>
                  <a:lnTo>
                    <a:pt x="198" y="225"/>
                  </a:lnTo>
                  <a:lnTo>
                    <a:pt x="191" y="225"/>
                  </a:lnTo>
                  <a:lnTo>
                    <a:pt x="182" y="225"/>
                  </a:lnTo>
                  <a:lnTo>
                    <a:pt x="172" y="225"/>
                  </a:lnTo>
                  <a:lnTo>
                    <a:pt x="161" y="222"/>
                  </a:lnTo>
                  <a:lnTo>
                    <a:pt x="149" y="222"/>
                  </a:lnTo>
                  <a:lnTo>
                    <a:pt x="136" y="222"/>
                  </a:lnTo>
                  <a:lnTo>
                    <a:pt x="126" y="218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04" y="211"/>
                  </a:lnTo>
                  <a:lnTo>
                    <a:pt x="96" y="207"/>
                  </a:lnTo>
                  <a:lnTo>
                    <a:pt x="88" y="201"/>
                  </a:lnTo>
                  <a:lnTo>
                    <a:pt x="83" y="195"/>
                  </a:lnTo>
                  <a:lnTo>
                    <a:pt x="77" y="188"/>
                  </a:lnTo>
                  <a:lnTo>
                    <a:pt x="73" y="180"/>
                  </a:lnTo>
                  <a:lnTo>
                    <a:pt x="71" y="172"/>
                  </a:lnTo>
                  <a:lnTo>
                    <a:pt x="67" y="161"/>
                  </a:lnTo>
                  <a:lnTo>
                    <a:pt x="67" y="151"/>
                  </a:lnTo>
                  <a:lnTo>
                    <a:pt x="67" y="142"/>
                  </a:lnTo>
                  <a:lnTo>
                    <a:pt x="67" y="142"/>
                  </a:lnTo>
                  <a:lnTo>
                    <a:pt x="67" y="131"/>
                  </a:lnTo>
                  <a:lnTo>
                    <a:pt x="65" y="121"/>
                  </a:lnTo>
                  <a:lnTo>
                    <a:pt x="65" y="110"/>
                  </a:lnTo>
                  <a:lnTo>
                    <a:pt x="62" y="98"/>
                  </a:lnTo>
                  <a:lnTo>
                    <a:pt x="62" y="90"/>
                  </a:lnTo>
                  <a:lnTo>
                    <a:pt x="58" y="80"/>
                  </a:lnTo>
                  <a:lnTo>
                    <a:pt x="56" y="71"/>
                  </a:lnTo>
                  <a:lnTo>
                    <a:pt x="51" y="62"/>
                  </a:lnTo>
                  <a:lnTo>
                    <a:pt x="46" y="57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26" y="46"/>
                  </a:lnTo>
                  <a:lnTo>
                    <a:pt x="16" y="35"/>
                  </a:lnTo>
                  <a:lnTo>
                    <a:pt x="7" y="27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33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93" name="Freeform 261"/>
            <p:cNvSpPr>
              <a:spLocks/>
            </p:cNvSpPr>
            <p:nvPr/>
          </p:nvSpPr>
          <p:spPr bwMode="auto">
            <a:xfrm>
              <a:off x="2911" y="3038"/>
              <a:ext cx="239" cy="226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67" y="7"/>
                </a:cxn>
                <a:cxn ang="0">
                  <a:pos x="94" y="16"/>
                </a:cxn>
                <a:cxn ang="0">
                  <a:pos x="117" y="29"/>
                </a:cxn>
                <a:cxn ang="0">
                  <a:pos x="134" y="46"/>
                </a:cxn>
                <a:cxn ang="0">
                  <a:pos x="141" y="57"/>
                </a:cxn>
                <a:cxn ang="0">
                  <a:pos x="147" y="77"/>
                </a:cxn>
                <a:cxn ang="0">
                  <a:pos x="153" y="98"/>
                </a:cxn>
                <a:cxn ang="0">
                  <a:pos x="155" y="117"/>
                </a:cxn>
                <a:cxn ang="0">
                  <a:pos x="161" y="129"/>
                </a:cxn>
                <a:cxn ang="0">
                  <a:pos x="170" y="138"/>
                </a:cxn>
                <a:cxn ang="0">
                  <a:pos x="177" y="140"/>
                </a:cxn>
                <a:cxn ang="0">
                  <a:pos x="191" y="144"/>
                </a:cxn>
                <a:cxn ang="0">
                  <a:pos x="206" y="144"/>
                </a:cxn>
                <a:cxn ang="0">
                  <a:pos x="221" y="144"/>
                </a:cxn>
                <a:cxn ang="0">
                  <a:pos x="233" y="144"/>
                </a:cxn>
                <a:cxn ang="0">
                  <a:pos x="238" y="142"/>
                </a:cxn>
                <a:cxn ang="0">
                  <a:pos x="229" y="153"/>
                </a:cxn>
                <a:cxn ang="0">
                  <a:pos x="217" y="174"/>
                </a:cxn>
                <a:cxn ang="0">
                  <a:pos x="212" y="182"/>
                </a:cxn>
                <a:cxn ang="0">
                  <a:pos x="206" y="201"/>
                </a:cxn>
                <a:cxn ang="0">
                  <a:pos x="203" y="216"/>
                </a:cxn>
                <a:cxn ang="0">
                  <a:pos x="203" y="222"/>
                </a:cxn>
                <a:cxn ang="0">
                  <a:pos x="198" y="225"/>
                </a:cxn>
                <a:cxn ang="0">
                  <a:pos x="182" y="225"/>
                </a:cxn>
                <a:cxn ang="0">
                  <a:pos x="161" y="222"/>
                </a:cxn>
                <a:cxn ang="0">
                  <a:pos x="136" y="222"/>
                </a:cxn>
                <a:cxn ang="0">
                  <a:pos x="115" y="216"/>
                </a:cxn>
                <a:cxn ang="0">
                  <a:pos x="104" y="211"/>
                </a:cxn>
                <a:cxn ang="0">
                  <a:pos x="88" y="201"/>
                </a:cxn>
                <a:cxn ang="0">
                  <a:pos x="77" y="188"/>
                </a:cxn>
                <a:cxn ang="0">
                  <a:pos x="71" y="172"/>
                </a:cxn>
                <a:cxn ang="0">
                  <a:pos x="67" y="151"/>
                </a:cxn>
                <a:cxn ang="0">
                  <a:pos x="67" y="142"/>
                </a:cxn>
                <a:cxn ang="0">
                  <a:pos x="65" y="121"/>
                </a:cxn>
                <a:cxn ang="0">
                  <a:pos x="62" y="98"/>
                </a:cxn>
                <a:cxn ang="0">
                  <a:pos x="58" y="80"/>
                </a:cxn>
                <a:cxn ang="0">
                  <a:pos x="51" y="62"/>
                </a:cxn>
                <a:cxn ang="0">
                  <a:pos x="39" y="52"/>
                </a:cxn>
                <a:cxn ang="0">
                  <a:pos x="26" y="46"/>
                </a:cxn>
                <a:cxn ang="0">
                  <a:pos x="7" y="27"/>
                </a:cxn>
                <a:cxn ang="0">
                  <a:pos x="0" y="18"/>
                </a:cxn>
              </a:cxnLst>
              <a:rect l="0" t="0" r="r" b="b"/>
              <a:pathLst>
                <a:path w="239" h="226">
                  <a:moveTo>
                    <a:pt x="33" y="0"/>
                  </a:moveTo>
                  <a:lnTo>
                    <a:pt x="44" y="4"/>
                  </a:lnTo>
                  <a:lnTo>
                    <a:pt x="53" y="6"/>
                  </a:lnTo>
                  <a:lnTo>
                    <a:pt x="67" y="7"/>
                  </a:lnTo>
                  <a:lnTo>
                    <a:pt x="79" y="12"/>
                  </a:lnTo>
                  <a:lnTo>
                    <a:pt x="94" y="16"/>
                  </a:lnTo>
                  <a:lnTo>
                    <a:pt x="104" y="23"/>
                  </a:lnTo>
                  <a:lnTo>
                    <a:pt x="117" y="29"/>
                  </a:lnTo>
                  <a:lnTo>
                    <a:pt x="127" y="37"/>
                  </a:lnTo>
                  <a:lnTo>
                    <a:pt x="134" y="46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45" y="69"/>
                  </a:lnTo>
                  <a:lnTo>
                    <a:pt x="147" y="77"/>
                  </a:lnTo>
                  <a:lnTo>
                    <a:pt x="149" y="90"/>
                  </a:lnTo>
                  <a:lnTo>
                    <a:pt x="153" y="98"/>
                  </a:lnTo>
                  <a:lnTo>
                    <a:pt x="153" y="108"/>
                  </a:lnTo>
                  <a:lnTo>
                    <a:pt x="155" y="117"/>
                  </a:lnTo>
                  <a:lnTo>
                    <a:pt x="157" y="124"/>
                  </a:lnTo>
                  <a:lnTo>
                    <a:pt x="161" y="129"/>
                  </a:lnTo>
                  <a:lnTo>
                    <a:pt x="166" y="136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7" y="140"/>
                  </a:lnTo>
                  <a:lnTo>
                    <a:pt x="182" y="142"/>
                  </a:lnTo>
                  <a:lnTo>
                    <a:pt x="191" y="144"/>
                  </a:lnTo>
                  <a:lnTo>
                    <a:pt x="198" y="144"/>
                  </a:lnTo>
                  <a:lnTo>
                    <a:pt x="206" y="144"/>
                  </a:lnTo>
                  <a:lnTo>
                    <a:pt x="212" y="144"/>
                  </a:lnTo>
                  <a:lnTo>
                    <a:pt x="221" y="144"/>
                  </a:lnTo>
                  <a:lnTo>
                    <a:pt x="226" y="144"/>
                  </a:lnTo>
                  <a:lnTo>
                    <a:pt x="233" y="144"/>
                  </a:lnTo>
                  <a:lnTo>
                    <a:pt x="238" y="142"/>
                  </a:lnTo>
                  <a:lnTo>
                    <a:pt x="238" y="142"/>
                  </a:lnTo>
                  <a:lnTo>
                    <a:pt x="235" y="144"/>
                  </a:lnTo>
                  <a:lnTo>
                    <a:pt x="229" y="153"/>
                  </a:lnTo>
                  <a:lnTo>
                    <a:pt x="223" y="163"/>
                  </a:lnTo>
                  <a:lnTo>
                    <a:pt x="217" y="174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08" y="193"/>
                  </a:lnTo>
                  <a:lnTo>
                    <a:pt x="206" y="201"/>
                  </a:lnTo>
                  <a:lnTo>
                    <a:pt x="203" y="207"/>
                  </a:lnTo>
                  <a:lnTo>
                    <a:pt x="203" y="216"/>
                  </a:lnTo>
                  <a:lnTo>
                    <a:pt x="203" y="222"/>
                  </a:lnTo>
                  <a:lnTo>
                    <a:pt x="203" y="222"/>
                  </a:lnTo>
                  <a:lnTo>
                    <a:pt x="202" y="225"/>
                  </a:lnTo>
                  <a:lnTo>
                    <a:pt x="198" y="225"/>
                  </a:lnTo>
                  <a:lnTo>
                    <a:pt x="191" y="225"/>
                  </a:lnTo>
                  <a:lnTo>
                    <a:pt x="182" y="225"/>
                  </a:lnTo>
                  <a:lnTo>
                    <a:pt x="172" y="225"/>
                  </a:lnTo>
                  <a:lnTo>
                    <a:pt x="161" y="222"/>
                  </a:lnTo>
                  <a:lnTo>
                    <a:pt x="149" y="222"/>
                  </a:lnTo>
                  <a:lnTo>
                    <a:pt x="136" y="222"/>
                  </a:lnTo>
                  <a:lnTo>
                    <a:pt x="126" y="218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04" y="211"/>
                  </a:lnTo>
                  <a:lnTo>
                    <a:pt x="96" y="207"/>
                  </a:lnTo>
                  <a:lnTo>
                    <a:pt x="88" y="201"/>
                  </a:lnTo>
                  <a:lnTo>
                    <a:pt x="83" y="195"/>
                  </a:lnTo>
                  <a:lnTo>
                    <a:pt x="77" y="188"/>
                  </a:lnTo>
                  <a:lnTo>
                    <a:pt x="73" y="180"/>
                  </a:lnTo>
                  <a:lnTo>
                    <a:pt x="71" y="172"/>
                  </a:lnTo>
                  <a:lnTo>
                    <a:pt x="67" y="161"/>
                  </a:lnTo>
                  <a:lnTo>
                    <a:pt x="67" y="151"/>
                  </a:lnTo>
                  <a:lnTo>
                    <a:pt x="67" y="142"/>
                  </a:lnTo>
                  <a:lnTo>
                    <a:pt x="67" y="142"/>
                  </a:lnTo>
                  <a:lnTo>
                    <a:pt x="67" y="131"/>
                  </a:lnTo>
                  <a:lnTo>
                    <a:pt x="65" y="121"/>
                  </a:lnTo>
                  <a:lnTo>
                    <a:pt x="65" y="110"/>
                  </a:lnTo>
                  <a:lnTo>
                    <a:pt x="62" y="98"/>
                  </a:lnTo>
                  <a:lnTo>
                    <a:pt x="62" y="90"/>
                  </a:lnTo>
                  <a:lnTo>
                    <a:pt x="58" y="80"/>
                  </a:lnTo>
                  <a:lnTo>
                    <a:pt x="56" y="71"/>
                  </a:lnTo>
                  <a:lnTo>
                    <a:pt x="51" y="62"/>
                  </a:lnTo>
                  <a:lnTo>
                    <a:pt x="46" y="57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26" y="46"/>
                  </a:lnTo>
                  <a:lnTo>
                    <a:pt x="16" y="35"/>
                  </a:lnTo>
                  <a:lnTo>
                    <a:pt x="7" y="27"/>
                  </a:lnTo>
                  <a:lnTo>
                    <a:pt x="1" y="20"/>
                  </a:lnTo>
                  <a:lnTo>
                    <a:pt x="0" y="1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94" name="Freeform 262"/>
            <p:cNvSpPr>
              <a:spLocks/>
            </p:cNvSpPr>
            <p:nvPr/>
          </p:nvSpPr>
          <p:spPr bwMode="auto">
            <a:xfrm>
              <a:off x="2939" y="2854"/>
              <a:ext cx="214" cy="260"/>
            </a:xfrm>
            <a:custGeom>
              <a:avLst/>
              <a:gdLst/>
              <a:ahLst/>
              <a:cxnLst>
                <a:cxn ang="0">
                  <a:pos x="15" y="68"/>
                </a:cxn>
                <a:cxn ang="0">
                  <a:pos x="36" y="50"/>
                </a:cxn>
                <a:cxn ang="0">
                  <a:pos x="59" y="29"/>
                </a:cxn>
                <a:cxn ang="0">
                  <a:pos x="72" y="19"/>
                </a:cxn>
                <a:cxn ang="0">
                  <a:pos x="98" y="4"/>
                </a:cxn>
                <a:cxn ang="0">
                  <a:pos x="122" y="0"/>
                </a:cxn>
                <a:cxn ang="0">
                  <a:pos x="135" y="2"/>
                </a:cxn>
                <a:cxn ang="0">
                  <a:pos x="162" y="19"/>
                </a:cxn>
                <a:cxn ang="0">
                  <a:pos x="178" y="48"/>
                </a:cxn>
                <a:cxn ang="0">
                  <a:pos x="178" y="57"/>
                </a:cxn>
                <a:cxn ang="0">
                  <a:pos x="178" y="75"/>
                </a:cxn>
                <a:cxn ang="0">
                  <a:pos x="174" y="94"/>
                </a:cxn>
                <a:cxn ang="0">
                  <a:pos x="173" y="111"/>
                </a:cxn>
                <a:cxn ang="0">
                  <a:pos x="173" y="124"/>
                </a:cxn>
                <a:cxn ang="0">
                  <a:pos x="174" y="130"/>
                </a:cxn>
                <a:cxn ang="0">
                  <a:pos x="183" y="141"/>
                </a:cxn>
                <a:cxn ang="0">
                  <a:pos x="194" y="153"/>
                </a:cxn>
                <a:cxn ang="0">
                  <a:pos x="204" y="167"/>
                </a:cxn>
                <a:cxn ang="0">
                  <a:pos x="213" y="183"/>
                </a:cxn>
                <a:cxn ang="0">
                  <a:pos x="213" y="199"/>
                </a:cxn>
                <a:cxn ang="0">
                  <a:pos x="206" y="216"/>
                </a:cxn>
                <a:cxn ang="0">
                  <a:pos x="189" y="241"/>
                </a:cxn>
                <a:cxn ang="0">
                  <a:pos x="160" y="256"/>
                </a:cxn>
                <a:cxn ang="0">
                  <a:pos x="149" y="259"/>
                </a:cxn>
                <a:cxn ang="0">
                  <a:pos x="130" y="256"/>
                </a:cxn>
                <a:cxn ang="0">
                  <a:pos x="109" y="250"/>
                </a:cxn>
                <a:cxn ang="0">
                  <a:pos x="88" y="241"/>
                </a:cxn>
                <a:cxn ang="0">
                  <a:pos x="72" y="231"/>
                </a:cxn>
                <a:cxn ang="0">
                  <a:pos x="63" y="227"/>
                </a:cxn>
                <a:cxn ang="0">
                  <a:pos x="36" y="215"/>
                </a:cxn>
                <a:cxn ang="0">
                  <a:pos x="13" y="212"/>
                </a:cxn>
                <a:cxn ang="0">
                  <a:pos x="0" y="71"/>
                </a:cxn>
              </a:cxnLst>
              <a:rect l="0" t="0" r="r" b="b"/>
              <a:pathLst>
                <a:path w="214" h="260">
                  <a:moveTo>
                    <a:pt x="0" y="71"/>
                  </a:moveTo>
                  <a:lnTo>
                    <a:pt x="15" y="68"/>
                  </a:lnTo>
                  <a:lnTo>
                    <a:pt x="25" y="59"/>
                  </a:lnTo>
                  <a:lnTo>
                    <a:pt x="36" y="50"/>
                  </a:lnTo>
                  <a:lnTo>
                    <a:pt x="47" y="42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72" y="19"/>
                  </a:lnTo>
                  <a:lnTo>
                    <a:pt x="86" y="10"/>
                  </a:lnTo>
                  <a:lnTo>
                    <a:pt x="98" y="4"/>
                  </a:lnTo>
                  <a:lnTo>
                    <a:pt x="111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5" y="2"/>
                  </a:lnTo>
                  <a:lnTo>
                    <a:pt x="149" y="8"/>
                  </a:lnTo>
                  <a:lnTo>
                    <a:pt x="162" y="19"/>
                  </a:lnTo>
                  <a:lnTo>
                    <a:pt x="173" y="31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8" y="57"/>
                  </a:lnTo>
                  <a:lnTo>
                    <a:pt x="178" y="68"/>
                  </a:lnTo>
                  <a:lnTo>
                    <a:pt x="178" y="75"/>
                  </a:lnTo>
                  <a:lnTo>
                    <a:pt x="176" y="86"/>
                  </a:lnTo>
                  <a:lnTo>
                    <a:pt x="174" y="94"/>
                  </a:lnTo>
                  <a:lnTo>
                    <a:pt x="174" y="103"/>
                  </a:lnTo>
                  <a:lnTo>
                    <a:pt x="173" y="111"/>
                  </a:lnTo>
                  <a:lnTo>
                    <a:pt x="173" y="118"/>
                  </a:lnTo>
                  <a:lnTo>
                    <a:pt x="173" y="124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8" y="134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60"/>
                  </a:lnTo>
                  <a:lnTo>
                    <a:pt x="204" y="167"/>
                  </a:lnTo>
                  <a:lnTo>
                    <a:pt x="208" y="174"/>
                  </a:lnTo>
                  <a:lnTo>
                    <a:pt x="213" y="183"/>
                  </a:lnTo>
                  <a:lnTo>
                    <a:pt x="213" y="190"/>
                  </a:lnTo>
                  <a:lnTo>
                    <a:pt x="213" y="199"/>
                  </a:lnTo>
                  <a:lnTo>
                    <a:pt x="213" y="199"/>
                  </a:lnTo>
                  <a:lnTo>
                    <a:pt x="206" y="216"/>
                  </a:lnTo>
                  <a:lnTo>
                    <a:pt x="199" y="231"/>
                  </a:lnTo>
                  <a:lnTo>
                    <a:pt x="189" y="241"/>
                  </a:lnTo>
                  <a:lnTo>
                    <a:pt x="174" y="250"/>
                  </a:lnTo>
                  <a:lnTo>
                    <a:pt x="160" y="256"/>
                  </a:lnTo>
                  <a:lnTo>
                    <a:pt x="160" y="256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5"/>
                  </a:lnTo>
                  <a:lnTo>
                    <a:pt x="88" y="241"/>
                  </a:lnTo>
                  <a:lnTo>
                    <a:pt x="80" y="235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50" y="218"/>
                  </a:lnTo>
                  <a:lnTo>
                    <a:pt x="36" y="215"/>
                  </a:lnTo>
                  <a:lnTo>
                    <a:pt x="23" y="212"/>
                  </a:lnTo>
                  <a:lnTo>
                    <a:pt x="13" y="212"/>
                  </a:lnTo>
                  <a:lnTo>
                    <a:pt x="4" y="212"/>
                  </a:lnTo>
                  <a:lnTo>
                    <a:pt x="0" y="71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95" name="Freeform 263"/>
            <p:cNvSpPr>
              <a:spLocks/>
            </p:cNvSpPr>
            <p:nvPr/>
          </p:nvSpPr>
          <p:spPr bwMode="auto">
            <a:xfrm>
              <a:off x="2939" y="2854"/>
              <a:ext cx="214" cy="260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5" y="68"/>
                </a:cxn>
                <a:cxn ang="0">
                  <a:pos x="25" y="59"/>
                </a:cxn>
                <a:cxn ang="0">
                  <a:pos x="36" y="50"/>
                </a:cxn>
                <a:cxn ang="0">
                  <a:pos x="47" y="42"/>
                </a:cxn>
                <a:cxn ang="0">
                  <a:pos x="59" y="29"/>
                </a:cxn>
                <a:cxn ang="0">
                  <a:pos x="59" y="29"/>
                </a:cxn>
                <a:cxn ang="0">
                  <a:pos x="72" y="19"/>
                </a:cxn>
                <a:cxn ang="0">
                  <a:pos x="86" y="10"/>
                </a:cxn>
                <a:cxn ang="0">
                  <a:pos x="98" y="4"/>
                </a:cxn>
                <a:cxn ang="0">
                  <a:pos x="111" y="2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35" y="2"/>
                </a:cxn>
                <a:cxn ang="0">
                  <a:pos x="149" y="8"/>
                </a:cxn>
                <a:cxn ang="0">
                  <a:pos x="162" y="19"/>
                </a:cxn>
                <a:cxn ang="0">
                  <a:pos x="173" y="31"/>
                </a:cxn>
                <a:cxn ang="0">
                  <a:pos x="178" y="48"/>
                </a:cxn>
                <a:cxn ang="0">
                  <a:pos x="178" y="48"/>
                </a:cxn>
                <a:cxn ang="0">
                  <a:pos x="178" y="57"/>
                </a:cxn>
                <a:cxn ang="0">
                  <a:pos x="178" y="68"/>
                </a:cxn>
                <a:cxn ang="0">
                  <a:pos x="178" y="75"/>
                </a:cxn>
                <a:cxn ang="0">
                  <a:pos x="176" y="86"/>
                </a:cxn>
                <a:cxn ang="0">
                  <a:pos x="174" y="94"/>
                </a:cxn>
                <a:cxn ang="0">
                  <a:pos x="174" y="103"/>
                </a:cxn>
                <a:cxn ang="0">
                  <a:pos x="173" y="111"/>
                </a:cxn>
                <a:cxn ang="0">
                  <a:pos x="173" y="118"/>
                </a:cxn>
                <a:cxn ang="0">
                  <a:pos x="173" y="124"/>
                </a:cxn>
                <a:cxn ang="0">
                  <a:pos x="174" y="130"/>
                </a:cxn>
                <a:cxn ang="0">
                  <a:pos x="174" y="130"/>
                </a:cxn>
                <a:cxn ang="0">
                  <a:pos x="178" y="134"/>
                </a:cxn>
                <a:cxn ang="0">
                  <a:pos x="183" y="141"/>
                </a:cxn>
                <a:cxn ang="0">
                  <a:pos x="187" y="147"/>
                </a:cxn>
                <a:cxn ang="0">
                  <a:pos x="194" y="153"/>
                </a:cxn>
                <a:cxn ang="0">
                  <a:pos x="199" y="160"/>
                </a:cxn>
                <a:cxn ang="0">
                  <a:pos x="204" y="167"/>
                </a:cxn>
                <a:cxn ang="0">
                  <a:pos x="208" y="174"/>
                </a:cxn>
                <a:cxn ang="0">
                  <a:pos x="213" y="183"/>
                </a:cxn>
                <a:cxn ang="0">
                  <a:pos x="213" y="190"/>
                </a:cxn>
                <a:cxn ang="0">
                  <a:pos x="213" y="199"/>
                </a:cxn>
                <a:cxn ang="0">
                  <a:pos x="213" y="199"/>
                </a:cxn>
                <a:cxn ang="0">
                  <a:pos x="206" y="216"/>
                </a:cxn>
                <a:cxn ang="0">
                  <a:pos x="199" y="231"/>
                </a:cxn>
                <a:cxn ang="0">
                  <a:pos x="189" y="241"/>
                </a:cxn>
                <a:cxn ang="0">
                  <a:pos x="174" y="250"/>
                </a:cxn>
                <a:cxn ang="0">
                  <a:pos x="160" y="256"/>
                </a:cxn>
                <a:cxn ang="0">
                  <a:pos x="160" y="256"/>
                </a:cxn>
                <a:cxn ang="0">
                  <a:pos x="149" y="259"/>
                </a:cxn>
                <a:cxn ang="0">
                  <a:pos x="141" y="259"/>
                </a:cxn>
                <a:cxn ang="0">
                  <a:pos x="130" y="256"/>
                </a:cxn>
                <a:cxn ang="0">
                  <a:pos x="120" y="254"/>
                </a:cxn>
                <a:cxn ang="0">
                  <a:pos x="109" y="250"/>
                </a:cxn>
                <a:cxn ang="0">
                  <a:pos x="98" y="245"/>
                </a:cxn>
                <a:cxn ang="0">
                  <a:pos x="88" y="241"/>
                </a:cxn>
                <a:cxn ang="0">
                  <a:pos x="80" y="235"/>
                </a:cxn>
                <a:cxn ang="0">
                  <a:pos x="72" y="231"/>
                </a:cxn>
                <a:cxn ang="0">
                  <a:pos x="63" y="227"/>
                </a:cxn>
                <a:cxn ang="0">
                  <a:pos x="63" y="227"/>
                </a:cxn>
                <a:cxn ang="0">
                  <a:pos x="50" y="218"/>
                </a:cxn>
                <a:cxn ang="0">
                  <a:pos x="36" y="215"/>
                </a:cxn>
                <a:cxn ang="0">
                  <a:pos x="23" y="212"/>
                </a:cxn>
                <a:cxn ang="0">
                  <a:pos x="13" y="212"/>
                </a:cxn>
                <a:cxn ang="0">
                  <a:pos x="4" y="212"/>
                </a:cxn>
              </a:cxnLst>
              <a:rect l="0" t="0" r="r" b="b"/>
              <a:pathLst>
                <a:path w="214" h="260">
                  <a:moveTo>
                    <a:pt x="0" y="71"/>
                  </a:moveTo>
                  <a:lnTo>
                    <a:pt x="15" y="68"/>
                  </a:lnTo>
                  <a:lnTo>
                    <a:pt x="25" y="59"/>
                  </a:lnTo>
                  <a:lnTo>
                    <a:pt x="36" y="50"/>
                  </a:lnTo>
                  <a:lnTo>
                    <a:pt x="47" y="42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72" y="19"/>
                  </a:lnTo>
                  <a:lnTo>
                    <a:pt x="86" y="10"/>
                  </a:lnTo>
                  <a:lnTo>
                    <a:pt x="98" y="4"/>
                  </a:lnTo>
                  <a:lnTo>
                    <a:pt x="111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5" y="2"/>
                  </a:lnTo>
                  <a:lnTo>
                    <a:pt x="149" y="8"/>
                  </a:lnTo>
                  <a:lnTo>
                    <a:pt x="162" y="19"/>
                  </a:lnTo>
                  <a:lnTo>
                    <a:pt x="173" y="31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8" y="57"/>
                  </a:lnTo>
                  <a:lnTo>
                    <a:pt x="178" y="68"/>
                  </a:lnTo>
                  <a:lnTo>
                    <a:pt x="178" y="75"/>
                  </a:lnTo>
                  <a:lnTo>
                    <a:pt x="176" y="86"/>
                  </a:lnTo>
                  <a:lnTo>
                    <a:pt x="174" y="94"/>
                  </a:lnTo>
                  <a:lnTo>
                    <a:pt x="174" y="103"/>
                  </a:lnTo>
                  <a:lnTo>
                    <a:pt x="173" y="111"/>
                  </a:lnTo>
                  <a:lnTo>
                    <a:pt x="173" y="118"/>
                  </a:lnTo>
                  <a:lnTo>
                    <a:pt x="173" y="124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8" y="134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60"/>
                  </a:lnTo>
                  <a:lnTo>
                    <a:pt x="204" y="167"/>
                  </a:lnTo>
                  <a:lnTo>
                    <a:pt x="208" y="174"/>
                  </a:lnTo>
                  <a:lnTo>
                    <a:pt x="213" y="183"/>
                  </a:lnTo>
                  <a:lnTo>
                    <a:pt x="213" y="190"/>
                  </a:lnTo>
                  <a:lnTo>
                    <a:pt x="213" y="199"/>
                  </a:lnTo>
                  <a:lnTo>
                    <a:pt x="213" y="199"/>
                  </a:lnTo>
                  <a:lnTo>
                    <a:pt x="206" y="216"/>
                  </a:lnTo>
                  <a:lnTo>
                    <a:pt x="199" y="231"/>
                  </a:lnTo>
                  <a:lnTo>
                    <a:pt x="189" y="241"/>
                  </a:lnTo>
                  <a:lnTo>
                    <a:pt x="174" y="250"/>
                  </a:lnTo>
                  <a:lnTo>
                    <a:pt x="160" y="256"/>
                  </a:lnTo>
                  <a:lnTo>
                    <a:pt x="160" y="256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5"/>
                  </a:lnTo>
                  <a:lnTo>
                    <a:pt x="88" y="241"/>
                  </a:lnTo>
                  <a:lnTo>
                    <a:pt x="80" y="235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50" y="218"/>
                  </a:lnTo>
                  <a:lnTo>
                    <a:pt x="36" y="215"/>
                  </a:lnTo>
                  <a:lnTo>
                    <a:pt x="23" y="212"/>
                  </a:lnTo>
                  <a:lnTo>
                    <a:pt x="13" y="212"/>
                  </a:lnTo>
                  <a:lnTo>
                    <a:pt x="4" y="212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96" name="Freeform 264"/>
            <p:cNvSpPr>
              <a:spLocks/>
            </p:cNvSpPr>
            <p:nvPr/>
          </p:nvSpPr>
          <p:spPr bwMode="auto">
            <a:xfrm>
              <a:off x="2939" y="2848"/>
              <a:ext cx="214" cy="260"/>
            </a:xfrm>
            <a:custGeom>
              <a:avLst/>
              <a:gdLst/>
              <a:ahLst/>
              <a:cxnLst>
                <a:cxn ang="0">
                  <a:pos x="15" y="67"/>
                </a:cxn>
                <a:cxn ang="0">
                  <a:pos x="36" y="51"/>
                </a:cxn>
                <a:cxn ang="0">
                  <a:pos x="59" y="28"/>
                </a:cxn>
                <a:cxn ang="0">
                  <a:pos x="72" y="20"/>
                </a:cxn>
                <a:cxn ang="0">
                  <a:pos x="98" y="5"/>
                </a:cxn>
                <a:cxn ang="0">
                  <a:pos x="122" y="0"/>
                </a:cxn>
                <a:cxn ang="0">
                  <a:pos x="135" y="1"/>
                </a:cxn>
                <a:cxn ang="0">
                  <a:pos x="162" y="18"/>
                </a:cxn>
                <a:cxn ang="0">
                  <a:pos x="178" y="48"/>
                </a:cxn>
                <a:cxn ang="0">
                  <a:pos x="178" y="58"/>
                </a:cxn>
                <a:cxn ang="0">
                  <a:pos x="178" y="77"/>
                </a:cxn>
                <a:cxn ang="0">
                  <a:pos x="174" y="94"/>
                </a:cxn>
                <a:cxn ang="0">
                  <a:pos x="173" y="111"/>
                </a:cxn>
                <a:cxn ang="0">
                  <a:pos x="173" y="125"/>
                </a:cxn>
                <a:cxn ang="0">
                  <a:pos x="174" y="130"/>
                </a:cxn>
                <a:cxn ang="0">
                  <a:pos x="183" y="141"/>
                </a:cxn>
                <a:cxn ang="0">
                  <a:pos x="194" y="153"/>
                </a:cxn>
                <a:cxn ang="0">
                  <a:pos x="204" y="168"/>
                </a:cxn>
                <a:cxn ang="0">
                  <a:pos x="213" y="185"/>
                </a:cxn>
                <a:cxn ang="0">
                  <a:pos x="213" y="201"/>
                </a:cxn>
                <a:cxn ang="0">
                  <a:pos x="206" y="219"/>
                </a:cxn>
                <a:cxn ang="0">
                  <a:pos x="189" y="244"/>
                </a:cxn>
                <a:cxn ang="0">
                  <a:pos x="160" y="259"/>
                </a:cxn>
                <a:cxn ang="0">
                  <a:pos x="149" y="259"/>
                </a:cxn>
                <a:cxn ang="0">
                  <a:pos x="130" y="256"/>
                </a:cxn>
                <a:cxn ang="0">
                  <a:pos x="109" y="250"/>
                </a:cxn>
                <a:cxn ang="0">
                  <a:pos x="88" y="242"/>
                </a:cxn>
                <a:cxn ang="0">
                  <a:pos x="72" y="231"/>
                </a:cxn>
                <a:cxn ang="0">
                  <a:pos x="63" y="227"/>
                </a:cxn>
                <a:cxn ang="0">
                  <a:pos x="36" y="217"/>
                </a:cxn>
                <a:cxn ang="0">
                  <a:pos x="13" y="212"/>
                </a:cxn>
                <a:cxn ang="0">
                  <a:pos x="0" y="71"/>
                </a:cxn>
              </a:cxnLst>
              <a:rect l="0" t="0" r="r" b="b"/>
              <a:pathLst>
                <a:path w="214" h="260">
                  <a:moveTo>
                    <a:pt x="0" y="71"/>
                  </a:moveTo>
                  <a:lnTo>
                    <a:pt x="15" y="67"/>
                  </a:lnTo>
                  <a:lnTo>
                    <a:pt x="25" y="60"/>
                  </a:lnTo>
                  <a:lnTo>
                    <a:pt x="36" y="51"/>
                  </a:lnTo>
                  <a:lnTo>
                    <a:pt x="47" y="41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72" y="20"/>
                  </a:lnTo>
                  <a:lnTo>
                    <a:pt x="86" y="12"/>
                  </a:lnTo>
                  <a:lnTo>
                    <a:pt x="98" y="5"/>
                  </a:lnTo>
                  <a:lnTo>
                    <a:pt x="111" y="1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5" y="1"/>
                  </a:lnTo>
                  <a:lnTo>
                    <a:pt x="149" y="7"/>
                  </a:lnTo>
                  <a:lnTo>
                    <a:pt x="162" y="18"/>
                  </a:lnTo>
                  <a:lnTo>
                    <a:pt x="173" y="33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8" y="58"/>
                  </a:lnTo>
                  <a:lnTo>
                    <a:pt x="178" y="67"/>
                  </a:lnTo>
                  <a:lnTo>
                    <a:pt x="178" y="77"/>
                  </a:lnTo>
                  <a:lnTo>
                    <a:pt x="176" y="85"/>
                  </a:lnTo>
                  <a:lnTo>
                    <a:pt x="174" y="94"/>
                  </a:lnTo>
                  <a:lnTo>
                    <a:pt x="174" y="102"/>
                  </a:lnTo>
                  <a:lnTo>
                    <a:pt x="173" y="111"/>
                  </a:lnTo>
                  <a:lnTo>
                    <a:pt x="173" y="120"/>
                  </a:lnTo>
                  <a:lnTo>
                    <a:pt x="173" y="125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8" y="136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4" y="168"/>
                  </a:lnTo>
                  <a:lnTo>
                    <a:pt x="208" y="176"/>
                  </a:lnTo>
                  <a:lnTo>
                    <a:pt x="213" y="185"/>
                  </a:lnTo>
                  <a:lnTo>
                    <a:pt x="213" y="193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06" y="219"/>
                  </a:lnTo>
                  <a:lnTo>
                    <a:pt x="199" y="231"/>
                  </a:lnTo>
                  <a:lnTo>
                    <a:pt x="189" y="244"/>
                  </a:lnTo>
                  <a:lnTo>
                    <a:pt x="174" y="252"/>
                  </a:lnTo>
                  <a:lnTo>
                    <a:pt x="160" y="259"/>
                  </a:lnTo>
                  <a:lnTo>
                    <a:pt x="160" y="259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6"/>
                  </a:lnTo>
                  <a:lnTo>
                    <a:pt x="88" y="242"/>
                  </a:lnTo>
                  <a:lnTo>
                    <a:pt x="80" y="238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50" y="221"/>
                  </a:lnTo>
                  <a:lnTo>
                    <a:pt x="36" y="217"/>
                  </a:lnTo>
                  <a:lnTo>
                    <a:pt x="23" y="214"/>
                  </a:lnTo>
                  <a:lnTo>
                    <a:pt x="13" y="212"/>
                  </a:lnTo>
                  <a:lnTo>
                    <a:pt x="4" y="212"/>
                  </a:lnTo>
                  <a:lnTo>
                    <a:pt x="0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97" name="Freeform 265"/>
            <p:cNvSpPr>
              <a:spLocks/>
            </p:cNvSpPr>
            <p:nvPr/>
          </p:nvSpPr>
          <p:spPr bwMode="auto">
            <a:xfrm>
              <a:off x="2939" y="2848"/>
              <a:ext cx="214" cy="260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5" y="67"/>
                </a:cxn>
                <a:cxn ang="0">
                  <a:pos x="25" y="60"/>
                </a:cxn>
                <a:cxn ang="0">
                  <a:pos x="36" y="51"/>
                </a:cxn>
                <a:cxn ang="0">
                  <a:pos x="47" y="41"/>
                </a:cxn>
                <a:cxn ang="0">
                  <a:pos x="59" y="28"/>
                </a:cxn>
                <a:cxn ang="0">
                  <a:pos x="59" y="28"/>
                </a:cxn>
                <a:cxn ang="0">
                  <a:pos x="72" y="20"/>
                </a:cxn>
                <a:cxn ang="0">
                  <a:pos x="86" y="12"/>
                </a:cxn>
                <a:cxn ang="0">
                  <a:pos x="98" y="5"/>
                </a:cxn>
                <a:cxn ang="0">
                  <a:pos x="111" y="1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35" y="1"/>
                </a:cxn>
                <a:cxn ang="0">
                  <a:pos x="149" y="7"/>
                </a:cxn>
                <a:cxn ang="0">
                  <a:pos x="162" y="18"/>
                </a:cxn>
                <a:cxn ang="0">
                  <a:pos x="173" y="33"/>
                </a:cxn>
                <a:cxn ang="0">
                  <a:pos x="178" y="48"/>
                </a:cxn>
                <a:cxn ang="0">
                  <a:pos x="178" y="48"/>
                </a:cxn>
                <a:cxn ang="0">
                  <a:pos x="178" y="58"/>
                </a:cxn>
                <a:cxn ang="0">
                  <a:pos x="178" y="67"/>
                </a:cxn>
                <a:cxn ang="0">
                  <a:pos x="178" y="77"/>
                </a:cxn>
                <a:cxn ang="0">
                  <a:pos x="176" y="85"/>
                </a:cxn>
                <a:cxn ang="0">
                  <a:pos x="174" y="94"/>
                </a:cxn>
                <a:cxn ang="0">
                  <a:pos x="174" y="102"/>
                </a:cxn>
                <a:cxn ang="0">
                  <a:pos x="173" y="111"/>
                </a:cxn>
                <a:cxn ang="0">
                  <a:pos x="173" y="120"/>
                </a:cxn>
                <a:cxn ang="0">
                  <a:pos x="173" y="125"/>
                </a:cxn>
                <a:cxn ang="0">
                  <a:pos x="174" y="130"/>
                </a:cxn>
                <a:cxn ang="0">
                  <a:pos x="174" y="130"/>
                </a:cxn>
                <a:cxn ang="0">
                  <a:pos x="178" y="136"/>
                </a:cxn>
                <a:cxn ang="0">
                  <a:pos x="183" y="141"/>
                </a:cxn>
                <a:cxn ang="0">
                  <a:pos x="187" y="147"/>
                </a:cxn>
                <a:cxn ang="0">
                  <a:pos x="194" y="153"/>
                </a:cxn>
                <a:cxn ang="0">
                  <a:pos x="199" y="159"/>
                </a:cxn>
                <a:cxn ang="0">
                  <a:pos x="204" y="168"/>
                </a:cxn>
                <a:cxn ang="0">
                  <a:pos x="208" y="176"/>
                </a:cxn>
                <a:cxn ang="0">
                  <a:pos x="213" y="185"/>
                </a:cxn>
                <a:cxn ang="0">
                  <a:pos x="213" y="193"/>
                </a:cxn>
                <a:cxn ang="0">
                  <a:pos x="213" y="201"/>
                </a:cxn>
                <a:cxn ang="0">
                  <a:pos x="213" y="201"/>
                </a:cxn>
                <a:cxn ang="0">
                  <a:pos x="206" y="219"/>
                </a:cxn>
                <a:cxn ang="0">
                  <a:pos x="199" y="231"/>
                </a:cxn>
                <a:cxn ang="0">
                  <a:pos x="189" y="244"/>
                </a:cxn>
                <a:cxn ang="0">
                  <a:pos x="174" y="252"/>
                </a:cxn>
                <a:cxn ang="0">
                  <a:pos x="160" y="259"/>
                </a:cxn>
                <a:cxn ang="0">
                  <a:pos x="160" y="259"/>
                </a:cxn>
                <a:cxn ang="0">
                  <a:pos x="149" y="259"/>
                </a:cxn>
                <a:cxn ang="0">
                  <a:pos x="141" y="259"/>
                </a:cxn>
                <a:cxn ang="0">
                  <a:pos x="130" y="256"/>
                </a:cxn>
                <a:cxn ang="0">
                  <a:pos x="120" y="254"/>
                </a:cxn>
                <a:cxn ang="0">
                  <a:pos x="109" y="250"/>
                </a:cxn>
                <a:cxn ang="0">
                  <a:pos x="98" y="246"/>
                </a:cxn>
                <a:cxn ang="0">
                  <a:pos x="88" y="242"/>
                </a:cxn>
                <a:cxn ang="0">
                  <a:pos x="80" y="238"/>
                </a:cxn>
                <a:cxn ang="0">
                  <a:pos x="72" y="231"/>
                </a:cxn>
                <a:cxn ang="0">
                  <a:pos x="63" y="227"/>
                </a:cxn>
                <a:cxn ang="0">
                  <a:pos x="63" y="227"/>
                </a:cxn>
                <a:cxn ang="0">
                  <a:pos x="50" y="221"/>
                </a:cxn>
                <a:cxn ang="0">
                  <a:pos x="36" y="217"/>
                </a:cxn>
                <a:cxn ang="0">
                  <a:pos x="23" y="214"/>
                </a:cxn>
                <a:cxn ang="0">
                  <a:pos x="13" y="212"/>
                </a:cxn>
                <a:cxn ang="0">
                  <a:pos x="4" y="212"/>
                </a:cxn>
              </a:cxnLst>
              <a:rect l="0" t="0" r="r" b="b"/>
              <a:pathLst>
                <a:path w="214" h="260">
                  <a:moveTo>
                    <a:pt x="0" y="71"/>
                  </a:moveTo>
                  <a:lnTo>
                    <a:pt x="15" y="67"/>
                  </a:lnTo>
                  <a:lnTo>
                    <a:pt x="25" y="60"/>
                  </a:lnTo>
                  <a:lnTo>
                    <a:pt x="36" y="51"/>
                  </a:lnTo>
                  <a:lnTo>
                    <a:pt x="47" y="41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72" y="20"/>
                  </a:lnTo>
                  <a:lnTo>
                    <a:pt x="86" y="12"/>
                  </a:lnTo>
                  <a:lnTo>
                    <a:pt x="98" y="5"/>
                  </a:lnTo>
                  <a:lnTo>
                    <a:pt x="111" y="1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5" y="1"/>
                  </a:lnTo>
                  <a:lnTo>
                    <a:pt x="149" y="7"/>
                  </a:lnTo>
                  <a:lnTo>
                    <a:pt x="162" y="18"/>
                  </a:lnTo>
                  <a:lnTo>
                    <a:pt x="173" y="33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8" y="58"/>
                  </a:lnTo>
                  <a:lnTo>
                    <a:pt x="178" y="67"/>
                  </a:lnTo>
                  <a:lnTo>
                    <a:pt x="178" y="77"/>
                  </a:lnTo>
                  <a:lnTo>
                    <a:pt x="176" y="85"/>
                  </a:lnTo>
                  <a:lnTo>
                    <a:pt x="174" y="94"/>
                  </a:lnTo>
                  <a:lnTo>
                    <a:pt x="174" y="102"/>
                  </a:lnTo>
                  <a:lnTo>
                    <a:pt x="173" y="111"/>
                  </a:lnTo>
                  <a:lnTo>
                    <a:pt x="173" y="120"/>
                  </a:lnTo>
                  <a:lnTo>
                    <a:pt x="173" y="125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8" y="136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4" y="168"/>
                  </a:lnTo>
                  <a:lnTo>
                    <a:pt x="208" y="176"/>
                  </a:lnTo>
                  <a:lnTo>
                    <a:pt x="213" y="185"/>
                  </a:lnTo>
                  <a:lnTo>
                    <a:pt x="213" y="193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06" y="219"/>
                  </a:lnTo>
                  <a:lnTo>
                    <a:pt x="199" y="231"/>
                  </a:lnTo>
                  <a:lnTo>
                    <a:pt x="189" y="244"/>
                  </a:lnTo>
                  <a:lnTo>
                    <a:pt x="174" y="252"/>
                  </a:lnTo>
                  <a:lnTo>
                    <a:pt x="160" y="259"/>
                  </a:lnTo>
                  <a:lnTo>
                    <a:pt x="160" y="259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6"/>
                  </a:lnTo>
                  <a:lnTo>
                    <a:pt x="88" y="242"/>
                  </a:lnTo>
                  <a:lnTo>
                    <a:pt x="80" y="238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50" y="221"/>
                  </a:lnTo>
                  <a:lnTo>
                    <a:pt x="36" y="217"/>
                  </a:lnTo>
                  <a:lnTo>
                    <a:pt x="23" y="214"/>
                  </a:lnTo>
                  <a:lnTo>
                    <a:pt x="13" y="212"/>
                  </a:lnTo>
                  <a:lnTo>
                    <a:pt x="4" y="21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98" name="Freeform 266"/>
            <p:cNvSpPr>
              <a:spLocks/>
            </p:cNvSpPr>
            <p:nvPr/>
          </p:nvSpPr>
          <p:spPr bwMode="auto">
            <a:xfrm>
              <a:off x="2899" y="2899"/>
              <a:ext cx="75" cy="195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4" y="48"/>
                </a:cxn>
                <a:cxn ang="0">
                  <a:pos x="6" y="30"/>
                </a:cxn>
                <a:cxn ang="0">
                  <a:pos x="11" y="16"/>
                </a:cxn>
                <a:cxn ang="0">
                  <a:pos x="16" y="5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3"/>
                </a:cxn>
                <a:cxn ang="0">
                  <a:pos x="46" y="9"/>
                </a:cxn>
                <a:cxn ang="0">
                  <a:pos x="55" y="23"/>
                </a:cxn>
                <a:cxn ang="0">
                  <a:pos x="59" y="37"/>
                </a:cxn>
                <a:cxn ang="0">
                  <a:pos x="61" y="51"/>
                </a:cxn>
                <a:cxn ang="0">
                  <a:pos x="61" y="51"/>
                </a:cxn>
                <a:cxn ang="0">
                  <a:pos x="61" y="67"/>
                </a:cxn>
                <a:cxn ang="0">
                  <a:pos x="64" y="79"/>
                </a:cxn>
                <a:cxn ang="0">
                  <a:pos x="67" y="92"/>
                </a:cxn>
                <a:cxn ang="0">
                  <a:pos x="69" y="102"/>
                </a:cxn>
                <a:cxn ang="0">
                  <a:pos x="71" y="111"/>
                </a:cxn>
                <a:cxn ang="0">
                  <a:pos x="71" y="111"/>
                </a:cxn>
                <a:cxn ang="0">
                  <a:pos x="71" y="117"/>
                </a:cxn>
                <a:cxn ang="0">
                  <a:pos x="74" y="123"/>
                </a:cxn>
                <a:cxn ang="0">
                  <a:pos x="74" y="134"/>
                </a:cxn>
                <a:cxn ang="0">
                  <a:pos x="74" y="143"/>
                </a:cxn>
                <a:cxn ang="0">
                  <a:pos x="71" y="151"/>
                </a:cxn>
                <a:cxn ang="0">
                  <a:pos x="71" y="162"/>
                </a:cxn>
                <a:cxn ang="0">
                  <a:pos x="69" y="170"/>
                </a:cxn>
                <a:cxn ang="0">
                  <a:pos x="65" y="178"/>
                </a:cxn>
                <a:cxn ang="0">
                  <a:pos x="64" y="185"/>
                </a:cxn>
                <a:cxn ang="0">
                  <a:pos x="57" y="191"/>
                </a:cxn>
                <a:cxn ang="0">
                  <a:pos x="57" y="191"/>
                </a:cxn>
                <a:cxn ang="0">
                  <a:pos x="44" y="194"/>
                </a:cxn>
                <a:cxn ang="0">
                  <a:pos x="32" y="191"/>
                </a:cxn>
                <a:cxn ang="0">
                  <a:pos x="18" y="185"/>
                </a:cxn>
                <a:cxn ang="0">
                  <a:pos x="11" y="176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4" y="155"/>
                </a:cxn>
                <a:cxn ang="0">
                  <a:pos x="2" y="146"/>
                </a:cxn>
                <a:cxn ang="0">
                  <a:pos x="2" y="134"/>
                </a:cxn>
                <a:cxn ang="0">
                  <a:pos x="0" y="122"/>
                </a:cxn>
                <a:cxn ang="0">
                  <a:pos x="0" y="109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0" y="74"/>
                </a:cxn>
                <a:cxn ang="0">
                  <a:pos x="0" y="67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0"/>
                  </a:lnTo>
                  <a:lnTo>
                    <a:pt x="11" y="16"/>
                  </a:lnTo>
                  <a:lnTo>
                    <a:pt x="16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3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7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67"/>
                  </a:lnTo>
                  <a:lnTo>
                    <a:pt x="64" y="79"/>
                  </a:lnTo>
                  <a:lnTo>
                    <a:pt x="67" y="92"/>
                  </a:lnTo>
                  <a:lnTo>
                    <a:pt x="69" y="102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3"/>
                  </a:lnTo>
                  <a:lnTo>
                    <a:pt x="74" y="134"/>
                  </a:lnTo>
                  <a:lnTo>
                    <a:pt x="74" y="143"/>
                  </a:lnTo>
                  <a:lnTo>
                    <a:pt x="71" y="151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8"/>
                  </a:lnTo>
                  <a:lnTo>
                    <a:pt x="64" y="185"/>
                  </a:lnTo>
                  <a:lnTo>
                    <a:pt x="57" y="191"/>
                  </a:lnTo>
                  <a:lnTo>
                    <a:pt x="57" y="191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6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6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2" y="60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299" name="Freeform 267"/>
            <p:cNvSpPr>
              <a:spLocks/>
            </p:cNvSpPr>
            <p:nvPr/>
          </p:nvSpPr>
          <p:spPr bwMode="auto">
            <a:xfrm>
              <a:off x="2899" y="2899"/>
              <a:ext cx="75" cy="195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4" y="48"/>
                </a:cxn>
                <a:cxn ang="0">
                  <a:pos x="6" y="30"/>
                </a:cxn>
                <a:cxn ang="0">
                  <a:pos x="11" y="16"/>
                </a:cxn>
                <a:cxn ang="0">
                  <a:pos x="16" y="5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3"/>
                </a:cxn>
                <a:cxn ang="0">
                  <a:pos x="46" y="9"/>
                </a:cxn>
                <a:cxn ang="0">
                  <a:pos x="55" y="23"/>
                </a:cxn>
                <a:cxn ang="0">
                  <a:pos x="59" y="37"/>
                </a:cxn>
                <a:cxn ang="0">
                  <a:pos x="61" y="51"/>
                </a:cxn>
                <a:cxn ang="0">
                  <a:pos x="61" y="51"/>
                </a:cxn>
                <a:cxn ang="0">
                  <a:pos x="61" y="67"/>
                </a:cxn>
                <a:cxn ang="0">
                  <a:pos x="64" y="79"/>
                </a:cxn>
                <a:cxn ang="0">
                  <a:pos x="67" y="92"/>
                </a:cxn>
                <a:cxn ang="0">
                  <a:pos x="69" y="102"/>
                </a:cxn>
                <a:cxn ang="0">
                  <a:pos x="71" y="111"/>
                </a:cxn>
                <a:cxn ang="0">
                  <a:pos x="71" y="111"/>
                </a:cxn>
                <a:cxn ang="0">
                  <a:pos x="71" y="117"/>
                </a:cxn>
                <a:cxn ang="0">
                  <a:pos x="74" y="123"/>
                </a:cxn>
                <a:cxn ang="0">
                  <a:pos x="74" y="134"/>
                </a:cxn>
                <a:cxn ang="0">
                  <a:pos x="74" y="143"/>
                </a:cxn>
                <a:cxn ang="0">
                  <a:pos x="71" y="151"/>
                </a:cxn>
                <a:cxn ang="0">
                  <a:pos x="71" y="162"/>
                </a:cxn>
                <a:cxn ang="0">
                  <a:pos x="69" y="170"/>
                </a:cxn>
                <a:cxn ang="0">
                  <a:pos x="65" y="178"/>
                </a:cxn>
                <a:cxn ang="0">
                  <a:pos x="64" y="185"/>
                </a:cxn>
                <a:cxn ang="0">
                  <a:pos x="57" y="191"/>
                </a:cxn>
                <a:cxn ang="0">
                  <a:pos x="57" y="191"/>
                </a:cxn>
                <a:cxn ang="0">
                  <a:pos x="44" y="194"/>
                </a:cxn>
                <a:cxn ang="0">
                  <a:pos x="32" y="191"/>
                </a:cxn>
                <a:cxn ang="0">
                  <a:pos x="18" y="185"/>
                </a:cxn>
                <a:cxn ang="0">
                  <a:pos x="11" y="176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4" y="155"/>
                </a:cxn>
                <a:cxn ang="0">
                  <a:pos x="2" y="146"/>
                </a:cxn>
                <a:cxn ang="0">
                  <a:pos x="2" y="134"/>
                </a:cxn>
                <a:cxn ang="0">
                  <a:pos x="0" y="122"/>
                </a:cxn>
                <a:cxn ang="0">
                  <a:pos x="0" y="109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0" y="74"/>
                </a:cxn>
                <a:cxn ang="0">
                  <a:pos x="0" y="67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0"/>
                  </a:lnTo>
                  <a:lnTo>
                    <a:pt x="11" y="16"/>
                  </a:lnTo>
                  <a:lnTo>
                    <a:pt x="16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3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7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67"/>
                  </a:lnTo>
                  <a:lnTo>
                    <a:pt x="64" y="79"/>
                  </a:lnTo>
                  <a:lnTo>
                    <a:pt x="67" y="92"/>
                  </a:lnTo>
                  <a:lnTo>
                    <a:pt x="69" y="102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3"/>
                  </a:lnTo>
                  <a:lnTo>
                    <a:pt x="74" y="134"/>
                  </a:lnTo>
                  <a:lnTo>
                    <a:pt x="74" y="143"/>
                  </a:lnTo>
                  <a:lnTo>
                    <a:pt x="71" y="151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8"/>
                  </a:lnTo>
                  <a:lnTo>
                    <a:pt x="64" y="185"/>
                  </a:lnTo>
                  <a:lnTo>
                    <a:pt x="57" y="191"/>
                  </a:lnTo>
                  <a:lnTo>
                    <a:pt x="57" y="191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6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6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2" y="60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00" name="Freeform 268"/>
            <p:cNvSpPr>
              <a:spLocks/>
            </p:cNvSpPr>
            <p:nvPr/>
          </p:nvSpPr>
          <p:spPr bwMode="auto">
            <a:xfrm>
              <a:off x="2899" y="2890"/>
              <a:ext cx="75" cy="195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4" y="48"/>
                </a:cxn>
                <a:cxn ang="0">
                  <a:pos x="6" y="31"/>
                </a:cxn>
                <a:cxn ang="0">
                  <a:pos x="11" y="14"/>
                </a:cxn>
                <a:cxn ang="0">
                  <a:pos x="16" y="4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2"/>
                </a:cxn>
                <a:cxn ang="0">
                  <a:pos x="46" y="9"/>
                </a:cxn>
                <a:cxn ang="0">
                  <a:pos x="55" y="23"/>
                </a:cxn>
                <a:cxn ang="0">
                  <a:pos x="59" y="35"/>
                </a:cxn>
                <a:cxn ang="0">
                  <a:pos x="61" y="52"/>
                </a:cxn>
                <a:cxn ang="0">
                  <a:pos x="61" y="52"/>
                </a:cxn>
                <a:cxn ang="0">
                  <a:pos x="61" y="65"/>
                </a:cxn>
                <a:cxn ang="0">
                  <a:pos x="64" y="80"/>
                </a:cxn>
                <a:cxn ang="0">
                  <a:pos x="67" y="90"/>
                </a:cxn>
                <a:cxn ang="0">
                  <a:pos x="69" y="101"/>
                </a:cxn>
                <a:cxn ang="0">
                  <a:pos x="71" y="111"/>
                </a:cxn>
                <a:cxn ang="0">
                  <a:pos x="71" y="111"/>
                </a:cxn>
                <a:cxn ang="0">
                  <a:pos x="71" y="117"/>
                </a:cxn>
                <a:cxn ang="0">
                  <a:pos x="74" y="124"/>
                </a:cxn>
                <a:cxn ang="0">
                  <a:pos x="74" y="132"/>
                </a:cxn>
                <a:cxn ang="0">
                  <a:pos x="74" y="143"/>
                </a:cxn>
                <a:cxn ang="0">
                  <a:pos x="71" y="152"/>
                </a:cxn>
                <a:cxn ang="0">
                  <a:pos x="71" y="162"/>
                </a:cxn>
                <a:cxn ang="0">
                  <a:pos x="69" y="170"/>
                </a:cxn>
                <a:cxn ang="0">
                  <a:pos x="65" y="179"/>
                </a:cxn>
                <a:cxn ang="0">
                  <a:pos x="64" y="185"/>
                </a:cxn>
                <a:cxn ang="0">
                  <a:pos x="57" y="189"/>
                </a:cxn>
                <a:cxn ang="0">
                  <a:pos x="57" y="189"/>
                </a:cxn>
                <a:cxn ang="0">
                  <a:pos x="44" y="194"/>
                </a:cxn>
                <a:cxn ang="0">
                  <a:pos x="32" y="191"/>
                </a:cxn>
                <a:cxn ang="0">
                  <a:pos x="18" y="185"/>
                </a:cxn>
                <a:cxn ang="0">
                  <a:pos x="11" y="177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4" y="155"/>
                </a:cxn>
                <a:cxn ang="0">
                  <a:pos x="2" y="145"/>
                </a:cxn>
                <a:cxn ang="0">
                  <a:pos x="2" y="134"/>
                </a:cxn>
                <a:cxn ang="0">
                  <a:pos x="0" y="122"/>
                </a:cxn>
                <a:cxn ang="0">
                  <a:pos x="0" y="109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0" y="76"/>
                </a:cxn>
                <a:cxn ang="0">
                  <a:pos x="0" y="67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1"/>
                  </a:lnTo>
                  <a:lnTo>
                    <a:pt x="11" y="14"/>
                  </a:lnTo>
                  <a:lnTo>
                    <a:pt x="16" y="4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5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65"/>
                  </a:lnTo>
                  <a:lnTo>
                    <a:pt x="64" y="80"/>
                  </a:lnTo>
                  <a:lnTo>
                    <a:pt x="67" y="90"/>
                  </a:lnTo>
                  <a:lnTo>
                    <a:pt x="69" y="10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4"/>
                  </a:lnTo>
                  <a:lnTo>
                    <a:pt x="74" y="132"/>
                  </a:lnTo>
                  <a:lnTo>
                    <a:pt x="74" y="143"/>
                  </a:lnTo>
                  <a:lnTo>
                    <a:pt x="71" y="152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9"/>
                  </a:lnTo>
                  <a:lnTo>
                    <a:pt x="64" y="185"/>
                  </a:lnTo>
                  <a:lnTo>
                    <a:pt x="57" y="189"/>
                  </a:lnTo>
                  <a:lnTo>
                    <a:pt x="57" y="189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7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5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2" y="6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01" name="Freeform 269"/>
            <p:cNvSpPr>
              <a:spLocks/>
            </p:cNvSpPr>
            <p:nvPr/>
          </p:nvSpPr>
          <p:spPr bwMode="auto">
            <a:xfrm>
              <a:off x="2899" y="2890"/>
              <a:ext cx="75" cy="195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4" y="48"/>
                </a:cxn>
                <a:cxn ang="0">
                  <a:pos x="6" y="31"/>
                </a:cxn>
                <a:cxn ang="0">
                  <a:pos x="11" y="14"/>
                </a:cxn>
                <a:cxn ang="0">
                  <a:pos x="16" y="4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2"/>
                </a:cxn>
                <a:cxn ang="0">
                  <a:pos x="46" y="9"/>
                </a:cxn>
                <a:cxn ang="0">
                  <a:pos x="55" y="23"/>
                </a:cxn>
                <a:cxn ang="0">
                  <a:pos x="59" y="35"/>
                </a:cxn>
                <a:cxn ang="0">
                  <a:pos x="61" y="52"/>
                </a:cxn>
                <a:cxn ang="0">
                  <a:pos x="61" y="52"/>
                </a:cxn>
                <a:cxn ang="0">
                  <a:pos x="61" y="65"/>
                </a:cxn>
                <a:cxn ang="0">
                  <a:pos x="64" y="80"/>
                </a:cxn>
                <a:cxn ang="0">
                  <a:pos x="67" y="90"/>
                </a:cxn>
                <a:cxn ang="0">
                  <a:pos x="69" y="101"/>
                </a:cxn>
                <a:cxn ang="0">
                  <a:pos x="71" y="111"/>
                </a:cxn>
                <a:cxn ang="0">
                  <a:pos x="71" y="111"/>
                </a:cxn>
                <a:cxn ang="0">
                  <a:pos x="71" y="117"/>
                </a:cxn>
                <a:cxn ang="0">
                  <a:pos x="74" y="124"/>
                </a:cxn>
                <a:cxn ang="0">
                  <a:pos x="74" y="132"/>
                </a:cxn>
                <a:cxn ang="0">
                  <a:pos x="74" y="143"/>
                </a:cxn>
                <a:cxn ang="0">
                  <a:pos x="71" y="152"/>
                </a:cxn>
                <a:cxn ang="0">
                  <a:pos x="71" y="162"/>
                </a:cxn>
                <a:cxn ang="0">
                  <a:pos x="69" y="170"/>
                </a:cxn>
                <a:cxn ang="0">
                  <a:pos x="65" y="179"/>
                </a:cxn>
                <a:cxn ang="0">
                  <a:pos x="64" y="185"/>
                </a:cxn>
                <a:cxn ang="0">
                  <a:pos x="57" y="189"/>
                </a:cxn>
                <a:cxn ang="0">
                  <a:pos x="57" y="189"/>
                </a:cxn>
                <a:cxn ang="0">
                  <a:pos x="44" y="194"/>
                </a:cxn>
                <a:cxn ang="0">
                  <a:pos x="32" y="191"/>
                </a:cxn>
                <a:cxn ang="0">
                  <a:pos x="18" y="185"/>
                </a:cxn>
                <a:cxn ang="0">
                  <a:pos x="11" y="177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4" y="155"/>
                </a:cxn>
                <a:cxn ang="0">
                  <a:pos x="2" y="145"/>
                </a:cxn>
                <a:cxn ang="0">
                  <a:pos x="2" y="134"/>
                </a:cxn>
                <a:cxn ang="0">
                  <a:pos x="0" y="122"/>
                </a:cxn>
                <a:cxn ang="0">
                  <a:pos x="0" y="109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0" y="76"/>
                </a:cxn>
                <a:cxn ang="0">
                  <a:pos x="0" y="67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1"/>
                  </a:lnTo>
                  <a:lnTo>
                    <a:pt x="11" y="14"/>
                  </a:lnTo>
                  <a:lnTo>
                    <a:pt x="16" y="4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5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65"/>
                  </a:lnTo>
                  <a:lnTo>
                    <a:pt x="64" y="80"/>
                  </a:lnTo>
                  <a:lnTo>
                    <a:pt x="67" y="90"/>
                  </a:lnTo>
                  <a:lnTo>
                    <a:pt x="69" y="10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4"/>
                  </a:lnTo>
                  <a:lnTo>
                    <a:pt x="74" y="132"/>
                  </a:lnTo>
                  <a:lnTo>
                    <a:pt x="74" y="143"/>
                  </a:lnTo>
                  <a:lnTo>
                    <a:pt x="71" y="152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9"/>
                  </a:lnTo>
                  <a:lnTo>
                    <a:pt x="64" y="185"/>
                  </a:lnTo>
                  <a:lnTo>
                    <a:pt x="57" y="189"/>
                  </a:lnTo>
                  <a:lnTo>
                    <a:pt x="57" y="189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7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5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2" y="6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02" name="Freeform 270"/>
            <p:cNvSpPr>
              <a:spLocks/>
            </p:cNvSpPr>
            <p:nvPr/>
          </p:nvSpPr>
          <p:spPr bwMode="auto">
            <a:xfrm>
              <a:off x="2969" y="2918"/>
              <a:ext cx="100" cy="11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1" y="50"/>
                </a:cxn>
                <a:cxn ang="0">
                  <a:pos x="20" y="37"/>
                </a:cxn>
                <a:cxn ang="0">
                  <a:pos x="34" y="27"/>
                </a:cxn>
                <a:cxn ang="0">
                  <a:pos x="46" y="16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68" y="0"/>
                </a:cxn>
                <a:cxn ang="0">
                  <a:pos x="78" y="0"/>
                </a:cxn>
                <a:cxn ang="0">
                  <a:pos x="89" y="4"/>
                </a:cxn>
                <a:cxn ang="0">
                  <a:pos x="94" y="12"/>
                </a:cxn>
                <a:cxn ang="0">
                  <a:pos x="96" y="25"/>
                </a:cxn>
                <a:cxn ang="0">
                  <a:pos x="96" y="25"/>
                </a:cxn>
                <a:cxn ang="0">
                  <a:pos x="94" y="35"/>
                </a:cxn>
                <a:cxn ang="0">
                  <a:pos x="93" y="46"/>
                </a:cxn>
                <a:cxn ang="0">
                  <a:pos x="93" y="55"/>
                </a:cxn>
                <a:cxn ang="0">
                  <a:pos x="94" y="62"/>
                </a:cxn>
                <a:cxn ang="0">
                  <a:pos x="96" y="69"/>
                </a:cxn>
                <a:cxn ang="0">
                  <a:pos x="96" y="69"/>
                </a:cxn>
                <a:cxn ang="0">
                  <a:pos x="99" y="78"/>
                </a:cxn>
                <a:cxn ang="0">
                  <a:pos x="99" y="85"/>
                </a:cxn>
                <a:cxn ang="0">
                  <a:pos x="94" y="96"/>
                </a:cxn>
                <a:cxn ang="0">
                  <a:pos x="91" y="104"/>
                </a:cxn>
                <a:cxn ang="0">
                  <a:pos x="82" y="109"/>
                </a:cxn>
                <a:cxn ang="0">
                  <a:pos x="82" y="109"/>
                </a:cxn>
                <a:cxn ang="0">
                  <a:pos x="71" y="109"/>
                </a:cxn>
                <a:cxn ang="0">
                  <a:pos x="61" y="106"/>
                </a:cxn>
                <a:cxn ang="0">
                  <a:pos x="50" y="101"/>
                </a:cxn>
                <a:cxn ang="0">
                  <a:pos x="40" y="94"/>
                </a:cxn>
                <a:cxn ang="0">
                  <a:pos x="34" y="88"/>
                </a:cxn>
                <a:cxn ang="0">
                  <a:pos x="34" y="88"/>
                </a:cxn>
                <a:cxn ang="0">
                  <a:pos x="27" y="79"/>
                </a:cxn>
                <a:cxn ang="0">
                  <a:pos x="18" y="73"/>
                </a:cxn>
                <a:cxn ang="0">
                  <a:pos x="11" y="64"/>
                </a:cxn>
                <a:cxn ang="0">
                  <a:pos x="4" y="58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100" h="110">
                  <a:moveTo>
                    <a:pt x="0" y="56"/>
                  </a:moveTo>
                  <a:lnTo>
                    <a:pt x="11" y="50"/>
                  </a:lnTo>
                  <a:lnTo>
                    <a:pt x="20" y="37"/>
                  </a:lnTo>
                  <a:lnTo>
                    <a:pt x="34" y="27"/>
                  </a:lnTo>
                  <a:lnTo>
                    <a:pt x="46" y="16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4"/>
                  </a:lnTo>
                  <a:lnTo>
                    <a:pt x="94" y="12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4" y="35"/>
                  </a:lnTo>
                  <a:lnTo>
                    <a:pt x="93" y="46"/>
                  </a:lnTo>
                  <a:lnTo>
                    <a:pt x="93" y="55"/>
                  </a:lnTo>
                  <a:lnTo>
                    <a:pt x="94" y="62"/>
                  </a:lnTo>
                  <a:lnTo>
                    <a:pt x="96" y="69"/>
                  </a:lnTo>
                  <a:lnTo>
                    <a:pt x="96" y="69"/>
                  </a:lnTo>
                  <a:lnTo>
                    <a:pt x="99" y="78"/>
                  </a:lnTo>
                  <a:lnTo>
                    <a:pt x="99" y="85"/>
                  </a:lnTo>
                  <a:lnTo>
                    <a:pt x="94" y="96"/>
                  </a:lnTo>
                  <a:lnTo>
                    <a:pt x="91" y="104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71" y="109"/>
                  </a:lnTo>
                  <a:lnTo>
                    <a:pt x="61" y="106"/>
                  </a:lnTo>
                  <a:lnTo>
                    <a:pt x="50" y="101"/>
                  </a:lnTo>
                  <a:lnTo>
                    <a:pt x="40" y="94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27" y="79"/>
                  </a:lnTo>
                  <a:lnTo>
                    <a:pt x="18" y="73"/>
                  </a:lnTo>
                  <a:lnTo>
                    <a:pt x="11" y="64"/>
                  </a:lnTo>
                  <a:lnTo>
                    <a:pt x="4" y="58"/>
                  </a:lnTo>
                  <a:lnTo>
                    <a:pt x="0" y="56"/>
                  </a:lnTo>
                  <a:lnTo>
                    <a:pt x="0" y="5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03" name="Freeform 271"/>
            <p:cNvSpPr>
              <a:spLocks/>
            </p:cNvSpPr>
            <p:nvPr/>
          </p:nvSpPr>
          <p:spPr bwMode="auto">
            <a:xfrm>
              <a:off x="2969" y="2918"/>
              <a:ext cx="100" cy="11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1" y="50"/>
                </a:cxn>
                <a:cxn ang="0">
                  <a:pos x="20" y="37"/>
                </a:cxn>
                <a:cxn ang="0">
                  <a:pos x="34" y="27"/>
                </a:cxn>
                <a:cxn ang="0">
                  <a:pos x="46" y="16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68" y="0"/>
                </a:cxn>
                <a:cxn ang="0">
                  <a:pos x="78" y="0"/>
                </a:cxn>
                <a:cxn ang="0">
                  <a:pos x="89" y="4"/>
                </a:cxn>
                <a:cxn ang="0">
                  <a:pos x="94" y="12"/>
                </a:cxn>
                <a:cxn ang="0">
                  <a:pos x="96" y="25"/>
                </a:cxn>
                <a:cxn ang="0">
                  <a:pos x="96" y="25"/>
                </a:cxn>
                <a:cxn ang="0">
                  <a:pos x="94" y="35"/>
                </a:cxn>
                <a:cxn ang="0">
                  <a:pos x="93" y="46"/>
                </a:cxn>
                <a:cxn ang="0">
                  <a:pos x="93" y="55"/>
                </a:cxn>
                <a:cxn ang="0">
                  <a:pos x="94" y="62"/>
                </a:cxn>
                <a:cxn ang="0">
                  <a:pos x="96" y="69"/>
                </a:cxn>
                <a:cxn ang="0">
                  <a:pos x="96" y="69"/>
                </a:cxn>
                <a:cxn ang="0">
                  <a:pos x="99" y="78"/>
                </a:cxn>
                <a:cxn ang="0">
                  <a:pos x="99" y="85"/>
                </a:cxn>
                <a:cxn ang="0">
                  <a:pos x="94" y="96"/>
                </a:cxn>
                <a:cxn ang="0">
                  <a:pos x="91" y="104"/>
                </a:cxn>
                <a:cxn ang="0">
                  <a:pos x="82" y="109"/>
                </a:cxn>
                <a:cxn ang="0">
                  <a:pos x="82" y="109"/>
                </a:cxn>
                <a:cxn ang="0">
                  <a:pos x="71" y="109"/>
                </a:cxn>
                <a:cxn ang="0">
                  <a:pos x="61" y="106"/>
                </a:cxn>
                <a:cxn ang="0">
                  <a:pos x="50" y="101"/>
                </a:cxn>
                <a:cxn ang="0">
                  <a:pos x="40" y="94"/>
                </a:cxn>
                <a:cxn ang="0">
                  <a:pos x="34" y="88"/>
                </a:cxn>
                <a:cxn ang="0">
                  <a:pos x="34" y="88"/>
                </a:cxn>
                <a:cxn ang="0">
                  <a:pos x="27" y="79"/>
                </a:cxn>
                <a:cxn ang="0">
                  <a:pos x="18" y="73"/>
                </a:cxn>
                <a:cxn ang="0">
                  <a:pos x="11" y="64"/>
                </a:cxn>
                <a:cxn ang="0">
                  <a:pos x="4" y="58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100" h="110">
                  <a:moveTo>
                    <a:pt x="0" y="56"/>
                  </a:moveTo>
                  <a:lnTo>
                    <a:pt x="11" y="50"/>
                  </a:lnTo>
                  <a:lnTo>
                    <a:pt x="20" y="37"/>
                  </a:lnTo>
                  <a:lnTo>
                    <a:pt x="34" y="27"/>
                  </a:lnTo>
                  <a:lnTo>
                    <a:pt x="46" y="16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4"/>
                  </a:lnTo>
                  <a:lnTo>
                    <a:pt x="94" y="12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4" y="35"/>
                  </a:lnTo>
                  <a:lnTo>
                    <a:pt x="93" y="46"/>
                  </a:lnTo>
                  <a:lnTo>
                    <a:pt x="93" y="55"/>
                  </a:lnTo>
                  <a:lnTo>
                    <a:pt x="94" y="62"/>
                  </a:lnTo>
                  <a:lnTo>
                    <a:pt x="96" y="69"/>
                  </a:lnTo>
                  <a:lnTo>
                    <a:pt x="96" y="69"/>
                  </a:lnTo>
                  <a:lnTo>
                    <a:pt x="99" y="78"/>
                  </a:lnTo>
                  <a:lnTo>
                    <a:pt x="99" y="85"/>
                  </a:lnTo>
                  <a:lnTo>
                    <a:pt x="94" y="96"/>
                  </a:lnTo>
                  <a:lnTo>
                    <a:pt x="91" y="104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71" y="109"/>
                  </a:lnTo>
                  <a:lnTo>
                    <a:pt x="61" y="106"/>
                  </a:lnTo>
                  <a:lnTo>
                    <a:pt x="50" y="101"/>
                  </a:lnTo>
                  <a:lnTo>
                    <a:pt x="40" y="94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27" y="79"/>
                  </a:lnTo>
                  <a:lnTo>
                    <a:pt x="18" y="73"/>
                  </a:lnTo>
                  <a:lnTo>
                    <a:pt x="11" y="64"/>
                  </a:lnTo>
                  <a:lnTo>
                    <a:pt x="4" y="58"/>
                  </a:lnTo>
                  <a:lnTo>
                    <a:pt x="0" y="56"/>
                  </a:lnTo>
                  <a:lnTo>
                    <a:pt x="0" y="5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04" name="Freeform 272"/>
            <p:cNvSpPr>
              <a:spLocks/>
            </p:cNvSpPr>
            <p:nvPr/>
          </p:nvSpPr>
          <p:spPr bwMode="auto">
            <a:xfrm>
              <a:off x="2649" y="3038"/>
              <a:ext cx="240" cy="226"/>
            </a:xfrm>
            <a:custGeom>
              <a:avLst/>
              <a:gdLst/>
              <a:ahLst/>
              <a:cxnLst>
                <a:cxn ang="0">
                  <a:pos x="195" y="4"/>
                </a:cxn>
                <a:cxn ang="0">
                  <a:pos x="169" y="7"/>
                </a:cxn>
                <a:cxn ang="0">
                  <a:pos x="144" y="16"/>
                </a:cxn>
                <a:cxn ang="0">
                  <a:pos x="119" y="29"/>
                </a:cxn>
                <a:cxn ang="0">
                  <a:pos x="103" y="46"/>
                </a:cxn>
                <a:cxn ang="0">
                  <a:pos x="98" y="57"/>
                </a:cxn>
                <a:cxn ang="0">
                  <a:pos x="89" y="77"/>
                </a:cxn>
                <a:cxn ang="0">
                  <a:pos x="86" y="98"/>
                </a:cxn>
                <a:cxn ang="0">
                  <a:pos x="82" y="117"/>
                </a:cxn>
                <a:cxn ang="0">
                  <a:pos x="75" y="129"/>
                </a:cxn>
                <a:cxn ang="0">
                  <a:pos x="66" y="138"/>
                </a:cxn>
                <a:cxn ang="0">
                  <a:pos x="61" y="140"/>
                </a:cxn>
                <a:cxn ang="0">
                  <a:pos x="48" y="144"/>
                </a:cxn>
                <a:cxn ang="0">
                  <a:pos x="33" y="144"/>
                </a:cxn>
                <a:cxn ang="0">
                  <a:pos x="18" y="144"/>
                </a:cxn>
                <a:cxn ang="0">
                  <a:pos x="6" y="144"/>
                </a:cxn>
                <a:cxn ang="0">
                  <a:pos x="0" y="142"/>
                </a:cxn>
                <a:cxn ang="0">
                  <a:pos x="8" y="153"/>
                </a:cxn>
                <a:cxn ang="0">
                  <a:pos x="23" y="174"/>
                </a:cxn>
                <a:cxn ang="0">
                  <a:pos x="27" y="182"/>
                </a:cxn>
                <a:cxn ang="0">
                  <a:pos x="31" y="201"/>
                </a:cxn>
                <a:cxn ang="0">
                  <a:pos x="33" y="216"/>
                </a:cxn>
                <a:cxn ang="0">
                  <a:pos x="33" y="222"/>
                </a:cxn>
                <a:cxn ang="0">
                  <a:pos x="39" y="225"/>
                </a:cxn>
                <a:cxn ang="0">
                  <a:pos x="57" y="225"/>
                </a:cxn>
                <a:cxn ang="0">
                  <a:pos x="77" y="222"/>
                </a:cxn>
                <a:cxn ang="0">
                  <a:pos x="100" y="222"/>
                </a:cxn>
                <a:cxn ang="0">
                  <a:pos x="123" y="216"/>
                </a:cxn>
                <a:cxn ang="0">
                  <a:pos x="132" y="211"/>
                </a:cxn>
                <a:cxn ang="0">
                  <a:pos x="149" y="201"/>
                </a:cxn>
                <a:cxn ang="0">
                  <a:pos x="160" y="188"/>
                </a:cxn>
                <a:cxn ang="0">
                  <a:pos x="167" y="172"/>
                </a:cxn>
                <a:cxn ang="0">
                  <a:pos x="169" y="151"/>
                </a:cxn>
                <a:cxn ang="0">
                  <a:pos x="172" y="142"/>
                </a:cxn>
                <a:cxn ang="0">
                  <a:pos x="172" y="121"/>
                </a:cxn>
                <a:cxn ang="0">
                  <a:pos x="174" y="98"/>
                </a:cxn>
                <a:cxn ang="0">
                  <a:pos x="178" y="80"/>
                </a:cxn>
                <a:cxn ang="0">
                  <a:pos x="187" y="62"/>
                </a:cxn>
                <a:cxn ang="0">
                  <a:pos x="197" y="52"/>
                </a:cxn>
                <a:cxn ang="0">
                  <a:pos x="210" y="46"/>
                </a:cxn>
                <a:cxn ang="0">
                  <a:pos x="231" y="27"/>
                </a:cxn>
                <a:cxn ang="0">
                  <a:pos x="239" y="18"/>
                </a:cxn>
              </a:cxnLst>
              <a:rect l="0" t="0" r="r" b="b"/>
              <a:pathLst>
                <a:path w="240" h="226">
                  <a:moveTo>
                    <a:pt x="203" y="0"/>
                  </a:moveTo>
                  <a:lnTo>
                    <a:pt x="195" y="4"/>
                  </a:lnTo>
                  <a:lnTo>
                    <a:pt x="183" y="6"/>
                  </a:lnTo>
                  <a:lnTo>
                    <a:pt x="169" y="7"/>
                  </a:lnTo>
                  <a:lnTo>
                    <a:pt x="157" y="12"/>
                  </a:lnTo>
                  <a:lnTo>
                    <a:pt x="144" y="16"/>
                  </a:lnTo>
                  <a:lnTo>
                    <a:pt x="132" y="23"/>
                  </a:lnTo>
                  <a:lnTo>
                    <a:pt x="119" y="29"/>
                  </a:lnTo>
                  <a:lnTo>
                    <a:pt x="111" y="37"/>
                  </a:lnTo>
                  <a:lnTo>
                    <a:pt x="103" y="46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4" y="69"/>
                  </a:lnTo>
                  <a:lnTo>
                    <a:pt x="89" y="77"/>
                  </a:lnTo>
                  <a:lnTo>
                    <a:pt x="87" y="90"/>
                  </a:lnTo>
                  <a:lnTo>
                    <a:pt x="86" y="98"/>
                  </a:lnTo>
                  <a:lnTo>
                    <a:pt x="84" y="108"/>
                  </a:lnTo>
                  <a:lnTo>
                    <a:pt x="82" y="117"/>
                  </a:lnTo>
                  <a:lnTo>
                    <a:pt x="80" y="124"/>
                  </a:lnTo>
                  <a:lnTo>
                    <a:pt x="75" y="129"/>
                  </a:lnTo>
                  <a:lnTo>
                    <a:pt x="71" y="136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61" y="140"/>
                  </a:lnTo>
                  <a:lnTo>
                    <a:pt x="54" y="142"/>
                  </a:lnTo>
                  <a:lnTo>
                    <a:pt x="48" y="144"/>
                  </a:lnTo>
                  <a:lnTo>
                    <a:pt x="39" y="144"/>
                  </a:lnTo>
                  <a:lnTo>
                    <a:pt x="33" y="144"/>
                  </a:lnTo>
                  <a:lnTo>
                    <a:pt x="25" y="144"/>
                  </a:lnTo>
                  <a:lnTo>
                    <a:pt x="18" y="144"/>
                  </a:lnTo>
                  <a:lnTo>
                    <a:pt x="12" y="144"/>
                  </a:lnTo>
                  <a:lnTo>
                    <a:pt x="6" y="144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4" y="144"/>
                  </a:lnTo>
                  <a:lnTo>
                    <a:pt x="8" y="153"/>
                  </a:lnTo>
                  <a:lnTo>
                    <a:pt x="16" y="163"/>
                  </a:lnTo>
                  <a:lnTo>
                    <a:pt x="23" y="174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29" y="193"/>
                  </a:lnTo>
                  <a:lnTo>
                    <a:pt x="31" y="201"/>
                  </a:lnTo>
                  <a:lnTo>
                    <a:pt x="33" y="207"/>
                  </a:lnTo>
                  <a:lnTo>
                    <a:pt x="33" y="216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6" y="225"/>
                  </a:lnTo>
                  <a:lnTo>
                    <a:pt x="39" y="225"/>
                  </a:lnTo>
                  <a:lnTo>
                    <a:pt x="46" y="225"/>
                  </a:lnTo>
                  <a:lnTo>
                    <a:pt x="57" y="225"/>
                  </a:lnTo>
                  <a:lnTo>
                    <a:pt x="66" y="225"/>
                  </a:lnTo>
                  <a:lnTo>
                    <a:pt x="77" y="222"/>
                  </a:lnTo>
                  <a:lnTo>
                    <a:pt x="89" y="222"/>
                  </a:lnTo>
                  <a:lnTo>
                    <a:pt x="100" y="222"/>
                  </a:lnTo>
                  <a:lnTo>
                    <a:pt x="112" y="218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32" y="211"/>
                  </a:lnTo>
                  <a:lnTo>
                    <a:pt x="140" y="207"/>
                  </a:lnTo>
                  <a:lnTo>
                    <a:pt x="149" y="201"/>
                  </a:lnTo>
                  <a:lnTo>
                    <a:pt x="155" y="195"/>
                  </a:lnTo>
                  <a:lnTo>
                    <a:pt x="160" y="188"/>
                  </a:lnTo>
                  <a:lnTo>
                    <a:pt x="163" y="180"/>
                  </a:lnTo>
                  <a:lnTo>
                    <a:pt x="167" y="172"/>
                  </a:lnTo>
                  <a:lnTo>
                    <a:pt x="169" y="161"/>
                  </a:lnTo>
                  <a:lnTo>
                    <a:pt x="169" y="151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31"/>
                  </a:lnTo>
                  <a:lnTo>
                    <a:pt x="172" y="121"/>
                  </a:lnTo>
                  <a:lnTo>
                    <a:pt x="172" y="110"/>
                  </a:lnTo>
                  <a:lnTo>
                    <a:pt x="174" y="98"/>
                  </a:lnTo>
                  <a:lnTo>
                    <a:pt x="176" y="90"/>
                  </a:lnTo>
                  <a:lnTo>
                    <a:pt x="178" y="80"/>
                  </a:lnTo>
                  <a:lnTo>
                    <a:pt x="183" y="71"/>
                  </a:lnTo>
                  <a:lnTo>
                    <a:pt x="187" y="62"/>
                  </a:lnTo>
                  <a:lnTo>
                    <a:pt x="190" y="57"/>
                  </a:lnTo>
                  <a:lnTo>
                    <a:pt x="197" y="52"/>
                  </a:lnTo>
                  <a:lnTo>
                    <a:pt x="197" y="52"/>
                  </a:lnTo>
                  <a:lnTo>
                    <a:pt x="210" y="46"/>
                  </a:lnTo>
                  <a:lnTo>
                    <a:pt x="220" y="35"/>
                  </a:lnTo>
                  <a:lnTo>
                    <a:pt x="231" y="27"/>
                  </a:lnTo>
                  <a:lnTo>
                    <a:pt x="235" y="20"/>
                  </a:lnTo>
                  <a:lnTo>
                    <a:pt x="239" y="18"/>
                  </a:lnTo>
                  <a:lnTo>
                    <a:pt x="203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05" name="Freeform 273"/>
            <p:cNvSpPr>
              <a:spLocks/>
            </p:cNvSpPr>
            <p:nvPr/>
          </p:nvSpPr>
          <p:spPr bwMode="auto">
            <a:xfrm>
              <a:off x="2649" y="3038"/>
              <a:ext cx="240" cy="226"/>
            </a:xfrm>
            <a:custGeom>
              <a:avLst/>
              <a:gdLst/>
              <a:ahLst/>
              <a:cxnLst>
                <a:cxn ang="0">
                  <a:pos x="195" y="4"/>
                </a:cxn>
                <a:cxn ang="0">
                  <a:pos x="169" y="7"/>
                </a:cxn>
                <a:cxn ang="0">
                  <a:pos x="144" y="16"/>
                </a:cxn>
                <a:cxn ang="0">
                  <a:pos x="119" y="29"/>
                </a:cxn>
                <a:cxn ang="0">
                  <a:pos x="103" y="46"/>
                </a:cxn>
                <a:cxn ang="0">
                  <a:pos x="98" y="57"/>
                </a:cxn>
                <a:cxn ang="0">
                  <a:pos x="89" y="77"/>
                </a:cxn>
                <a:cxn ang="0">
                  <a:pos x="86" y="98"/>
                </a:cxn>
                <a:cxn ang="0">
                  <a:pos x="82" y="117"/>
                </a:cxn>
                <a:cxn ang="0">
                  <a:pos x="75" y="129"/>
                </a:cxn>
                <a:cxn ang="0">
                  <a:pos x="66" y="138"/>
                </a:cxn>
                <a:cxn ang="0">
                  <a:pos x="61" y="140"/>
                </a:cxn>
                <a:cxn ang="0">
                  <a:pos x="48" y="144"/>
                </a:cxn>
                <a:cxn ang="0">
                  <a:pos x="33" y="144"/>
                </a:cxn>
                <a:cxn ang="0">
                  <a:pos x="18" y="144"/>
                </a:cxn>
                <a:cxn ang="0">
                  <a:pos x="6" y="144"/>
                </a:cxn>
                <a:cxn ang="0">
                  <a:pos x="0" y="142"/>
                </a:cxn>
                <a:cxn ang="0">
                  <a:pos x="8" y="153"/>
                </a:cxn>
                <a:cxn ang="0">
                  <a:pos x="23" y="174"/>
                </a:cxn>
                <a:cxn ang="0">
                  <a:pos x="27" y="182"/>
                </a:cxn>
                <a:cxn ang="0">
                  <a:pos x="31" y="201"/>
                </a:cxn>
                <a:cxn ang="0">
                  <a:pos x="33" y="216"/>
                </a:cxn>
                <a:cxn ang="0">
                  <a:pos x="33" y="222"/>
                </a:cxn>
                <a:cxn ang="0">
                  <a:pos x="39" y="225"/>
                </a:cxn>
                <a:cxn ang="0">
                  <a:pos x="57" y="225"/>
                </a:cxn>
                <a:cxn ang="0">
                  <a:pos x="77" y="222"/>
                </a:cxn>
                <a:cxn ang="0">
                  <a:pos x="100" y="222"/>
                </a:cxn>
                <a:cxn ang="0">
                  <a:pos x="123" y="216"/>
                </a:cxn>
                <a:cxn ang="0">
                  <a:pos x="132" y="211"/>
                </a:cxn>
                <a:cxn ang="0">
                  <a:pos x="149" y="201"/>
                </a:cxn>
                <a:cxn ang="0">
                  <a:pos x="160" y="188"/>
                </a:cxn>
                <a:cxn ang="0">
                  <a:pos x="167" y="172"/>
                </a:cxn>
                <a:cxn ang="0">
                  <a:pos x="169" y="151"/>
                </a:cxn>
                <a:cxn ang="0">
                  <a:pos x="172" y="142"/>
                </a:cxn>
                <a:cxn ang="0">
                  <a:pos x="172" y="121"/>
                </a:cxn>
                <a:cxn ang="0">
                  <a:pos x="174" y="98"/>
                </a:cxn>
                <a:cxn ang="0">
                  <a:pos x="178" y="80"/>
                </a:cxn>
                <a:cxn ang="0">
                  <a:pos x="187" y="62"/>
                </a:cxn>
                <a:cxn ang="0">
                  <a:pos x="197" y="52"/>
                </a:cxn>
                <a:cxn ang="0">
                  <a:pos x="210" y="46"/>
                </a:cxn>
                <a:cxn ang="0">
                  <a:pos x="231" y="27"/>
                </a:cxn>
                <a:cxn ang="0">
                  <a:pos x="239" y="18"/>
                </a:cxn>
              </a:cxnLst>
              <a:rect l="0" t="0" r="r" b="b"/>
              <a:pathLst>
                <a:path w="240" h="226">
                  <a:moveTo>
                    <a:pt x="203" y="0"/>
                  </a:moveTo>
                  <a:lnTo>
                    <a:pt x="195" y="4"/>
                  </a:lnTo>
                  <a:lnTo>
                    <a:pt x="183" y="6"/>
                  </a:lnTo>
                  <a:lnTo>
                    <a:pt x="169" y="7"/>
                  </a:lnTo>
                  <a:lnTo>
                    <a:pt x="157" y="12"/>
                  </a:lnTo>
                  <a:lnTo>
                    <a:pt x="144" y="16"/>
                  </a:lnTo>
                  <a:lnTo>
                    <a:pt x="132" y="23"/>
                  </a:lnTo>
                  <a:lnTo>
                    <a:pt x="119" y="29"/>
                  </a:lnTo>
                  <a:lnTo>
                    <a:pt x="111" y="37"/>
                  </a:lnTo>
                  <a:lnTo>
                    <a:pt x="103" y="46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4" y="69"/>
                  </a:lnTo>
                  <a:lnTo>
                    <a:pt x="89" y="77"/>
                  </a:lnTo>
                  <a:lnTo>
                    <a:pt x="87" y="90"/>
                  </a:lnTo>
                  <a:lnTo>
                    <a:pt x="86" y="98"/>
                  </a:lnTo>
                  <a:lnTo>
                    <a:pt x="84" y="108"/>
                  </a:lnTo>
                  <a:lnTo>
                    <a:pt x="82" y="117"/>
                  </a:lnTo>
                  <a:lnTo>
                    <a:pt x="80" y="124"/>
                  </a:lnTo>
                  <a:lnTo>
                    <a:pt x="75" y="129"/>
                  </a:lnTo>
                  <a:lnTo>
                    <a:pt x="71" y="136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61" y="140"/>
                  </a:lnTo>
                  <a:lnTo>
                    <a:pt x="54" y="142"/>
                  </a:lnTo>
                  <a:lnTo>
                    <a:pt x="48" y="144"/>
                  </a:lnTo>
                  <a:lnTo>
                    <a:pt x="39" y="144"/>
                  </a:lnTo>
                  <a:lnTo>
                    <a:pt x="33" y="144"/>
                  </a:lnTo>
                  <a:lnTo>
                    <a:pt x="25" y="144"/>
                  </a:lnTo>
                  <a:lnTo>
                    <a:pt x="18" y="144"/>
                  </a:lnTo>
                  <a:lnTo>
                    <a:pt x="12" y="144"/>
                  </a:lnTo>
                  <a:lnTo>
                    <a:pt x="6" y="144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4" y="144"/>
                  </a:lnTo>
                  <a:lnTo>
                    <a:pt x="8" y="153"/>
                  </a:lnTo>
                  <a:lnTo>
                    <a:pt x="16" y="163"/>
                  </a:lnTo>
                  <a:lnTo>
                    <a:pt x="23" y="174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29" y="193"/>
                  </a:lnTo>
                  <a:lnTo>
                    <a:pt x="31" y="201"/>
                  </a:lnTo>
                  <a:lnTo>
                    <a:pt x="33" y="207"/>
                  </a:lnTo>
                  <a:lnTo>
                    <a:pt x="33" y="216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6" y="225"/>
                  </a:lnTo>
                  <a:lnTo>
                    <a:pt x="39" y="225"/>
                  </a:lnTo>
                  <a:lnTo>
                    <a:pt x="46" y="225"/>
                  </a:lnTo>
                  <a:lnTo>
                    <a:pt x="57" y="225"/>
                  </a:lnTo>
                  <a:lnTo>
                    <a:pt x="66" y="225"/>
                  </a:lnTo>
                  <a:lnTo>
                    <a:pt x="77" y="222"/>
                  </a:lnTo>
                  <a:lnTo>
                    <a:pt x="89" y="222"/>
                  </a:lnTo>
                  <a:lnTo>
                    <a:pt x="100" y="222"/>
                  </a:lnTo>
                  <a:lnTo>
                    <a:pt x="112" y="218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32" y="211"/>
                  </a:lnTo>
                  <a:lnTo>
                    <a:pt x="140" y="207"/>
                  </a:lnTo>
                  <a:lnTo>
                    <a:pt x="149" y="201"/>
                  </a:lnTo>
                  <a:lnTo>
                    <a:pt x="155" y="195"/>
                  </a:lnTo>
                  <a:lnTo>
                    <a:pt x="160" y="188"/>
                  </a:lnTo>
                  <a:lnTo>
                    <a:pt x="163" y="180"/>
                  </a:lnTo>
                  <a:lnTo>
                    <a:pt x="167" y="172"/>
                  </a:lnTo>
                  <a:lnTo>
                    <a:pt x="169" y="161"/>
                  </a:lnTo>
                  <a:lnTo>
                    <a:pt x="169" y="151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31"/>
                  </a:lnTo>
                  <a:lnTo>
                    <a:pt x="172" y="121"/>
                  </a:lnTo>
                  <a:lnTo>
                    <a:pt x="172" y="110"/>
                  </a:lnTo>
                  <a:lnTo>
                    <a:pt x="174" y="98"/>
                  </a:lnTo>
                  <a:lnTo>
                    <a:pt x="176" y="90"/>
                  </a:lnTo>
                  <a:lnTo>
                    <a:pt x="178" y="80"/>
                  </a:lnTo>
                  <a:lnTo>
                    <a:pt x="183" y="71"/>
                  </a:lnTo>
                  <a:lnTo>
                    <a:pt x="187" y="62"/>
                  </a:lnTo>
                  <a:lnTo>
                    <a:pt x="190" y="57"/>
                  </a:lnTo>
                  <a:lnTo>
                    <a:pt x="197" y="52"/>
                  </a:lnTo>
                  <a:lnTo>
                    <a:pt x="197" y="52"/>
                  </a:lnTo>
                  <a:lnTo>
                    <a:pt x="210" y="46"/>
                  </a:lnTo>
                  <a:lnTo>
                    <a:pt x="220" y="35"/>
                  </a:lnTo>
                  <a:lnTo>
                    <a:pt x="231" y="27"/>
                  </a:lnTo>
                  <a:lnTo>
                    <a:pt x="235" y="20"/>
                  </a:lnTo>
                  <a:lnTo>
                    <a:pt x="239" y="1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06" name="Freeform 274"/>
            <p:cNvSpPr>
              <a:spLocks/>
            </p:cNvSpPr>
            <p:nvPr/>
          </p:nvSpPr>
          <p:spPr bwMode="auto">
            <a:xfrm>
              <a:off x="2645" y="2854"/>
              <a:ext cx="215" cy="260"/>
            </a:xfrm>
            <a:custGeom>
              <a:avLst/>
              <a:gdLst/>
              <a:ahLst/>
              <a:cxnLst>
                <a:cxn ang="0">
                  <a:pos x="200" y="68"/>
                </a:cxn>
                <a:cxn ang="0">
                  <a:pos x="177" y="50"/>
                </a:cxn>
                <a:cxn ang="0">
                  <a:pos x="154" y="29"/>
                </a:cxn>
                <a:cxn ang="0">
                  <a:pos x="142" y="19"/>
                </a:cxn>
                <a:cxn ang="0">
                  <a:pos x="116" y="4"/>
                </a:cxn>
                <a:cxn ang="0">
                  <a:pos x="91" y="0"/>
                </a:cxn>
                <a:cxn ang="0">
                  <a:pos x="78" y="2"/>
                </a:cxn>
                <a:cxn ang="0">
                  <a:pos x="50" y="19"/>
                </a:cxn>
                <a:cxn ang="0">
                  <a:pos x="34" y="48"/>
                </a:cxn>
                <a:cxn ang="0">
                  <a:pos x="34" y="57"/>
                </a:cxn>
                <a:cxn ang="0">
                  <a:pos x="36" y="75"/>
                </a:cxn>
                <a:cxn ang="0">
                  <a:pos x="38" y="94"/>
                </a:cxn>
                <a:cxn ang="0">
                  <a:pos x="40" y="111"/>
                </a:cxn>
                <a:cxn ang="0">
                  <a:pos x="40" y="124"/>
                </a:cxn>
                <a:cxn ang="0">
                  <a:pos x="38" y="130"/>
                </a:cxn>
                <a:cxn ang="0">
                  <a:pos x="31" y="141"/>
                </a:cxn>
                <a:cxn ang="0">
                  <a:pos x="20" y="153"/>
                </a:cxn>
                <a:cxn ang="0">
                  <a:pos x="8" y="167"/>
                </a:cxn>
                <a:cxn ang="0">
                  <a:pos x="2" y="183"/>
                </a:cxn>
                <a:cxn ang="0">
                  <a:pos x="2" y="199"/>
                </a:cxn>
                <a:cxn ang="0">
                  <a:pos x="6" y="216"/>
                </a:cxn>
                <a:cxn ang="0">
                  <a:pos x="25" y="241"/>
                </a:cxn>
                <a:cxn ang="0">
                  <a:pos x="52" y="256"/>
                </a:cxn>
                <a:cxn ang="0">
                  <a:pos x="63" y="259"/>
                </a:cxn>
                <a:cxn ang="0">
                  <a:pos x="84" y="256"/>
                </a:cxn>
                <a:cxn ang="0">
                  <a:pos x="105" y="250"/>
                </a:cxn>
                <a:cxn ang="0">
                  <a:pos x="124" y="241"/>
                </a:cxn>
                <a:cxn ang="0">
                  <a:pos x="143" y="231"/>
                </a:cxn>
                <a:cxn ang="0">
                  <a:pos x="150" y="227"/>
                </a:cxn>
                <a:cxn ang="0">
                  <a:pos x="177" y="215"/>
                </a:cxn>
                <a:cxn ang="0">
                  <a:pos x="200" y="212"/>
                </a:cxn>
                <a:cxn ang="0">
                  <a:pos x="214" y="71"/>
                </a:cxn>
              </a:cxnLst>
              <a:rect l="0" t="0" r="r" b="b"/>
              <a:pathLst>
                <a:path w="215" h="260">
                  <a:moveTo>
                    <a:pt x="214" y="71"/>
                  </a:moveTo>
                  <a:lnTo>
                    <a:pt x="200" y="68"/>
                  </a:lnTo>
                  <a:lnTo>
                    <a:pt x="188" y="59"/>
                  </a:lnTo>
                  <a:lnTo>
                    <a:pt x="177" y="50"/>
                  </a:lnTo>
                  <a:lnTo>
                    <a:pt x="167" y="42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42" y="19"/>
                  </a:lnTo>
                  <a:lnTo>
                    <a:pt x="129" y="10"/>
                  </a:lnTo>
                  <a:lnTo>
                    <a:pt x="116" y="4"/>
                  </a:lnTo>
                  <a:lnTo>
                    <a:pt x="103" y="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8" y="2"/>
                  </a:lnTo>
                  <a:lnTo>
                    <a:pt x="63" y="8"/>
                  </a:lnTo>
                  <a:lnTo>
                    <a:pt x="50" y="19"/>
                  </a:lnTo>
                  <a:lnTo>
                    <a:pt x="40" y="31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57"/>
                  </a:lnTo>
                  <a:lnTo>
                    <a:pt x="34" y="68"/>
                  </a:lnTo>
                  <a:lnTo>
                    <a:pt x="36" y="75"/>
                  </a:lnTo>
                  <a:lnTo>
                    <a:pt x="38" y="86"/>
                  </a:lnTo>
                  <a:lnTo>
                    <a:pt x="38" y="94"/>
                  </a:lnTo>
                  <a:lnTo>
                    <a:pt x="40" y="103"/>
                  </a:lnTo>
                  <a:lnTo>
                    <a:pt x="40" y="111"/>
                  </a:lnTo>
                  <a:lnTo>
                    <a:pt x="40" y="118"/>
                  </a:lnTo>
                  <a:lnTo>
                    <a:pt x="40" y="124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4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60"/>
                  </a:lnTo>
                  <a:lnTo>
                    <a:pt x="8" y="167"/>
                  </a:lnTo>
                  <a:lnTo>
                    <a:pt x="4" y="174"/>
                  </a:lnTo>
                  <a:lnTo>
                    <a:pt x="2" y="183"/>
                  </a:lnTo>
                  <a:lnTo>
                    <a:pt x="0" y="190"/>
                  </a:lnTo>
                  <a:lnTo>
                    <a:pt x="2" y="199"/>
                  </a:lnTo>
                  <a:lnTo>
                    <a:pt x="2" y="199"/>
                  </a:lnTo>
                  <a:lnTo>
                    <a:pt x="6" y="216"/>
                  </a:lnTo>
                  <a:lnTo>
                    <a:pt x="15" y="231"/>
                  </a:lnTo>
                  <a:lnTo>
                    <a:pt x="25" y="241"/>
                  </a:lnTo>
                  <a:lnTo>
                    <a:pt x="38" y="250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5"/>
                  </a:lnTo>
                  <a:lnTo>
                    <a:pt x="124" y="241"/>
                  </a:lnTo>
                  <a:lnTo>
                    <a:pt x="135" y="235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50" y="227"/>
                  </a:lnTo>
                  <a:lnTo>
                    <a:pt x="165" y="218"/>
                  </a:lnTo>
                  <a:lnTo>
                    <a:pt x="177" y="215"/>
                  </a:lnTo>
                  <a:lnTo>
                    <a:pt x="190" y="212"/>
                  </a:lnTo>
                  <a:lnTo>
                    <a:pt x="200" y="212"/>
                  </a:lnTo>
                  <a:lnTo>
                    <a:pt x="209" y="212"/>
                  </a:lnTo>
                  <a:lnTo>
                    <a:pt x="214" y="71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07" name="Freeform 275"/>
            <p:cNvSpPr>
              <a:spLocks/>
            </p:cNvSpPr>
            <p:nvPr/>
          </p:nvSpPr>
          <p:spPr bwMode="auto">
            <a:xfrm>
              <a:off x="2645" y="2854"/>
              <a:ext cx="215" cy="260"/>
            </a:xfrm>
            <a:custGeom>
              <a:avLst/>
              <a:gdLst/>
              <a:ahLst/>
              <a:cxnLst>
                <a:cxn ang="0">
                  <a:pos x="214" y="71"/>
                </a:cxn>
                <a:cxn ang="0">
                  <a:pos x="200" y="68"/>
                </a:cxn>
                <a:cxn ang="0">
                  <a:pos x="188" y="59"/>
                </a:cxn>
                <a:cxn ang="0">
                  <a:pos x="177" y="50"/>
                </a:cxn>
                <a:cxn ang="0">
                  <a:pos x="167" y="42"/>
                </a:cxn>
                <a:cxn ang="0">
                  <a:pos x="154" y="29"/>
                </a:cxn>
                <a:cxn ang="0">
                  <a:pos x="154" y="29"/>
                </a:cxn>
                <a:cxn ang="0">
                  <a:pos x="142" y="19"/>
                </a:cxn>
                <a:cxn ang="0">
                  <a:pos x="129" y="10"/>
                </a:cxn>
                <a:cxn ang="0">
                  <a:pos x="116" y="4"/>
                </a:cxn>
                <a:cxn ang="0">
                  <a:pos x="103" y="2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78" y="2"/>
                </a:cxn>
                <a:cxn ang="0">
                  <a:pos x="63" y="8"/>
                </a:cxn>
                <a:cxn ang="0">
                  <a:pos x="50" y="19"/>
                </a:cxn>
                <a:cxn ang="0">
                  <a:pos x="40" y="31"/>
                </a:cxn>
                <a:cxn ang="0">
                  <a:pos x="34" y="48"/>
                </a:cxn>
                <a:cxn ang="0">
                  <a:pos x="34" y="48"/>
                </a:cxn>
                <a:cxn ang="0">
                  <a:pos x="34" y="57"/>
                </a:cxn>
                <a:cxn ang="0">
                  <a:pos x="34" y="68"/>
                </a:cxn>
                <a:cxn ang="0">
                  <a:pos x="36" y="75"/>
                </a:cxn>
                <a:cxn ang="0">
                  <a:pos x="38" y="86"/>
                </a:cxn>
                <a:cxn ang="0">
                  <a:pos x="38" y="94"/>
                </a:cxn>
                <a:cxn ang="0">
                  <a:pos x="40" y="103"/>
                </a:cxn>
                <a:cxn ang="0">
                  <a:pos x="40" y="111"/>
                </a:cxn>
                <a:cxn ang="0">
                  <a:pos x="40" y="118"/>
                </a:cxn>
                <a:cxn ang="0">
                  <a:pos x="40" y="124"/>
                </a:cxn>
                <a:cxn ang="0">
                  <a:pos x="38" y="130"/>
                </a:cxn>
                <a:cxn ang="0">
                  <a:pos x="38" y="130"/>
                </a:cxn>
                <a:cxn ang="0">
                  <a:pos x="36" y="134"/>
                </a:cxn>
                <a:cxn ang="0">
                  <a:pos x="31" y="141"/>
                </a:cxn>
                <a:cxn ang="0">
                  <a:pos x="25" y="147"/>
                </a:cxn>
                <a:cxn ang="0">
                  <a:pos x="20" y="153"/>
                </a:cxn>
                <a:cxn ang="0">
                  <a:pos x="15" y="160"/>
                </a:cxn>
                <a:cxn ang="0">
                  <a:pos x="8" y="167"/>
                </a:cxn>
                <a:cxn ang="0">
                  <a:pos x="4" y="174"/>
                </a:cxn>
                <a:cxn ang="0">
                  <a:pos x="2" y="183"/>
                </a:cxn>
                <a:cxn ang="0">
                  <a:pos x="0" y="190"/>
                </a:cxn>
                <a:cxn ang="0">
                  <a:pos x="2" y="199"/>
                </a:cxn>
                <a:cxn ang="0">
                  <a:pos x="2" y="199"/>
                </a:cxn>
                <a:cxn ang="0">
                  <a:pos x="6" y="216"/>
                </a:cxn>
                <a:cxn ang="0">
                  <a:pos x="15" y="231"/>
                </a:cxn>
                <a:cxn ang="0">
                  <a:pos x="25" y="241"/>
                </a:cxn>
                <a:cxn ang="0">
                  <a:pos x="38" y="250"/>
                </a:cxn>
                <a:cxn ang="0">
                  <a:pos x="52" y="256"/>
                </a:cxn>
                <a:cxn ang="0">
                  <a:pos x="52" y="256"/>
                </a:cxn>
                <a:cxn ang="0">
                  <a:pos x="63" y="259"/>
                </a:cxn>
                <a:cxn ang="0">
                  <a:pos x="71" y="259"/>
                </a:cxn>
                <a:cxn ang="0">
                  <a:pos x="84" y="256"/>
                </a:cxn>
                <a:cxn ang="0">
                  <a:pos x="94" y="254"/>
                </a:cxn>
                <a:cxn ang="0">
                  <a:pos x="105" y="250"/>
                </a:cxn>
                <a:cxn ang="0">
                  <a:pos x="116" y="245"/>
                </a:cxn>
                <a:cxn ang="0">
                  <a:pos x="124" y="241"/>
                </a:cxn>
                <a:cxn ang="0">
                  <a:pos x="135" y="235"/>
                </a:cxn>
                <a:cxn ang="0">
                  <a:pos x="143" y="231"/>
                </a:cxn>
                <a:cxn ang="0">
                  <a:pos x="150" y="227"/>
                </a:cxn>
                <a:cxn ang="0">
                  <a:pos x="150" y="227"/>
                </a:cxn>
                <a:cxn ang="0">
                  <a:pos x="165" y="218"/>
                </a:cxn>
                <a:cxn ang="0">
                  <a:pos x="177" y="215"/>
                </a:cxn>
                <a:cxn ang="0">
                  <a:pos x="190" y="212"/>
                </a:cxn>
                <a:cxn ang="0">
                  <a:pos x="200" y="212"/>
                </a:cxn>
                <a:cxn ang="0">
                  <a:pos x="209" y="212"/>
                </a:cxn>
              </a:cxnLst>
              <a:rect l="0" t="0" r="r" b="b"/>
              <a:pathLst>
                <a:path w="215" h="260">
                  <a:moveTo>
                    <a:pt x="214" y="71"/>
                  </a:moveTo>
                  <a:lnTo>
                    <a:pt x="200" y="68"/>
                  </a:lnTo>
                  <a:lnTo>
                    <a:pt x="188" y="59"/>
                  </a:lnTo>
                  <a:lnTo>
                    <a:pt x="177" y="50"/>
                  </a:lnTo>
                  <a:lnTo>
                    <a:pt x="167" y="42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42" y="19"/>
                  </a:lnTo>
                  <a:lnTo>
                    <a:pt x="129" y="10"/>
                  </a:lnTo>
                  <a:lnTo>
                    <a:pt x="116" y="4"/>
                  </a:lnTo>
                  <a:lnTo>
                    <a:pt x="103" y="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8" y="2"/>
                  </a:lnTo>
                  <a:lnTo>
                    <a:pt x="63" y="8"/>
                  </a:lnTo>
                  <a:lnTo>
                    <a:pt x="50" y="19"/>
                  </a:lnTo>
                  <a:lnTo>
                    <a:pt x="40" y="31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57"/>
                  </a:lnTo>
                  <a:lnTo>
                    <a:pt x="34" y="68"/>
                  </a:lnTo>
                  <a:lnTo>
                    <a:pt x="36" y="75"/>
                  </a:lnTo>
                  <a:lnTo>
                    <a:pt x="38" y="86"/>
                  </a:lnTo>
                  <a:lnTo>
                    <a:pt x="38" y="94"/>
                  </a:lnTo>
                  <a:lnTo>
                    <a:pt x="40" y="103"/>
                  </a:lnTo>
                  <a:lnTo>
                    <a:pt x="40" y="111"/>
                  </a:lnTo>
                  <a:lnTo>
                    <a:pt x="40" y="118"/>
                  </a:lnTo>
                  <a:lnTo>
                    <a:pt x="40" y="124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4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60"/>
                  </a:lnTo>
                  <a:lnTo>
                    <a:pt x="8" y="167"/>
                  </a:lnTo>
                  <a:lnTo>
                    <a:pt x="4" y="174"/>
                  </a:lnTo>
                  <a:lnTo>
                    <a:pt x="2" y="183"/>
                  </a:lnTo>
                  <a:lnTo>
                    <a:pt x="0" y="190"/>
                  </a:lnTo>
                  <a:lnTo>
                    <a:pt x="2" y="199"/>
                  </a:lnTo>
                  <a:lnTo>
                    <a:pt x="2" y="199"/>
                  </a:lnTo>
                  <a:lnTo>
                    <a:pt x="6" y="216"/>
                  </a:lnTo>
                  <a:lnTo>
                    <a:pt x="15" y="231"/>
                  </a:lnTo>
                  <a:lnTo>
                    <a:pt x="25" y="241"/>
                  </a:lnTo>
                  <a:lnTo>
                    <a:pt x="38" y="250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5"/>
                  </a:lnTo>
                  <a:lnTo>
                    <a:pt x="124" y="241"/>
                  </a:lnTo>
                  <a:lnTo>
                    <a:pt x="135" y="235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50" y="227"/>
                  </a:lnTo>
                  <a:lnTo>
                    <a:pt x="165" y="218"/>
                  </a:lnTo>
                  <a:lnTo>
                    <a:pt x="177" y="215"/>
                  </a:lnTo>
                  <a:lnTo>
                    <a:pt x="190" y="212"/>
                  </a:lnTo>
                  <a:lnTo>
                    <a:pt x="200" y="212"/>
                  </a:lnTo>
                  <a:lnTo>
                    <a:pt x="209" y="212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08" name="Freeform 276"/>
            <p:cNvSpPr>
              <a:spLocks/>
            </p:cNvSpPr>
            <p:nvPr/>
          </p:nvSpPr>
          <p:spPr bwMode="auto">
            <a:xfrm>
              <a:off x="2645" y="2848"/>
              <a:ext cx="215" cy="260"/>
            </a:xfrm>
            <a:custGeom>
              <a:avLst/>
              <a:gdLst/>
              <a:ahLst/>
              <a:cxnLst>
                <a:cxn ang="0">
                  <a:pos x="200" y="67"/>
                </a:cxn>
                <a:cxn ang="0">
                  <a:pos x="177" y="51"/>
                </a:cxn>
                <a:cxn ang="0">
                  <a:pos x="154" y="28"/>
                </a:cxn>
                <a:cxn ang="0">
                  <a:pos x="142" y="20"/>
                </a:cxn>
                <a:cxn ang="0">
                  <a:pos x="116" y="5"/>
                </a:cxn>
                <a:cxn ang="0">
                  <a:pos x="91" y="0"/>
                </a:cxn>
                <a:cxn ang="0">
                  <a:pos x="78" y="1"/>
                </a:cxn>
                <a:cxn ang="0">
                  <a:pos x="50" y="18"/>
                </a:cxn>
                <a:cxn ang="0">
                  <a:pos x="34" y="48"/>
                </a:cxn>
                <a:cxn ang="0">
                  <a:pos x="34" y="58"/>
                </a:cxn>
                <a:cxn ang="0">
                  <a:pos x="36" y="77"/>
                </a:cxn>
                <a:cxn ang="0">
                  <a:pos x="38" y="94"/>
                </a:cxn>
                <a:cxn ang="0">
                  <a:pos x="40" y="111"/>
                </a:cxn>
                <a:cxn ang="0">
                  <a:pos x="40" y="125"/>
                </a:cxn>
                <a:cxn ang="0">
                  <a:pos x="38" y="130"/>
                </a:cxn>
                <a:cxn ang="0">
                  <a:pos x="31" y="141"/>
                </a:cxn>
                <a:cxn ang="0">
                  <a:pos x="20" y="153"/>
                </a:cxn>
                <a:cxn ang="0">
                  <a:pos x="8" y="168"/>
                </a:cxn>
                <a:cxn ang="0">
                  <a:pos x="2" y="185"/>
                </a:cxn>
                <a:cxn ang="0">
                  <a:pos x="2" y="201"/>
                </a:cxn>
                <a:cxn ang="0">
                  <a:pos x="6" y="219"/>
                </a:cxn>
                <a:cxn ang="0">
                  <a:pos x="25" y="244"/>
                </a:cxn>
                <a:cxn ang="0">
                  <a:pos x="52" y="259"/>
                </a:cxn>
                <a:cxn ang="0">
                  <a:pos x="63" y="259"/>
                </a:cxn>
                <a:cxn ang="0">
                  <a:pos x="84" y="256"/>
                </a:cxn>
                <a:cxn ang="0">
                  <a:pos x="105" y="250"/>
                </a:cxn>
                <a:cxn ang="0">
                  <a:pos x="124" y="242"/>
                </a:cxn>
                <a:cxn ang="0">
                  <a:pos x="143" y="231"/>
                </a:cxn>
                <a:cxn ang="0">
                  <a:pos x="150" y="227"/>
                </a:cxn>
                <a:cxn ang="0">
                  <a:pos x="177" y="217"/>
                </a:cxn>
                <a:cxn ang="0">
                  <a:pos x="200" y="212"/>
                </a:cxn>
                <a:cxn ang="0">
                  <a:pos x="214" y="71"/>
                </a:cxn>
              </a:cxnLst>
              <a:rect l="0" t="0" r="r" b="b"/>
              <a:pathLst>
                <a:path w="215" h="260">
                  <a:moveTo>
                    <a:pt x="214" y="71"/>
                  </a:moveTo>
                  <a:lnTo>
                    <a:pt x="200" y="67"/>
                  </a:lnTo>
                  <a:lnTo>
                    <a:pt x="188" y="60"/>
                  </a:lnTo>
                  <a:lnTo>
                    <a:pt x="177" y="51"/>
                  </a:lnTo>
                  <a:lnTo>
                    <a:pt x="167" y="41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42" y="20"/>
                  </a:lnTo>
                  <a:lnTo>
                    <a:pt x="129" y="12"/>
                  </a:lnTo>
                  <a:lnTo>
                    <a:pt x="116" y="5"/>
                  </a:lnTo>
                  <a:lnTo>
                    <a:pt x="103" y="1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8" y="1"/>
                  </a:lnTo>
                  <a:lnTo>
                    <a:pt x="63" y="7"/>
                  </a:lnTo>
                  <a:lnTo>
                    <a:pt x="50" y="18"/>
                  </a:lnTo>
                  <a:lnTo>
                    <a:pt x="40" y="33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58"/>
                  </a:lnTo>
                  <a:lnTo>
                    <a:pt x="34" y="67"/>
                  </a:lnTo>
                  <a:lnTo>
                    <a:pt x="36" y="77"/>
                  </a:lnTo>
                  <a:lnTo>
                    <a:pt x="38" y="85"/>
                  </a:lnTo>
                  <a:lnTo>
                    <a:pt x="38" y="94"/>
                  </a:lnTo>
                  <a:lnTo>
                    <a:pt x="40" y="102"/>
                  </a:lnTo>
                  <a:lnTo>
                    <a:pt x="40" y="111"/>
                  </a:lnTo>
                  <a:lnTo>
                    <a:pt x="40" y="120"/>
                  </a:lnTo>
                  <a:lnTo>
                    <a:pt x="40" y="125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6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59"/>
                  </a:lnTo>
                  <a:lnTo>
                    <a:pt x="8" y="168"/>
                  </a:lnTo>
                  <a:lnTo>
                    <a:pt x="4" y="176"/>
                  </a:lnTo>
                  <a:lnTo>
                    <a:pt x="2" y="185"/>
                  </a:lnTo>
                  <a:lnTo>
                    <a:pt x="0" y="193"/>
                  </a:lnTo>
                  <a:lnTo>
                    <a:pt x="2" y="201"/>
                  </a:lnTo>
                  <a:lnTo>
                    <a:pt x="2" y="201"/>
                  </a:lnTo>
                  <a:lnTo>
                    <a:pt x="6" y="219"/>
                  </a:lnTo>
                  <a:lnTo>
                    <a:pt x="15" y="231"/>
                  </a:lnTo>
                  <a:lnTo>
                    <a:pt x="25" y="244"/>
                  </a:lnTo>
                  <a:lnTo>
                    <a:pt x="38" y="252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6"/>
                  </a:lnTo>
                  <a:lnTo>
                    <a:pt x="124" y="242"/>
                  </a:lnTo>
                  <a:lnTo>
                    <a:pt x="135" y="238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50" y="227"/>
                  </a:lnTo>
                  <a:lnTo>
                    <a:pt x="165" y="221"/>
                  </a:lnTo>
                  <a:lnTo>
                    <a:pt x="177" y="217"/>
                  </a:lnTo>
                  <a:lnTo>
                    <a:pt x="190" y="214"/>
                  </a:lnTo>
                  <a:lnTo>
                    <a:pt x="200" y="212"/>
                  </a:lnTo>
                  <a:lnTo>
                    <a:pt x="209" y="212"/>
                  </a:lnTo>
                  <a:lnTo>
                    <a:pt x="214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09" name="Freeform 277"/>
            <p:cNvSpPr>
              <a:spLocks/>
            </p:cNvSpPr>
            <p:nvPr/>
          </p:nvSpPr>
          <p:spPr bwMode="auto">
            <a:xfrm>
              <a:off x="2645" y="2848"/>
              <a:ext cx="215" cy="260"/>
            </a:xfrm>
            <a:custGeom>
              <a:avLst/>
              <a:gdLst/>
              <a:ahLst/>
              <a:cxnLst>
                <a:cxn ang="0">
                  <a:pos x="214" y="71"/>
                </a:cxn>
                <a:cxn ang="0">
                  <a:pos x="200" y="67"/>
                </a:cxn>
                <a:cxn ang="0">
                  <a:pos x="188" y="60"/>
                </a:cxn>
                <a:cxn ang="0">
                  <a:pos x="177" y="51"/>
                </a:cxn>
                <a:cxn ang="0">
                  <a:pos x="167" y="41"/>
                </a:cxn>
                <a:cxn ang="0">
                  <a:pos x="154" y="28"/>
                </a:cxn>
                <a:cxn ang="0">
                  <a:pos x="154" y="28"/>
                </a:cxn>
                <a:cxn ang="0">
                  <a:pos x="142" y="20"/>
                </a:cxn>
                <a:cxn ang="0">
                  <a:pos x="129" y="12"/>
                </a:cxn>
                <a:cxn ang="0">
                  <a:pos x="116" y="5"/>
                </a:cxn>
                <a:cxn ang="0">
                  <a:pos x="103" y="1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78" y="1"/>
                </a:cxn>
                <a:cxn ang="0">
                  <a:pos x="63" y="7"/>
                </a:cxn>
                <a:cxn ang="0">
                  <a:pos x="50" y="18"/>
                </a:cxn>
                <a:cxn ang="0">
                  <a:pos x="40" y="33"/>
                </a:cxn>
                <a:cxn ang="0">
                  <a:pos x="34" y="48"/>
                </a:cxn>
                <a:cxn ang="0">
                  <a:pos x="34" y="48"/>
                </a:cxn>
                <a:cxn ang="0">
                  <a:pos x="34" y="58"/>
                </a:cxn>
                <a:cxn ang="0">
                  <a:pos x="34" y="67"/>
                </a:cxn>
                <a:cxn ang="0">
                  <a:pos x="36" y="77"/>
                </a:cxn>
                <a:cxn ang="0">
                  <a:pos x="38" y="85"/>
                </a:cxn>
                <a:cxn ang="0">
                  <a:pos x="38" y="94"/>
                </a:cxn>
                <a:cxn ang="0">
                  <a:pos x="40" y="102"/>
                </a:cxn>
                <a:cxn ang="0">
                  <a:pos x="40" y="111"/>
                </a:cxn>
                <a:cxn ang="0">
                  <a:pos x="40" y="120"/>
                </a:cxn>
                <a:cxn ang="0">
                  <a:pos x="40" y="125"/>
                </a:cxn>
                <a:cxn ang="0">
                  <a:pos x="38" y="130"/>
                </a:cxn>
                <a:cxn ang="0">
                  <a:pos x="38" y="130"/>
                </a:cxn>
                <a:cxn ang="0">
                  <a:pos x="36" y="136"/>
                </a:cxn>
                <a:cxn ang="0">
                  <a:pos x="31" y="141"/>
                </a:cxn>
                <a:cxn ang="0">
                  <a:pos x="25" y="147"/>
                </a:cxn>
                <a:cxn ang="0">
                  <a:pos x="20" y="153"/>
                </a:cxn>
                <a:cxn ang="0">
                  <a:pos x="15" y="159"/>
                </a:cxn>
                <a:cxn ang="0">
                  <a:pos x="8" y="168"/>
                </a:cxn>
                <a:cxn ang="0">
                  <a:pos x="4" y="176"/>
                </a:cxn>
                <a:cxn ang="0">
                  <a:pos x="2" y="185"/>
                </a:cxn>
                <a:cxn ang="0">
                  <a:pos x="0" y="193"/>
                </a:cxn>
                <a:cxn ang="0">
                  <a:pos x="2" y="201"/>
                </a:cxn>
                <a:cxn ang="0">
                  <a:pos x="2" y="201"/>
                </a:cxn>
                <a:cxn ang="0">
                  <a:pos x="6" y="219"/>
                </a:cxn>
                <a:cxn ang="0">
                  <a:pos x="15" y="231"/>
                </a:cxn>
                <a:cxn ang="0">
                  <a:pos x="25" y="244"/>
                </a:cxn>
                <a:cxn ang="0">
                  <a:pos x="38" y="252"/>
                </a:cxn>
                <a:cxn ang="0">
                  <a:pos x="52" y="259"/>
                </a:cxn>
                <a:cxn ang="0">
                  <a:pos x="52" y="259"/>
                </a:cxn>
                <a:cxn ang="0">
                  <a:pos x="63" y="259"/>
                </a:cxn>
                <a:cxn ang="0">
                  <a:pos x="71" y="259"/>
                </a:cxn>
                <a:cxn ang="0">
                  <a:pos x="84" y="256"/>
                </a:cxn>
                <a:cxn ang="0">
                  <a:pos x="94" y="254"/>
                </a:cxn>
                <a:cxn ang="0">
                  <a:pos x="105" y="250"/>
                </a:cxn>
                <a:cxn ang="0">
                  <a:pos x="116" y="246"/>
                </a:cxn>
                <a:cxn ang="0">
                  <a:pos x="124" y="242"/>
                </a:cxn>
                <a:cxn ang="0">
                  <a:pos x="135" y="238"/>
                </a:cxn>
                <a:cxn ang="0">
                  <a:pos x="143" y="231"/>
                </a:cxn>
                <a:cxn ang="0">
                  <a:pos x="150" y="227"/>
                </a:cxn>
                <a:cxn ang="0">
                  <a:pos x="150" y="227"/>
                </a:cxn>
                <a:cxn ang="0">
                  <a:pos x="165" y="221"/>
                </a:cxn>
                <a:cxn ang="0">
                  <a:pos x="177" y="217"/>
                </a:cxn>
                <a:cxn ang="0">
                  <a:pos x="190" y="214"/>
                </a:cxn>
                <a:cxn ang="0">
                  <a:pos x="200" y="212"/>
                </a:cxn>
                <a:cxn ang="0">
                  <a:pos x="209" y="212"/>
                </a:cxn>
              </a:cxnLst>
              <a:rect l="0" t="0" r="r" b="b"/>
              <a:pathLst>
                <a:path w="215" h="260">
                  <a:moveTo>
                    <a:pt x="214" y="71"/>
                  </a:moveTo>
                  <a:lnTo>
                    <a:pt x="200" y="67"/>
                  </a:lnTo>
                  <a:lnTo>
                    <a:pt x="188" y="60"/>
                  </a:lnTo>
                  <a:lnTo>
                    <a:pt x="177" y="51"/>
                  </a:lnTo>
                  <a:lnTo>
                    <a:pt x="167" y="41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42" y="20"/>
                  </a:lnTo>
                  <a:lnTo>
                    <a:pt x="129" y="12"/>
                  </a:lnTo>
                  <a:lnTo>
                    <a:pt x="116" y="5"/>
                  </a:lnTo>
                  <a:lnTo>
                    <a:pt x="103" y="1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8" y="1"/>
                  </a:lnTo>
                  <a:lnTo>
                    <a:pt x="63" y="7"/>
                  </a:lnTo>
                  <a:lnTo>
                    <a:pt x="50" y="18"/>
                  </a:lnTo>
                  <a:lnTo>
                    <a:pt x="40" y="33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58"/>
                  </a:lnTo>
                  <a:lnTo>
                    <a:pt x="34" y="67"/>
                  </a:lnTo>
                  <a:lnTo>
                    <a:pt x="36" y="77"/>
                  </a:lnTo>
                  <a:lnTo>
                    <a:pt x="38" y="85"/>
                  </a:lnTo>
                  <a:lnTo>
                    <a:pt x="38" y="94"/>
                  </a:lnTo>
                  <a:lnTo>
                    <a:pt x="40" y="102"/>
                  </a:lnTo>
                  <a:lnTo>
                    <a:pt x="40" y="111"/>
                  </a:lnTo>
                  <a:lnTo>
                    <a:pt x="40" y="120"/>
                  </a:lnTo>
                  <a:lnTo>
                    <a:pt x="40" y="125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6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59"/>
                  </a:lnTo>
                  <a:lnTo>
                    <a:pt x="8" y="168"/>
                  </a:lnTo>
                  <a:lnTo>
                    <a:pt x="4" y="176"/>
                  </a:lnTo>
                  <a:lnTo>
                    <a:pt x="2" y="185"/>
                  </a:lnTo>
                  <a:lnTo>
                    <a:pt x="0" y="193"/>
                  </a:lnTo>
                  <a:lnTo>
                    <a:pt x="2" y="201"/>
                  </a:lnTo>
                  <a:lnTo>
                    <a:pt x="2" y="201"/>
                  </a:lnTo>
                  <a:lnTo>
                    <a:pt x="6" y="219"/>
                  </a:lnTo>
                  <a:lnTo>
                    <a:pt x="15" y="231"/>
                  </a:lnTo>
                  <a:lnTo>
                    <a:pt x="25" y="244"/>
                  </a:lnTo>
                  <a:lnTo>
                    <a:pt x="38" y="252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6"/>
                  </a:lnTo>
                  <a:lnTo>
                    <a:pt x="124" y="242"/>
                  </a:lnTo>
                  <a:lnTo>
                    <a:pt x="135" y="238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50" y="227"/>
                  </a:lnTo>
                  <a:lnTo>
                    <a:pt x="165" y="221"/>
                  </a:lnTo>
                  <a:lnTo>
                    <a:pt x="177" y="217"/>
                  </a:lnTo>
                  <a:lnTo>
                    <a:pt x="190" y="214"/>
                  </a:lnTo>
                  <a:lnTo>
                    <a:pt x="200" y="212"/>
                  </a:lnTo>
                  <a:lnTo>
                    <a:pt x="209" y="21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10" name="Freeform 278"/>
            <p:cNvSpPr>
              <a:spLocks/>
            </p:cNvSpPr>
            <p:nvPr/>
          </p:nvSpPr>
          <p:spPr bwMode="auto">
            <a:xfrm>
              <a:off x="2828" y="2899"/>
              <a:ext cx="77" cy="195"/>
            </a:xfrm>
            <a:custGeom>
              <a:avLst/>
              <a:gdLst/>
              <a:ahLst/>
              <a:cxnLst>
                <a:cxn ang="0">
                  <a:pos x="73" y="60"/>
                </a:cxn>
                <a:cxn ang="0">
                  <a:pos x="71" y="48"/>
                </a:cxn>
                <a:cxn ang="0">
                  <a:pos x="67" y="30"/>
                </a:cxn>
                <a:cxn ang="0">
                  <a:pos x="62" y="16"/>
                </a:cxn>
                <a:cxn ang="0">
                  <a:pos x="57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3"/>
                </a:cxn>
                <a:cxn ang="0">
                  <a:pos x="27" y="9"/>
                </a:cxn>
                <a:cxn ang="0">
                  <a:pos x="18" y="23"/>
                </a:cxn>
                <a:cxn ang="0">
                  <a:pos x="14" y="37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2" y="67"/>
                </a:cxn>
                <a:cxn ang="0">
                  <a:pos x="11" y="79"/>
                </a:cxn>
                <a:cxn ang="0">
                  <a:pos x="8" y="92"/>
                </a:cxn>
                <a:cxn ang="0">
                  <a:pos x="6" y="102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7"/>
                </a:cxn>
                <a:cxn ang="0">
                  <a:pos x="2" y="123"/>
                </a:cxn>
                <a:cxn ang="0">
                  <a:pos x="0" y="134"/>
                </a:cxn>
                <a:cxn ang="0">
                  <a:pos x="0" y="143"/>
                </a:cxn>
                <a:cxn ang="0">
                  <a:pos x="2" y="151"/>
                </a:cxn>
                <a:cxn ang="0">
                  <a:pos x="2" y="162"/>
                </a:cxn>
                <a:cxn ang="0">
                  <a:pos x="6" y="170"/>
                </a:cxn>
                <a:cxn ang="0">
                  <a:pos x="8" y="178"/>
                </a:cxn>
                <a:cxn ang="0">
                  <a:pos x="12" y="185"/>
                </a:cxn>
                <a:cxn ang="0">
                  <a:pos x="16" y="191"/>
                </a:cxn>
                <a:cxn ang="0">
                  <a:pos x="16" y="191"/>
                </a:cxn>
                <a:cxn ang="0">
                  <a:pos x="29" y="194"/>
                </a:cxn>
                <a:cxn ang="0">
                  <a:pos x="41" y="191"/>
                </a:cxn>
                <a:cxn ang="0">
                  <a:pos x="55" y="185"/>
                </a:cxn>
                <a:cxn ang="0">
                  <a:pos x="64" y="176"/>
                </a:cxn>
                <a:cxn ang="0">
                  <a:pos x="69" y="164"/>
                </a:cxn>
                <a:cxn ang="0">
                  <a:pos x="69" y="164"/>
                </a:cxn>
                <a:cxn ang="0">
                  <a:pos x="71" y="155"/>
                </a:cxn>
                <a:cxn ang="0">
                  <a:pos x="71" y="146"/>
                </a:cxn>
                <a:cxn ang="0">
                  <a:pos x="71" y="134"/>
                </a:cxn>
                <a:cxn ang="0">
                  <a:pos x="73" y="122"/>
                </a:cxn>
                <a:cxn ang="0">
                  <a:pos x="73" y="109"/>
                </a:cxn>
                <a:cxn ang="0">
                  <a:pos x="76" y="97"/>
                </a:cxn>
                <a:cxn ang="0">
                  <a:pos x="76" y="85"/>
                </a:cxn>
                <a:cxn ang="0">
                  <a:pos x="76" y="74"/>
                </a:cxn>
                <a:cxn ang="0">
                  <a:pos x="73" y="67"/>
                </a:cxn>
                <a:cxn ang="0">
                  <a:pos x="73" y="60"/>
                </a:cxn>
                <a:cxn ang="0">
                  <a:pos x="73" y="60"/>
                </a:cxn>
              </a:cxnLst>
              <a:rect l="0" t="0" r="r" b="b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0"/>
                  </a:lnTo>
                  <a:lnTo>
                    <a:pt x="62" y="16"/>
                  </a:lnTo>
                  <a:lnTo>
                    <a:pt x="57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3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7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2" y="67"/>
                  </a:lnTo>
                  <a:lnTo>
                    <a:pt x="11" y="79"/>
                  </a:lnTo>
                  <a:lnTo>
                    <a:pt x="8" y="92"/>
                  </a:lnTo>
                  <a:lnTo>
                    <a:pt x="6" y="102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3"/>
                  </a:lnTo>
                  <a:lnTo>
                    <a:pt x="0" y="134"/>
                  </a:lnTo>
                  <a:lnTo>
                    <a:pt x="0" y="143"/>
                  </a:lnTo>
                  <a:lnTo>
                    <a:pt x="2" y="151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8"/>
                  </a:lnTo>
                  <a:lnTo>
                    <a:pt x="12" y="185"/>
                  </a:lnTo>
                  <a:lnTo>
                    <a:pt x="16" y="191"/>
                  </a:lnTo>
                  <a:lnTo>
                    <a:pt x="16" y="191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6"/>
                  </a:lnTo>
                  <a:lnTo>
                    <a:pt x="69" y="164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6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4"/>
                  </a:lnTo>
                  <a:lnTo>
                    <a:pt x="73" y="67"/>
                  </a:lnTo>
                  <a:lnTo>
                    <a:pt x="73" y="60"/>
                  </a:lnTo>
                  <a:lnTo>
                    <a:pt x="73" y="60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11" name="Freeform 279"/>
            <p:cNvSpPr>
              <a:spLocks/>
            </p:cNvSpPr>
            <p:nvPr/>
          </p:nvSpPr>
          <p:spPr bwMode="auto">
            <a:xfrm>
              <a:off x="2828" y="2899"/>
              <a:ext cx="77" cy="195"/>
            </a:xfrm>
            <a:custGeom>
              <a:avLst/>
              <a:gdLst/>
              <a:ahLst/>
              <a:cxnLst>
                <a:cxn ang="0">
                  <a:pos x="73" y="60"/>
                </a:cxn>
                <a:cxn ang="0">
                  <a:pos x="71" y="48"/>
                </a:cxn>
                <a:cxn ang="0">
                  <a:pos x="67" y="30"/>
                </a:cxn>
                <a:cxn ang="0">
                  <a:pos x="62" y="16"/>
                </a:cxn>
                <a:cxn ang="0">
                  <a:pos x="57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3"/>
                </a:cxn>
                <a:cxn ang="0">
                  <a:pos x="27" y="9"/>
                </a:cxn>
                <a:cxn ang="0">
                  <a:pos x="18" y="23"/>
                </a:cxn>
                <a:cxn ang="0">
                  <a:pos x="14" y="37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2" y="67"/>
                </a:cxn>
                <a:cxn ang="0">
                  <a:pos x="11" y="79"/>
                </a:cxn>
                <a:cxn ang="0">
                  <a:pos x="8" y="92"/>
                </a:cxn>
                <a:cxn ang="0">
                  <a:pos x="6" y="102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7"/>
                </a:cxn>
                <a:cxn ang="0">
                  <a:pos x="2" y="123"/>
                </a:cxn>
                <a:cxn ang="0">
                  <a:pos x="0" y="134"/>
                </a:cxn>
                <a:cxn ang="0">
                  <a:pos x="0" y="143"/>
                </a:cxn>
                <a:cxn ang="0">
                  <a:pos x="2" y="151"/>
                </a:cxn>
                <a:cxn ang="0">
                  <a:pos x="2" y="162"/>
                </a:cxn>
                <a:cxn ang="0">
                  <a:pos x="6" y="170"/>
                </a:cxn>
                <a:cxn ang="0">
                  <a:pos x="8" y="178"/>
                </a:cxn>
                <a:cxn ang="0">
                  <a:pos x="12" y="185"/>
                </a:cxn>
                <a:cxn ang="0">
                  <a:pos x="16" y="191"/>
                </a:cxn>
                <a:cxn ang="0">
                  <a:pos x="16" y="191"/>
                </a:cxn>
                <a:cxn ang="0">
                  <a:pos x="29" y="194"/>
                </a:cxn>
                <a:cxn ang="0">
                  <a:pos x="41" y="191"/>
                </a:cxn>
                <a:cxn ang="0">
                  <a:pos x="55" y="185"/>
                </a:cxn>
                <a:cxn ang="0">
                  <a:pos x="64" y="176"/>
                </a:cxn>
                <a:cxn ang="0">
                  <a:pos x="69" y="164"/>
                </a:cxn>
                <a:cxn ang="0">
                  <a:pos x="69" y="164"/>
                </a:cxn>
                <a:cxn ang="0">
                  <a:pos x="71" y="155"/>
                </a:cxn>
                <a:cxn ang="0">
                  <a:pos x="71" y="146"/>
                </a:cxn>
                <a:cxn ang="0">
                  <a:pos x="71" y="134"/>
                </a:cxn>
                <a:cxn ang="0">
                  <a:pos x="73" y="122"/>
                </a:cxn>
                <a:cxn ang="0">
                  <a:pos x="73" y="109"/>
                </a:cxn>
                <a:cxn ang="0">
                  <a:pos x="76" y="97"/>
                </a:cxn>
                <a:cxn ang="0">
                  <a:pos x="76" y="85"/>
                </a:cxn>
                <a:cxn ang="0">
                  <a:pos x="76" y="74"/>
                </a:cxn>
                <a:cxn ang="0">
                  <a:pos x="73" y="67"/>
                </a:cxn>
                <a:cxn ang="0">
                  <a:pos x="73" y="60"/>
                </a:cxn>
                <a:cxn ang="0">
                  <a:pos x="73" y="60"/>
                </a:cxn>
              </a:cxnLst>
              <a:rect l="0" t="0" r="r" b="b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0"/>
                  </a:lnTo>
                  <a:lnTo>
                    <a:pt x="62" y="16"/>
                  </a:lnTo>
                  <a:lnTo>
                    <a:pt x="57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3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7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2" y="67"/>
                  </a:lnTo>
                  <a:lnTo>
                    <a:pt x="11" y="79"/>
                  </a:lnTo>
                  <a:lnTo>
                    <a:pt x="8" y="92"/>
                  </a:lnTo>
                  <a:lnTo>
                    <a:pt x="6" y="102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3"/>
                  </a:lnTo>
                  <a:lnTo>
                    <a:pt x="0" y="134"/>
                  </a:lnTo>
                  <a:lnTo>
                    <a:pt x="0" y="143"/>
                  </a:lnTo>
                  <a:lnTo>
                    <a:pt x="2" y="151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8"/>
                  </a:lnTo>
                  <a:lnTo>
                    <a:pt x="12" y="185"/>
                  </a:lnTo>
                  <a:lnTo>
                    <a:pt x="16" y="191"/>
                  </a:lnTo>
                  <a:lnTo>
                    <a:pt x="16" y="191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6"/>
                  </a:lnTo>
                  <a:lnTo>
                    <a:pt x="69" y="164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6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4"/>
                  </a:lnTo>
                  <a:lnTo>
                    <a:pt x="73" y="67"/>
                  </a:lnTo>
                  <a:lnTo>
                    <a:pt x="73" y="60"/>
                  </a:lnTo>
                  <a:lnTo>
                    <a:pt x="73" y="60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12" name="Freeform 280"/>
            <p:cNvSpPr>
              <a:spLocks/>
            </p:cNvSpPr>
            <p:nvPr/>
          </p:nvSpPr>
          <p:spPr bwMode="auto">
            <a:xfrm>
              <a:off x="2828" y="2890"/>
              <a:ext cx="77" cy="195"/>
            </a:xfrm>
            <a:custGeom>
              <a:avLst/>
              <a:gdLst/>
              <a:ahLst/>
              <a:cxnLst>
                <a:cxn ang="0">
                  <a:pos x="73" y="60"/>
                </a:cxn>
                <a:cxn ang="0">
                  <a:pos x="71" y="48"/>
                </a:cxn>
                <a:cxn ang="0">
                  <a:pos x="67" y="31"/>
                </a:cxn>
                <a:cxn ang="0">
                  <a:pos x="62" y="14"/>
                </a:cxn>
                <a:cxn ang="0">
                  <a:pos x="57" y="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7" y="9"/>
                </a:cxn>
                <a:cxn ang="0">
                  <a:pos x="18" y="23"/>
                </a:cxn>
                <a:cxn ang="0">
                  <a:pos x="14" y="35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65"/>
                </a:cxn>
                <a:cxn ang="0">
                  <a:pos x="11" y="80"/>
                </a:cxn>
                <a:cxn ang="0">
                  <a:pos x="8" y="90"/>
                </a:cxn>
                <a:cxn ang="0">
                  <a:pos x="6" y="10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7"/>
                </a:cxn>
                <a:cxn ang="0">
                  <a:pos x="2" y="124"/>
                </a:cxn>
                <a:cxn ang="0">
                  <a:pos x="0" y="132"/>
                </a:cxn>
                <a:cxn ang="0">
                  <a:pos x="0" y="143"/>
                </a:cxn>
                <a:cxn ang="0">
                  <a:pos x="2" y="152"/>
                </a:cxn>
                <a:cxn ang="0">
                  <a:pos x="2" y="162"/>
                </a:cxn>
                <a:cxn ang="0">
                  <a:pos x="6" y="170"/>
                </a:cxn>
                <a:cxn ang="0">
                  <a:pos x="8" y="179"/>
                </a:cxn>
                <a:cxn ang="0">
                  <a:pos x="12" y="185"/>
                </a:cxn>
                <a:cxn ang="0">
                  <a:pos x="16" y="189"/>
                </a:cxn>
                <a:cxn ang="0">
                  <a:pos x="16" y="189"/>
                </a:cxn>
                <a:cxn ang="0">
                  <a:pos x="29" y="194"/>
                </a:cxn>
                <a:cxn ang="0">
                  <a:pos x="41" y="191"/>
                </a:cxn>
                <a:cxn ang="0">
                  <a:pos x="55" y="185"/>
                </a:cxn>
                <a:cxn ang="0">
                  <a:pos x="64" y="177"/>
                </a:cxn>
                <a:cxn ang="0">
                  <a:pos x="69" y="164"/>
                </a:cxn>
                <a:cxn ang="0">
                  <a:pos x="69" y="164"/>
                </a:cxn>
                <a:cxn ang="0">
                  <a:pos x="71" y="155"/>
                </a:cxn>
                <a:cxn ang="0">
                  <a:pos x="71" y="145"/>
                </a:cxn>
                <a:cxn ang="0">
                  <a:pos x="71" y="134"/>
                </a:cxn>
                <a:cxn ang="0">
                  <a:pos x="73" y="122"/>
                </a:cxn>
                <a:cxn ang="0">
                  <a:pos x="73" y="109"/>
                </a:cxn>
                <a:cxn ang="0">
                  <a:pos x="76" y="97"/>
                </a:cxn>
                <a:cxn ang="0">
                  <a:pos x="76" y="85"/>
                </a:cxn>
                <a:cxn ang="0">
                  <a:pos x="76" y="76"/>
                </a:cxn>
                <a:cxn ang="0">
                  <a:pos x="73" y="67"/>
                </a:cxn>
                <a:cxn ang="0">
                  <a:pos x="73" y="60"/>
                </a:cxn>
                <a:cxn ang="0">
                  <a:pos x="73" y="60"/>
                </a:cxn>
              </a:cxnLst>
              <a:rect l="0" t="0" r="r" b="b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1"/>
                  </a:lnTo>
                  <a:lnTo>
                    <a:pt x="62" y="14"/>
                  </a:lnTo>
                  <a:lnTo>
                    <a:pt x="57" y="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5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65"/>
                  </a:lnTo>
                  <a:lnTo>
                    <a:pt x="11" y="80"/>
                  </a:lnTo>
                  <a:lnTo>
                    <a:pt x="8" y="90"/>
                  </a:lnTo>
                  <a:lnTo>
                    <a:pt x="6" y="101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4"/>
                  </a:lnTo>
                  <a:lnTo>
                    <a:pt x="0" y="132"/>
                  </a:lnTo>
                  <a:lnTo>
                    <a:pt x="0" y="143"/>
                  </a:lnTo>
                  <a:lnTo>
                    <a:pt x="2" y="152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16" y="189"/>
                  </a:lnTo>
                  <a:lnTo>
                    <a:pt x="16" y="189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7"/>
                  </a:lnTo>
                  <a:lnTo>
                    <a:pt x="69" y="164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5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6"/>
                  </a:lnTo>
                  <a:lnTo>
                    <a:pt x="73" y="67"/>
                  </a:lnTo>
                  <a:lnTo>
                    <a:pt x="73" y="60"/>
                  </a:lnTo>
                  <a:lnTo>
                    <a:pt x="73" y="6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13" name="Freeform 281"/>
            <p:cNvSpPr>
              <a:spLocks/>
            </p:cNvSpPr>
            <p:nvPr/>
          </p:nvSpPr>
          <p:spPr bwMode="auto">
            <a:xfrm>
              <a:off x="2828" y="2890"/>
              <a:ext cx="77" cy="195"/>
            </a:xfrm>
            <a:custGeom>
              <a:avLst/>
              <a:gdLst/>
              <a:ahLst/>
              <a:cxnLst>
                <a:cxn ang="0">
                  <a:pos x="73" y="60"/>
                </a:cxn>
                <a:cxn ang="0">
                  <a:pos x="71" y="48"/>
                </a:cxn>
                <a:cxn ang="0">
                  <a:pos x="67" y="31"/>
                </a:cxn>
                <a:cxn ang="0">
                  <a:pos x="62" y="14"/>
                </a:cxn>
                <a:cxn ang="0">
                  <a:pos x="57" y="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7" y="9"/>
                </a:cxn>
                <a:cxn ang="0">
                  <a:pos x="18" y="23"/>
                </a:cxn>
                <a:cxn ang="0">
                  <a:pos x="14" y="35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65"/>
                </a:cxn>
                <a:cxn ang="0">
                  <a:pos x="11" y="80"/>
                </a:cxn>
                <a:cxn ang="0">
                  <a:pos x="8" y="90"/>
                </a:cxn>
                <a:cxn ang="0">
                  <a:pos x="6" y="10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7"/>
                </a:cxn>
                <a:cxn ang="0">
                  <a:pos x="2" y="124"/>
                </a:cxn>
                <a:cxn ang="0">
                  <a:pos x="0" y="132"/>
                </a:cxn>
                <a:cxn ang="0">
                  <a:pos x="0" y="143"/>
                </a:cxn>
                <a:cxn ang="0">
                  <a:pos x="2" y="152"/>
                </a:cxn>
                <a:cxn ang="0">
                  <a:pos x="2" y="162"/>
                </a:cxn>
                <a:cxn ang="0">
                  <a:pos x="6" y="170"/>
                </a:cxn>
                <a:cxn ang="0">
                  <a:pos x="8" y="179"/>
                </a:cxn>
                <a:cxn ang="0">
                  <a:pos x="12" y="185"/>
                </a:cxn>
                <a:cxn ang="0">
                  <a:pos x="16" y="189"/>
                </a:cxn>
                <a:cxn ang="0">
                  <a:pos x="16" y="189"/>
                </a:cxn>
                <a:cxn ang="0">
                  <a:pos x="29" y="194"/>
                </a:cxn>
                <a:cxn ang="0">
                  <a:pos x="41" y="191"/>
                </a:cxn>
                <a:cxn ang="0">
                  <a:pos x="55" y="185"/>
                </a:cxn>
                <a:cxn ang="0">
                  <a:pos x="64" y="177"/>
                </a:cxn>
                <a:cxn ang="0">
                  <a:pos x="69" y="164"/>
                </a:cxn>
                <a:cxn ang="0">
                  <a:pos x="69" y="164"/>
                </a:cxn>
                <a:cxn ang="0">
                  <a:pos x="71" y="155"/>
                </a:cxn>
                <a:cxn ang="0">
                  <a:pos x="71" y="145"/>
                </a:cxn>
                <a:cxn ang="0">
                  <a:pos x="71" y="134"/>
                </a:cxn>
                <a:cxn ang="0">
                  <a:pos x="73" y="122"/>
                </a:cxn>
                <a:cxn ang="0">
                  <a:pos x="73" y="109"/>
                </a:cxn>
                <a:cxn ang="0">
                  <a:pos x="76" y="97"/>
                </a:cxn>
                <a:cxn ang="0">
                  <a:pos x="76" y="85"/>
                </a:cxn>
                <a:cxn ang="0">
                  <a:pos x="76" y="76"/>
                </a:cxn>
                <a:cxn ang="0">
                  <a:pos x="73" y="67"/>
                </a:cxn>
                <a:cxn ang="0">
                  <a:pos x="73" y="60"/>
                </a:cxn>
                <a:cxn ang="0">
                  <a:pos x="73" y="60"/>
                </a:cxn>
              </a:cxnLst>
              <a:rect l="0" t="0" r="r" b="b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1"/>
                  </a:lnTo>
                  <a:lnTo>
                    <a:pt x="62" y="14"/>
                  </a:lnTo>
                  <a:lnTo>
                    <a:pt x="57" y="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5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65"/>
                  </a:lnTo>
                  <a:lnTo>
                    <a:pt x="11" y="80"/>
                  </a:lnTo>
                  <a:lnTo>
                    <a:pt x="8" y="90"/>
                  </a:lnTo>
                  <a:lnTo>
                    <a:pt x="6" y="101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4"/>
                  </a:lnTo>
                  <a:lnTo>
                    <a:pt x="0" y="132"/>
                  </a:lnTo>
                  <a:lnTo>
                    <a:pt x="0" y="143"/>
                  </a:lnTo>
                  <a:lnTo>
                    <a:pt x="2" y="152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16" y="189"/>
                  </a:lnTo>
                  <a:lnTo>
                    <a:pt x="16" y="189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7"/>
                  </a:lnTo>
                  <a:lnTo>
                    <a:pt x="69" y="164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5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6"/>
                  </a:lnTo>
                  <a:lnTo>
                    <a:pt x="73" y="67"/>
                  </a:lnTo>
                  <a:lnTo>
                    <a:pt x="73" y="60"/>
                  </a:lnTo>
                  <a:lnTo>
                    <a:pt x="73" y="6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14" name="Freeform 282"/>
            <p:cNvSpPr>
              <a:spLocks/>
            </p:cNvSpPr>
            <p:nvPr/>
          </p:nvSpPr>
          <p:spPr bwMode="auto">
            <a:xfrm>
              <a:off x="2729" y="2918"/>
              <a:ext cx="100" cy="110"/>
            </a:xfrm>
            <a:custGeom>
              <a:avLst/>
              <a:gdLst/>
              <a:ahLst/>
              <a:cxnLst>
                <a:cxn ang="0">
                  <a:pos x="99" y="56"/>
                </a:cxn>
                <a:cxn ang="0">
                  <a:pos x="90" y="50"/>
                </a:cxn>
                <a:cxn ang="0">
                  <a:pos x="78" y="37"/>
                </a:cxn>
                <a:cxn ang="0">
                  <a:pos x="64" y="27"/>
                </a:cxn>
                <a:cxn ang="0">
                  <a:pos x="52" y="16"/>
                </a:cxn>
                <a:cxn ang="0">
                  <a:pos x="44" y="5"/>
                </a:cxn>
                <a:cxn ang="0">
                  <a:pos x="44" y="5"/>
                </a:cxn>
                <a:cxn ang="0">
                  <a:pos x="33" y="0"/>
                </a:cxn>
                <a:cxn ang="0">
                  <a:pos x="23" y="0"/>
                </a:cxn>
                <a:cxn ang="0">
                  <a:pos x="9" y="4"/>
                </a:cxn>
                <a:cxn ang="0">
                  <a:pos x="4" y="12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4" y="35"/>
                </a:cxn>
                <a:cxn ang="0">
                  <a:pos x="6" y="46"/>
                </a:cxn>
                <a:cxn ang="0">
                  <a:pos x="6" y="55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2" y="69"/>
                </a:cxn>
                <a:cxn ang="0">
                  <a:pos x="0" y="78"/>
                </a:cxn>
                <a:cxn ang="0">
                  <a:pos x="0" y="85"/>
                </a:cxn>
                <a:cxn ang="0">
                  <a:pos x="4" y="96"/>
                </a:cxn>
                <a:cxn ang="0">
                  <a:pos x="9" y="104"/>
                </a:cxn>
                <a:cxn ang="0">
                  <a:pos x="18" y="109"/>
                </a:cxn>
                <a:cxn ang="0">
                  <a:pos x="18" y="109"/>
                </a:cxn>
                <a:cxn ang="0">
                  <a:pos x="27" y="109"/>
                </a:cxn>
                <a:cxn ang="0">
                  <a:pos x="39" y="106"/>
                </a:cxn>
                <a:cxn ang="0">
                  <a:pos x="50" y="101"/>
                </a:cxn>
                <a:cxn ang="0">
                  <a:pos x="58" y="94"/>
                </a:cxn>
                <a:cxn ang="0">
                  <a:pos x="64" y="88"/>
                </a:cxn>
                <a:cxn ang="0">
                  <a:pos x="64" y="88"/>
                </a:cxn>
                <a:cxn ang="0">
                  <a:pos x="71" y="79"/>
                </a:cxn>
                <a:cxn ang="0">
                  <a:pos x="82" y="73"/>
                </a:cxn>
                <a:cxn ang="0">
                  <a:pos x="90" y="64"/>
                </a:cxn>
                <a:cxn ang="0">
                  <a:pos x="96" y="58"/>
                </a:cxn>
                <a:cxn ang="0">
                  <a:pos x="99" y="56"/>
                </a:cxn>
                <a:cxn ang="0">
                  <a:pos x="99" y="56"/>
                </a:cxn>
              </a:cxnLst>
              <a:rect l="0" t="0" r="r" b="b"/>
              <a:pathLst>
                <a:path w="100" h="110">
                  <a:moveTo>
                    <a:pt x="99" y="56"/>
                  </a:moveTo>
                  <a:lnTo>
                    <a:pt x="90" y="50"/>
                  </a:lnTo>
                  <a:lnTo>
                    <a:pt x="78" y="37"/>
                  </a:lnTo>
                  <a:lnTo>
                    <a:pt x="64" y="27"/>
                  </a:lnTo>
                  <a:lnTo>
                    <a:pt x="52" y="16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9" y="4"/>
                  </a:lnTo>
                  <a:lnTo>
                    <a:pt x="4" y="12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4" y="35"/>
                  </a:lnTo>
                  <a:lnTo>
                    <a:pt x="6" y="46"/>
                  </a:lnTo>
                  <a:lnTo>
                    <a:pt x="6" y="55"/>
                  </a:lnTo>
                  <a:lnTo>
                    <a:pt x="6" y="62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4" y="96"/>
                  </a:lnTo>
                  <a:lnTo>
                    <a:pt x="9" y="104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27" y="109"/>
                  </a:lnTo>
                  <a:lnTo>
                    <a:pt x="39" y="106"/>
                  </a:lnTo>
                  <a:lnTo>
                    <a:pt x="50" y="101"/>
                  </a:lnTo>
                  <a:lnTo>
                    <a:pt x="58" y="94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71" y="79"/>
                  </a:lnTo>
                  <a:lnTo>
                    <a:pt x="82" y="73"/>
                  </a:lnTo>
                  <a:lnTo>
                    <a:pt x="90" y="64"/>
                  </a:lnTo>
                  <a:lnTo>
                    <a:pt x="96" y="58"/>
                  </a:lnTo>
                  <a:lnTo>
                    <a:pt x="99" y="56"/>
                  </a:lnTo>
                  <a:lnTo>
                    <a:pt x="99" y="5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15" name="Freeform 283"/>
            <p:cNvSpPr>
              <a:spLocks/>
            </p:cNvSpPr>
            <p:nvPr/>
          </p:nvSpPr>
          <p:spPr bwMode="auto">
            <a:xfrm>
              <a:off x="2729" y="2918"/>
              <a:ext cx="100" cy="110"/>
            </a:xfrm>
            <a:custGeom>
              <a:avLst/>
              <a:gdLst/>
              <a:ahLst/>
              <a:cxnLst>
                <a:cxn ang="0">
                  <a:pos x="99" y="56"/>
                </a:cxn>
                <a:cxn ang="0">
                  <a:pos x="90" y="50"/>
                </a:cxn>
                <a:cxn ang="0">
                  <a:pos x="78" y="37"/>
                </a:cxn>
                <a:cxn ang="0">
                  <a:pos x="64" y="27"/>
                </a:cxn>
                <a:cxn ang="0">
                  <a:pos x="52" y="16"/>
                </a:cxn>
                <a:cxn ang="0">
                  <a:pos x="44" y="5"/>
                </a:cxn>
                <a:cxn ang="0">
                  <a:pos x="44" y="5"/>
                </a:cxn>
                <a:cxn ang="0">
                  <a:pos x="33" y="0"/>
                </a:cxn>
                <a:cxn ang="0">
                  <a:pos x="23" y="0"/>
                </a:cxn>
                <a:cxn ang="0">
                  <a:pos x="9" y="4"/>
                </a:cxn>
                <a:cxn ang="0">
                  <a:pos x="4" y="12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4" y="35"/>
                </a:cxn>
                <a:cxn ang="0">
                  <a:pos x="6" y="46"/>
                </a:cxn>
                <a:cxn ang="0">
                  <a:pos x="6" y="55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2" y="69"/>
                </a:cxn>
                <a:cxn ang="0">
                  <a:pos x="0" y="78"/>
                </a:cxn>
                <a:cxn ang="0">
                  <a:pos x="0" y="85"/>
                </a:cxn>
                <a:cxn ang="0">
                  <a:pos x="4" y="96"/>
                </a:cxn>
                <a:cxn ang="0">
                  <a:pos x="9" y="104"/>
                </a:cxn>
                <a:cxn ang="0">
                  <a:pos x="18" y="109"/>
                </a:cxn>
                <a:cxn ang="0">
                  <a:pos x="18" y="109"/>
                </a:cxn>
                <a:cxn ang="0">
                  <a:pos x="27" y="109"/>
                </a:cxn>
                <a:cxn ang="0">
                  <a:pos x="39" y="106"/>
                </a:cxn>
                <a:cxn ang="0">
                  <a:pos x="50" y="101"/>
                </a:cxn>
                <a:cxn ang="0">
                  <a:pos x="58" y="94"/>
                </a:cxn>
                <a:cxn ang="0">
                  <a:pos x="64" y="88"/>
                </a:cxn>
                <a:cxn ang="0">
                  <a:pos x="64" y="88"/>
                </a:cxn>
                <a:cxn ang="0">
                  <a:pos x="71" y="79"/>
                </a:cxn>
                <a:cxn ang="0">
                  <a:pos x="82" y="73"/>
                </a:cxn>
                <a:cxn ang="0">
                  <a:pos x="90" y="64"/>
                </a:cxn>
                <a:cxn ang="0">
                  <a:pos x="96" y="58"/>
                </a:cxn>
                <a:cxn ang="0">
                  <a:pos x="99" y="56"/>
                </a:cxn>
                <a:cxn ang="0">
                  <a:pos x="99" y="56"/>
                </a:cxn>
              </a:cxnLst>
              <a:rect l="0" t="0" r="r" b="b"/>
              <a:pathLst>
                <a:path w="100" h="110">
                  <a:moveTo>
                    <a:pt x="99" y="56"/>
                  </a:moveTo>
                  <a:lnTo>
                    <a:pt x="90" y="50"/>
                  </a:lnTo>
                  <a:lnTo>
                    <a:pt x="78" y="37"/>
                  </a:lnTo>
                  <a:lnTo>
                    <a:pt x="64" y="27"/>
                  </a:lnTo>
                  <a:lnTo>
                    <a:pt x="52" y="16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9" y="4"/>
                  </a:lnTo>
                  <a:lnTo>
                    <a:pt x="4" y="12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4" y="35"/>
                  </a:lnTo>
                  <a:lnTo>
                    <a:pt x="6" y="46"/>
                  </a:lnTo>
                  <a:lnTo>
                    <a:pt x="6" y="55"/>
                  </a:lnTo>
                  <a:lnTo>
                    <a:pt x="6" y="62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4" y="96"/>
                  </a:lnTo>
                  <a:lnTo>
                    <a:pt x="9" y="104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27" y="109"/>
                  </a:lnTo>
                  <a:lnTo>
                    <a:pt x="39" y="106"/>
                  </a:lnTo>
                  <a:lnTo>
                    <a:pt x="50" y="101"/>
                  </a:lnTo>
                  <a:lnTo>
                    <a:pt x="58" y="94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71" y="79"/>
                  </a:lnTo>
                  <a:lnTo>
                    <a:pt x="82" y="73"/>
                  </a:lnTo>
                  <a:lnTo>
                    <a:pt x="90" y="64"/>
                  </a:lnTo>
                  <a:lnTo>
                    <a:pt x="96" y="58"/>
                  </a:lnTo>
                  <a:lnTo>
                    <a:pt x="99" y="56"/>
                  </a:lnTo>
                  <a:lnTo>
                    <a:pt x="99" y="5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16" name="Freeform 284"/>
            <p:cNvSpPr>
              <a:spLocks/>
            </p:cNvSpPr>
            <p:nvPr/>
          </p:nvSpPr>
          <p:spPr bwMode="auto">
            <a:xfrm>
              <a:off x="2391" y="2814"/>
              <a:ext cx="56" cy="5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2"/>
                </a:cxn>
                <a:cxn ang="0">
                  <a:pos x="44" y="48"/>
                </a:cxn>
                <a:cxn ang="0">
                  <a:pos x="50" y="41"/>
                </a:cxn>
                <a:cxn ang="0">
                  <a:pos x="52" y="35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8"/>
                </a:cxn>
                <a:cxn ang="0">
                  <a:pos x="50" y="11"/>
                </a:cxn>
                <a:cxn ang="0">
                  <a:pos x="44" y="4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4" y="41"/>
                </a:cxn>
                <a:cxn ang="0">
                  <a:pos x="11" y="48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0" y="41"/>
                  </a:lnTo>
                  <a:lnTo>
                    <a:pt x="52" y="35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8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4" y="41"/>
                  </a:lnTo>
                  <a:lnTo>
                    <a:pt x="11" y="48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17" name="Freeform 285"/>
            <p:cNvSpPr>
              <a:spLocks/>
            </p:cNvSpPr>
            <p:nvPr/>
          </p:nvSpPr>
          <p:spPr bwMode="auto">
            <a:xfrm>
              <a:off x="2391" y="2814"/>
              <a:ext cx="56" cy="5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2"/>
                </a:cxn>
                <a:cxn ang="0">
                  <a:pos x="44" y="48"/>
                </a:cxn>
                <a:cxn ang="0">
                  <a:pos x="50" y="41"/>
                </a:cxn>
                <a:cxn ang="0">
                  <a:pos x="52" y="35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8"/>
                </a:cxn>
                <a:cxn ang="0">
                  <a:pos x="50" y="11"/>
                </a:cxn>
                <a:cxn ang="0">
                  <a:pos x="44" y="4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4" y="41"/>
                </a:cxn>
                <a:cxn ang="0">
                  <a:pos x="11" y="48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0" y="41"/>
                  </a:lnTo>
                  <a:lnTo>
                    <a:pt x="52" y="35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8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4" y="41"/>
                  </a:lnTo>
                  <a:lnTo>
                    <a:pt x="11" y="48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18" name="Freeform 286"/>
            <p:cNvSpPr>
              <a:spLocks/>
            </p:cNvSpPr>
            <p:nvPr/>
          </p:nvSpPr>
          <p:spPr bwMode="auto">
            <a:xfrm>
              <a:off x="2474" y="2780"/>
              <a:ext cx="56" cy="5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2"/>
                </a:cxn>
                <a:cxn ang="0">
                  <a:pos x="41" y="50"/>
                </a:cxn>
                <a:cxn ang="0">
                  <a:pos x="48" y="45"/>
                </a:cxn>
                <a:cxn ang="0">
                  <a:pos x="52" y="36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9"/>
                </a:cxn>
                <a:cxn ang="0">
                  <a:pos x="48" y="11"/>
                </a:cxn>
                <a:cxn ang="0">
                  <a:pos x="41" y="4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9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4" y="45"/>
                </a:cxn>
                <a:cxn ang="0">
                  <a:pos x="11" y="50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1" y="50"/>
                  </a:lnTo>
                  <a:lnTo>
                    <a:pt x="48" y="45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48" y="11"/>
                  </a:lnTo>
                  <a:lnTo>
                    <a:pt x="41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5"/>
                  </a:lnTo>
                  <a:lnTo>
                    <a:pt x="11" y="50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19" name="Freeform 287"/>
            <p:cNvSpPr>
              <a:spLocks/>
            </p:cNvSpPr>
            <p:nvPr/>
          </p:nvSpPr>
          <p:spPr bwMode="auto">
            <a:xfrm>
              <a:off x="2474" y="2780"/>
              <a:ext cx="56" cy="5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2"/>
                </a:cxn>
                <a:cxn ang="0">
                  <a:pos x="41" y="50"/>
                </a:cxn>
                <a:cxn ang="0">
                  <a:pos x="48" y="45"/>
                </a:cxn>
                <a:cxn ang="0">
                  <a:pos x="52" y="36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9"/>
                </a:cxn>
                <a:cxn ang="0">
                  <a:pos x="48" y="11"/>
                </a:cxn>
                <a:cxn ang="0">
                  <a:pos x="41" y="4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9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4" y="45"/>
                </a:cxn>
                <a:cxn ang="0">
                  <a:pos x="11" y="50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1" y="50"/>
                  </a:lnTo>
                  <a:lnTo>
                    <a:pt x="48" y="45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48" y="11"/>
                  </a:lnTo>
                  <a:lnTo>
                    <a:pt x="41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5"/>
                  </a:lnTo>
                  <a:lnTo>
                    <a:pt x="11" y="50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20" name="Freeform 288"/>
            <p:cNvSpPr>
              <a:spLocks/>
            </p:cNvSpPr>
            <p:nvPr/>
          </p:nvSpPr>
          <p:spPr bwMode="auto">
            <a:xfrm>
              <a:off x="2216" y="2635"/>
              <a:ext cx="56" cy="5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5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2" y="36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9"/>
                </a:cxn>
                <a:cxn ang="0">
                  <a:pos x="50" y="11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2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9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4" y="44"/>
                </a:cxn>
                <a:cxn ang="0">
                  <a:pos x="11" y="50"/>
                </a:cxn>
                <a:cxn ang="0">
                  <a:pos x="18" y="55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5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2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4"/>
                  </a:lnTo>
                  <a:lnTo>
                    <a:pt x="11" y="50"/>
                  </a:lnTo>
                  <a:lnTo>
                    <a:pt x="18" y="55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21" name="Freeform 289"/>
            <p:cNvSpPr>
              <a:spLocks/>
            </p:cNvSpPr>
            <p:nvPr/>
          </p:nvSpPr>
          <p:spPr bwMode="auto">
            <a:xfrm>
              <a:off x="2216" y="2635"/>
              <a:ext cx="56" cy="5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5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2" y="36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9"/>
                </a:cxn>
                <a:cxn ang="0">
                  <a:pos x="50" y="11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2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9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4" y="44"/>
                </a:cxn>
                <a:cxn ang="0">
                  <a:pos x="11" y="50"/>
                </a:cxn>
                <a:cxn ang="0">
                  <a:pos x="18" y="55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5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2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4"/>
                  </a:lnTo>
                  <a:lnTo>
                    <a:pt x="11" y="50"/>
                  </a:lnTo>
                  <a:lnTo>
                    <a:pt x="18" y="55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22" name="Freeform 290"/>
            <p:cNvSpPr>
              <a:spLocks/>
            </p:cNvSpPr>
            <p:nvPr/>
          </p:nvSpPr>
          <p:spPr bwMode="auto">
            <a:xfrm>
              <a:off x="2322" y="2621"/>
              <a:ext cx="57" cy="56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36" y="52"/>
                </a:cxn>
                <a:cxn ang="0">
                  <a:pos x="44" y="48"/>
                </a:cxn>
                <a:cxn ang="0">
                  <a:pos x="51" y="41"/>
                </a:cxn>
                <a:cxn ang="0">
                  <a:pos x="56" y="35"/>
                </a:cxn>
                <a:cxn ang="0">
                  <a:pos x="56" y="27"/>
                </a:cxn>
                <a:cxn ang="0">
                  <a:pos x="56" y="27"/>
                </a:cxn>
                <a:cxn ang="0">
                  <a:pos x="56" y="18"/>
                </a:cxn>
                <a:cxn ang="0">
                  <a:pos x="51" y="9"/>
                </a:cxn>
                <a:cxn ang="0">
                  <a:pos x="44" y="4"/>
                </a:cxn>
                <a:cxn ang="0">
                  <a:pos x="36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19" y="0"/>
                </a:cxn>
                <a:cxn ang="0">
                  <a:pos x="11" y="4"/>
                </a:cxn>
                <a:cxn ang="0">
                  <a:pos x="6" y="9"/>
                </a:cxn>
                <a:cxn ang="0">
                  <a:pos x="2" y="18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2" y="35"/>
                </a:cxn>
                <a:cxn ang="0">
                  <a:pos x="6" y="41"/>
                </a:cxn>
                <a:cxn ang="0">
                  <a:pos x="11" y="48"/>
                </a:cxn>
                <a:cxn ang="0">
                  <a:pos x="19" y="52"/>
                </a:cxn>
                <a:cxn ang="0">
                  <a:pos x="28" y="55"/>
                </a:cxn>
                <a:cxn ang="0">
                  <a:pos x="28" y="55"/>
                </a:cxn>
              </a:cxnLst>
              <a:rect l="0" t="0" r="r" b="b"/>
              <a:pathLst>
                <a:path w="57" h="56">
                  <a:moveTo>
                    <a:pt x="28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1" y="41"/>
                  </a:lnTo>
                  <a:lnTo>
                    <a:pt x="56" y="35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18"/>
                  </a:lnTo>
                  <a:lnTo>
                    <a:pt x="51" y="9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6" y="9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35"/>
                  </a:lnTo>
                  <a:lnTo>
                    <a:pt x="6" y="41"/>
                  </a:lnTo>
                  <a:lnTo>
                    <a:pt x="11" y="48"/>
                  </a:lnTo>
                  <a:lnTo>
                    <a:pt x="19" y="52"/>
                  </a:lnTo>
                  <a:lnTo>
                    <a:pt x="28" y="55"/>
                  </a:lnTo>
                  <a:lnTo>
                    <a:pt x="28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23" name="Freeform 291"/>
            <p:cNvSpPr>
              <a:spLocks/>
            </p:cNvSpPr>
            <p:nvPr/>
          </p:nvSpPr>
          <p:spPr bwMode="auto">
            <a:xfrm>
              <a:off x="2322" y="2621"/>
              <a:ext cx="57" cy="56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36" y="52"/>
                </a:cxn>
                <a:cxn ang="0">
                  <a:pos x="44" y="48"/>
                </a:cxn>
                <a:cxn ang="0">
                  <a:pos x="51" y="41"/>
                </a:cxn>
                <a:cxn ang="0">
                  <a:pos x="56" y="35"/>
                </a:cxn>
                <a:cxn ang="0">
                  <a:pos x="56" y="27"/>
                </a:cxn>
                <a:cxn ang="0">
                  <a:pos x="56" y="27"/>
                </a:cxn>
                <a:cxn ang="0">
                  <a:pos x="56" y="18"/>
                </a:cxn>
                <a:cxn ang="0">
                  <a:pos x="51" y="9"/>
                </a:cxn>
                <a:cxn ang="0">
                  <a:pos x="44" y="4"/>
                </a:cxn>
                <a:cxn ang="0">
                  <a:pos x="36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19" y="0"/>
                </a:cxn>
                <a:cxn ang="0">
                  <a:pos x="11" y="4"/>
                </a:cxn>
                <a:cxn ang="0">
                  <a:pos x="6" y="9"/>
                </a:cxn>
                <a:cxn ang="0">
                  <a:pos x="2" y="18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2" y="35"/>
                </a:cxn>
                <a:cxn ang="0">
                  <a:pos x="6" y="41"/>
                </a:cxn>
                <a:cxn ang="0">
                  <a:pos x="11" y="48"/>
                </a:cxn>
                <a:cxn ang="0">
                  <a:pos x="19" y="52"/>
                </a:cxn>
                <a:cxn ang="0">
                  <a:pos x="28" y="55"/>
                </a:cxn>
                <a:cxn ang="0">
                  <a:pos x="28" y="55"/>
                </a:cxn>
              </a:cxnLst>
              <a:rect l="0" t="0" r="r" b="b"/>
              <a:pathLst>
                <a:path w="57" h="56">
                  <a:moveTo>
                    <a:pt x="28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1" y="41"/>
                  </a:lnTo>
                  <a:lnTo>
                    <a:pt x="56" y="35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18"/>
                  </a:lnTo>
                  <a:lnTo>
                    <a:pt x="51" y="9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6" y="9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35"/>
                  </a:lnTo>
                  <a:lnTo>
                    <a:pt x="6" y="41"/>
                  </a:lnTo>
                  <a:lnTo>
                    <a:pt x="11" y="48"/>
                  </a:lnTo>
                  <a:lnTo>
                    <a:pt x="19" y="52"/>
                  </a:lnTo>
                  <a:lnTo>
                    <a:pt x="28" y="55"/>
                  </a:lnTo>
                  <a:lnTo>
                    <a:pt x="28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24" name="Freeform 292"/>
            <p:cNvSpPr>
              <a:spLocks/>
            </p:cNvSpPr>
            <p:nvPr/>
          </p:nvSpPr>
          <p:spPr bwMode="auto">
            <a:xfrm>
              <a:off x="1979" y="1239"/>
              <a:ext cx="1842" cy="1250"/>
            </a:xfrm>
            <a:custGeom>
              <a:avLst/>
              <a:gdLst/>
              <a:ahLst/>
              <a:cxnLst>
                <a:cxn ang="0">
                  <a:pos x="711" y="297"/>
                </a:cxn>
                <a:cxn ang="0">
                  <a:pos x="455" y="455"/>
                </a:cxn>
                <a:cxn ang="0">
                  <a:pos x="296" y="711"/>
                </a:cxn>
                <a:cxn ang="0">
                  <a:pos x="262" y="921"/>
                </a:cxn>
                <a:cxn ang="0">
                  <a:pos x="267" y="994"/>
                </a:cxn>
                <a:cxn ang="0">
                  <a:pos x="278" y="1068"/>
                </a:cxn>
                <a:cxn ang="0">
                  <a:pos x="296" y="1135"/>
                </a:cxn>
                <a:cxn ang="0">
                  <a:pos x="303" y="1156"/>
                </a:cxn>
                <a:cxn ang="0">
                  <a:pos x="258" y="1140"/>
                </a:cxn>
                <a:cxn ang="0">
                  <a:pos x="195" y="1108"/>
                </a:cxn>
                <a:cxn ang="0">
                  <a:pos x="138" y="1074"/>
                </a:cxn>
                <a:cxn ang="0">
                  <a:pos x="130" y="1085"/>
                </a:cxn>
                <a:cxn ang="0">
                  <a:pos x="101" y="1133"/>
                </a:cxn>
                <a:cxn ang="0">
                  <a:pos x="69" y="1202"/>
                </a:cxn>
                <a:cxn ang="0">
                  <a:pos x="58" y="1249"/>
                </a:cxn>
                <a:cxn ang="0">
                  <a:pos x="29" y="1156"/>
                </a:cxn>
                <a:cxn ang="0">
                  <a:pos x="9" y="1057"/>
                </a:cxn>
                <a:cxn ang="0">
                  <a:pos x="0" y="956"/>
                </a:cxn>
                <a:cxn ang="0">
                  <a:pos x="9" y="771"/>
                </a:cxn>
                <a:cxn ang="0">
                  <a:pos x="177" y="377"/>
                </a:cxn>
                <a:cxn ang="0">
                  <a:pos x="497" y="101"/>
                </a:cxn>
                <a:cxn ang="0">
                  <a:pos x="920" y="0"/>
                </a:cxn>
                <a:cxn ang="0">
                  <a:pos x="1210" y="46"/>
                </a:cxn>
                <a:cxn ang="0">
                  <a:pos x="1571" y="269"/>
                </a:cxn>
                <a:cxn ang="0">
                  <a:pos x="1794" y="630"/>
                </a:cxn>
                <a:cxn ang="0">
                  <a:pos x="1841" y="921"/>
                </a:cxn>
                <a:cxn ang="0">
                  <a:pos x="1835" y="1024"/>
                </a:cxn>
                <a:cxn ang="0">
                  <a:pos x="1817" y="1122"/>
                </a:cxn>
                <a:cxn ang="0">
                  <a:pos x="1790" y="1220"/>
                </a:cxn>
                <a:cxn ang="0">
                  <a:pos x="1778" y="1225"/>
                </a:cxn>
                <a:cxn ang="0">
                  <a:pos x="1750" y="1154"/>
                </a:cxn>
                <a:cxn ang="0">
                  <a:pos x="1716" y="1098"/>
                </a:cxn>
                <a:cxn ang="0">
                  <a:pos x="1702" y="1074"/>
                </a:cxn>
                <a:cxn ang="0">
                  <a:pos x="1666" y="1098"/>
                </a:cxn>
                <a:cxn ang="0">
                  <a:pos x="1601" y="1129"/>
                </a:cxn>
                <a:cxn ang="0">
                  <a:pos x="1546" y="1152"/>
                </a:cxn>
                <a:cxn ang="0">
                  <a:pos x="1534" y="1158"/>
                </a:cxn>
                <a:cxn ang="0">
                  <a:pos x="1555" y="1089"/>
                </a:cxn>
                <a:cxn ang="0">
                  <a:pos x="1571" y="1020"/>
                </a:cxn>
                <a:cxn ang="0">
                  <a:pos x="1578" y="946"/>
                </a:cxn>
                <a:cxn ang="0">
                  <a:pos x="1569" y="813"/>
                </a:cxn>
                <a:cxn ang="0">
                  <a:pos x="1451" y="533"/>
                </a:cxn>
                <a:cxn ang="0">
                  <a:pos x="1221" y="337"/>
                </a:cxn>
                <a:cxn ang="0">
                  <a:pos x="920" y="264"/>
                </a:cxn>
              </a:cxnLst>
              <a:rect l="0" t="0" r="r" b="b"/>
              <a:pathLst>
                <a:path w="1842" h="1250">
                  <a:moveTo>
                    <a:pt x="920" y="264"/>
                  </a:moveTo>
                  <a:lnTo>
                    <a:pt x="812" y="271"/>
                  </a:lnTo>
                  <a:lnTo>
                    <a:pt x="711" y="297"/>
                  </a:lnTo>
                  <a:lnTo>
                    <a:pt x="616" y="337"/>
                  </a:lnTo>
                  <a:lnTo>
                    <a:pt x="531" y="389"/>
                  </a:lnTo>
                  <a:lnTo>
                    <a:pt x="455" y="455"/>
                  </a:lnTo>
                  <a:lnTo>
                    <a:pt x="389" y="533"/>
                  </a:lnTo>
                  <a:lnTo>
                    <a:pt x="336" y="619"/>
                  </a:lnTo>
                  <a:lnTo>
                    <a:pt x="296" y="711"/>
                  </a:lnTo>
                  <a:lnTo>
                    <a:pt x="271" y="813"/>
                  </a:lnTo>
                  <a:lnTo>
                    <a:pt x="262" y="921"/>
                  </a:lnTo>
                  <a:lnTo>
                    <a:pt x="262" y="921"/>
                  </a:lnTo>
                  <a:lnTo>
                    <a:pt x="262" y="946"/>
                  </a:lnTo>
                  <a:lnTo>
                    <a:pt x="262" y="971"/>
                  </a:lnTo>
                  <a:lnTo>
                    <a:pt x="267" y="994"/>
                  </a:lnTo>
                  <a:lnTo>
                    <a:pt x="269" y="1020"/>
                  </a:lnTo>
                  <a:lnTo>
                    <a:pt x="273" y="1043"/>
                  </a:lnTo>
                  <a:lnTo>
                    <a:pt x="278" y="1068"/>
                  </a:lnTo>
                  <a:lnTo>
                    <a:pt x="283" y="1089"/>
                  </a:lnTo>
                  <a:lnTo>
                    <a:pt x="290" y="1112"/>
                  </a:lnTo>
                  <a:lnTo>
                    <a:pt x="296" y="1135"/>
                  </a:lnTo>
                  <a:lnTo>
                    <a:pt x="305" y="1158"/>
                  </a:lnTo>
                  <a:lnTo>
                    <a:pt x="305" y="1158"/>
                  </a:lnTo>
                  <a:lnTo>
                    <a:pt x="303" y="1156"/>
                  </a:lnTo>
                  <a:lnTo>
                    <a:pt x="292" y="1152"/>
                  </a:lnTo>
                  <a:lnTo>
                    <a:pt x="278" y="1146"/>
                  </a:lnTo>
                  <a:lnTo>
                    <a:pt x="258" y="1140"/>
                  </a:lnTo>
                  <a:lnTo>
                    <a:pt x="237" y="1129"/>
                  </a:lnTo>
                  <a:lnTo>
                    <a:pt x="216" y="1119"/>
                  </a:lnTo>
                  <a:lnTo>
                    <a:pt x="195" y="1108"/>
                  </a:lnTo>
                  <a:lnTo>
                    <a:pt x="172" y="1098"/>
                  </a:lnTo>
                  <a:lnTo>
                    <a:pt x="153" y="1085"/>
                  </a:lnTo>
                  <a:lnTo>
                    <a:pt x="138" y="1074"/>
                  </a:lnTo>
                  <a:lnTo>
                    <a:pt x="138" y="1074"/>
                  </a:lnTo>
                  <a:lnTo>
                    <a:pt x="136" y="1076"/>
                  </a:lnTo>
                  <a:lnTo>
                    <a:pt x="130" y="1085"/>
                  </a:lnTo>
                  <a:lnTo>
                    <a:pt x="122" y="1098"/>
                  </a:lnTo>
                  <a:lnTo>
                    <a:pt x="111" y="1114"/>
                  </a:lnTo>
                  <a:lnTo>
                    <a:pt x="101" y="1133"/>
                  </a:lnTo>
                  <a:lnTo>
                    <a:pt x="87" y="1154"/>
                  </a:lnTo>
                  <a:lnTo>
                    <a:pt x="78" y="1179"/>
                  </a:lnTo>
                  <a:lnTo>
                    <a:pt x="69" y="1202"/>
                  </a:lnTo>
                  <a:lnTo>
                    <a:pt x="62" y="1225"/>
                  </a:lnTo>
                  <a:lnTo>
                    <a:pt x="58" y="1249"/>
                  </a:lnTo>
                  <a:lnTo>
                    <a:pt x="58" y="1249"/>
                  </a:lnTo>
                  <a:lnTo>
                    <a:pt x="48" y="1220"/>
                  </a:lnTo>
                  <a:lnTo>
                    <a:pt x="37" y="1188"/>
                  </a:lnTo>
                  <a:lnTo>
                    <a:pt x="29" y="1156"/>
                  </a:lnTo>
                  <a:lnTo>
                    <a:pt x="20" y="1122"/>
                  </a:lnTo>
                  <a:lnTo>
                    <a:pt x="14" y="1091"/>
                  </a:lnTo>
                  <a:lnTo>
                    <a:pt x="9" y="1057"/>
                  </a:lnTo>
                  <a:lnTo>
                    <a:pt x="4" y="1024"/>
                  </a:lnTo>
                  <a:lnTo>
                    <a:pt x="2" y="990"/>
                  </a:lnTo>
                  <a:lnTo>
                    <a:pt x="0" y="95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9" y="771"/>
                  </a:lnTo>
                  <a:lnTo>
                    <a:pt x="46" y="630"/>
                  </a:lnTo>
                  <a:lnTo>
                    <a:pt x="101" y="497"/>
                  </a:lnTo>
                  <a:lnTo>
                    <a:pt x="177" y="377"/>
                  </a:lnTo>
                  <a:lnTo>
                    <a:pt x="269" y="269"/>
                  </a:lnTo>
                  <a:lnTo>
                    <a:pt x="377" y="177"/>
                  </a:lnTo>
                  <a:lnTo>
                    <a:pt x="497" y="101"/>
                  </a:lnTo>
                  <a:lnTo>
                    <a:pt x="630" y="46"/>
                  </a:lnTo>
                  <a:lnTo>
                    <a:pt x="770" y="11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1070" y="11"/>
                  </a:lnTo>
                  <a:lnTo>
                    <a:pt x="1210" y="46"/>
                  </a:lnTo>
                  <a:lnTo>
                    <a:pt x="1343" y="101"/>
                  </a:lnTo>
                  <a:lnTo>
                    <a:pt x="1463" y="177"/>
                  </a:lnTo>
                  <a:lnTo>
                    <a:pt x="1571" y="269"/>
                  </a:lnTo>
                  <a:lnTo>
                    <a:pt x="1661" y="377"/>
                  </a:lnTo>
                  <a:lnTo>
                    <a:pt x="1737" y="497"/>
                  </a:lnTo>
                  <a:lnTo>
                    <a:pt x="1794" y="630"/>
                  </a:lnTo>
                  <a:lnTo>
                    <a:pt x="1828" y="771"/>
                  </a:lnTo>
                  <a:lnTo>
                    <a:pt x="1841" y="921"/>
                  </a:lnTo>
                  <a:lnTo>
                    <a:pt x="1841" y="921"/>
                  </a:lnTo>
                  <a:lnTo>
                    <a:pt x="1841" y="956"/>
                  </a:lnTo>
                  <a:lnTo>
                    <a:pt x="1838" y="990"/>
                  </a:lnTo>
                  <a:lnTo>
                    <a:pt x="1835" y="1024"/>
                  </a:lnTo>
                  <a:lnTo>
                    <a:pt x="1831" y="1057"/>
                  </a:lnTo>
                  <a:lnTo>
                    <a:pt x="1824" y="1091"/>
                  </a:lnTo>
                  <a:lnTo>
                    <a:pt x="1817" y="1122"/>
                  </a:lnTo>
                  <a:lnTo>
                    <a:pt x="1811" y="1156"/>
                  </a:lnTo>
                  <a:lnTo>
                    <a:pt x="1801" y="1188"/>
                  </a:lnTo>
                  <a:lnTo>
                    <a:pt x="1790" y="1220"/>
                  </a:lnTo>
                  <a:lnTo>
                    <a:pt x="1780" y="1249"/>
                  </a:lnTo>
                  <a:lnTo>
                    <a:pt x="1780" y="1249"/>
                  </a:lnTo>
                  <a:lnTo>
                    <a:pt x="1778" y="1225"/>
                  </a:lnTo>
                  <a:lnTo>
                    <a:pt x="1771" y="1202"/>
                  </a:lnTo>
                  <a:lnTo>
                    <a:pt x="1760" y="1179"/>
                  </a:lnTo>
                  <a:lnTo>
                    <a:pt x="1750" y="1154"/>
                  </a:lnTo>
                  <a:lnTo>
                    <a:pt x="1739" y="1133"/>
                  </a:lnTo>
                  <a:lnTo>
                    <a:pt x="1727" y="1114"/>
                  </a:lnTo>
                  <a:lnTo>
                    <a:pt x="1716" y="1098"/>
                  </a:lnTo>
                  <a:lnTo>
                    <a:pt x="1709" y="1085"/>
                  </a:lnTo>
                  <a:lnTo>
                    <a:pt x="1704" y="1076"/>
                  </a:lnTo>
                  <a:lnTo>
                    <a:pt x="1702" y="1074"/>
                  </a:lnTo>
                  <a:lnTo>
                    <a:pt x="1702" y="1074"/>
                  </a:lnTo>
                  <a:lnTo>
                    <a:pt x="1684" y="1085"/>
                  </a:lnTo>
                  <a:lnTo>
                    <a:pt x="1666" y="1098"/>
                  </a:lnTo>
                  <a:lnTo>
                    <a:pt x="1645" y="1108"/>
                  </a:lnTo>
                  <a:lnTo>
                    <a:pt x="1624" y="1119"/>
                  </a:lnTo>
                  <a:lnTo>
                    <a:pt x="1601" y="1129"/>
                  </a:lnTo>
                  <a:lnTo>
                    <a:pt x="1580" y="1140"/>
                  </a:lnTo>
                  <a:lnTo>
                    <a:pt x="1560" y="1146"/>
                  </a:lnTo>
                  <a:lnTo>
                    <a:pt x="1546" y="1152"/>
                  </a:lnTo>
                  <a:lnTo>
                    <a:pt x="1537" y="1156"/>
                  </a:lnTo>
                  <a:lnTo>
                    <a:pt x="1534" y="1158"/>
                  </a:lnTo>
                  <a:lnTo>
                    <a:pt x="1534" y="1158"/>
                  </a:lnTo>
                  <a:lnTo>
                    <a:pt x="1541" y="1135"/>
                  </a:lnTo>
                  <a:lnTo>
                    <a:pt x="1550" y="1112"/>
                  </a:lnTo>
                  <a:lnTo>
                    <a:pt x="1555" y="1089"/>
                  </a:lnTo>
                  <a:lnTo>
                    <a:pt x="1560" y="1068"/>
                  </a:lnTo>
                  <a:lnTo>
                    <a:pt x="1567" y="1043"/>
                  </a:lnTo>
                  <a:lnTo>
                    <a:pt x="1571" y="1020"/>
                  </a:lnTo>
                  <a:lnTo>
                    <a:pt x="1573" y="994"/>
                  </a:lnTo>
                  <a:lnTo>
                    <a:pt x="1575" y="971"/>
                  </a:lnTo>
                  <a:lnTo>
                    <a:pt x="1578" y="946"/>
                  </a:lnTo>
                  <a:lnTo>
                    <a:pt x="1578" y="921"/>
                  </a:lnTo>
                  <a:lnTo>
                    <a:pt x="1578" y="921"/>
                  </a:lnTo>
                  <a:lnTo>
                    <a:pt x="1569" y="813"/>
                  </a:lnTo>
                  <a:lnTo>
                    <a:pt x="1544" y="711"/>
                  </a:lnTo>
                  <a:lnTo>
                    <a:pt x="1504" y="619"/>
                  </a:lnTo>
                  <a:lnTo>
                    <a:pt x="1451" y="533"/>
                  </a:lnTo>
                  <a:lnTo>
                    <a:pt x="1384" y="455"/>
                  </a:lnTo>
                  <a:lnTo>
                    <a:pt x="1308" y="389"/>
                  </a:lnTo>
                  <a:lnTo>
                    <a:pt x="1221" y="337"/>
                  </a:lnTo>
                  <a:lnTo>
                    <a:pt x="1127" y="297"/>
                  </a:lnTo>
                  <a:lnTo>
                    <a:pt x="1026" y="271"/>
                  </a:lnTo>
                  <a:lnTo>
                    <a:pt x="920" y="264"/>
                  </a:lnTo>
                  <a:lnTo>
                    <a:pt x="920" y="26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25" name="Freeform 293"/>
            <p:cNvSpPr>
              <a:spLocks/>
            </p:cNvSpPr>
            <p:nvPr/>
          </p:nvSpPr>
          <p:spPr bwMode="auto">
            <a:xfrm>
              <a:off x="1979" y="1239"/>
              <a:ext cx="1842" cy="1250"/>
            </a:xfrm>
            <a:custGeom>
              <a:avLst/>
              <a:gdLst/>
              <a:ahLst/>
              <a:cxnLst>
                <a:cxn ang="0">
                  <a:pos x="711" y="297"/>
                </a:cxn>
                <a:cxn ang="0">
                  <a:pos x="455" y="455"/>
                </a:cxn>
                <a:cxn ang="0">
                  <a:pos x="296" y="711"/>
                </a:cxn>
                <a:cxn ang="0">
                  <a:pos x="262" y="921"/>
                </a:cxn>
                <a:cxn ang="0">
                  <a:pos x="267" y="994"/>
                </a:cxn>
                <a:cxn ang="0">
                  <a:pos x="278" y="1068"/>
                </a:cxn>
                <a:cxn ang="0">
                  <a:pos x="296" y="1135"/>
                </a:cxn>
                <a:cxn ang="0">
                  <a:pos x="303" y="1156"/>
                </a:cxn>
                <a:cxn ang="0">
                  <a:pos x="258" y="1140"/>
                </a:cxn>
                <a:cxn ang="0">
                  <a:pos x="195" y="1108"/>
                </a:cxn>
                <a:cxn ang="0">
                  <a:pos x="138" y="1074"/>
                </a:cxn>
                <a:cxn ang="0">
                  <a:pos x="130" y="1085"/>
                </a:cxn>
                <a:cxn ang="0">
                  <a:pos x="101" y="1133"/>
                </a:cxn>
                <a:cxn ang="0">
                  <a:pos x="69" y="1202"/>
                </a:cxn>
                <a:cxn ang="0">
                  <a:pos x="58" y="1249"/>
                </a:cxn>
                <a:cxn ang="0">
                  <a:pos x="29" y="1156"/>
                </a:cxn>
                <a:cxn ang="0">
                  <a:pos x="9" y="1057"/>
                </a:cxn>
                <a:cxn ang="0">
                  <a:pos x="0" y="956"/>
                </a:cxn>
                <a:cxn ang="0">
                  <a:pos x="9" y="771"/>
                </a:cxn>
                <a:cxn ang="0">
                  <a:pos x="177" y="377"/>
                </a:cxn>
                <a:cxn ang="0">
                  <a:pos x="497" y="101"/>
                </a:cxn>
                <a:cxn ang="0">
                  <a:pos x="920" y="0"/>
                </a:cxn>
                <a:cxn ang="0">
                  <a:pos x="1210" y="46"/>
                </a:cxn>
                <a:cxn ang="0">
                  <a:pos x="1571" y="269"/>
                </a:cxn>
                <a:cxn ang="0">
                  <a:pos x="1794" y="630"/>
                </a:cxn>
                <a:cxn ang="0">
                  <a:pos x="1841" y="921"/>
                </a:cxn>
                <a:cxn ang="0">
                  <a:pos x="1835" y="1024"/>
                </a:cxn>
                <a:cxn ang="0">
                  <a:pos x="1817" y="1122"/>
                </a:cxn>
                <a:cxn ang="0">
                  <a:pos x="1790" y="1220"/>
                </a:cxn>
                <a:cxn ang="0">
                  <a:pos x="1778" y="1225"/>
                </a:cxn>
                <a:cxn ang="0">
                  <a:pos x="1750" y="1154"/>
                </a:cxn>
                <a:cxn ang="0">
                  <a:pos x="1716" y="1098"/>
                </a:cxn>
                <a:cxn ang="0">
                  <a:pos x="1702" y="1074"/>
                </a:cxn>
                <a:cxn ang="0">
                  <a:pos x="1666" y="1098"/>
                </a:cxn>
                <a:cxn ang="0">
                  <a:pos x="1601" y="1129"/>
                </a:cxn>
                <a:cxn ang="0">
                  <a:pos x="1546" y="1152"/>
                </a:cxn>
                <a:cxn ang="0">
                  <a:pos x="1534" y="1158"/>
                </a:cxn>
                <a:cxn ang="0">
                  <a:pos x="1555" y="1089"/>
                </a:cxn>
                <a:cxn ang="0">
                  <a:pos x="1571" y="1020"/>
                </a:cxn>
                <a:cxn ang="0">
                  <a:pos x="1578" y="946"/>
                </a:cxn>
                <a:cxn ang="0">
                  <a:pos x="1569" y="813"/>
                </a:cxn>
                <a:cxn ang="0">
                  <a:pos x="1451" y="533"/>
                </a:cxn>
                <a:cxn ang="0">
                  <a:pos x="1221" y="337"/>
                </a:cxn>
                <a:cxn ang="0">
                  <a:pos x="920" y="264"/>
                </a:cxn>
              </a:cxnLst>
              <a:rect l="0" t="0" r="r" b="b"/>
              <a:pathLst>
                <a:path w="1842" h="1250">
                  <a:moveTo>
                    <a:pt x="920" y="264"/>
                  </a:moveTo>
                  <a:lnTo>
                    <a:pt x="812" y="271"/>
                  </a:lnTo>
                  <a:lnTo>
                    <a:pt x="711" y="297"/>
                  </a:lnTo>
                  <a:lnTo>
                    <a:pt x="616" y="337"/>
                  </a:lnTo>
                  <a:lnTo>
                    <a:pt x="531" y="389"/>
                  </a:lnTo>
                  <a:lnTo>
                    <a:pt x="455" y="455"/>
                  </a:lnTo>
                  <a:lnTo>
                    <a:pt x="389" y="533"/>
                  </a:lnTo>
                  <a:lnTo>
                    <a:pt x="336" y="619"/>
                  </a:lnTo>
                  <a:lnTo>
                    <a:pt x="296" y="711"/>
                  </a:lnTo>
                  <a:lnTo>
                    <a:pt x="271" y="813"/>
                  </a:lnTo>
                  <a:lnTo>
                    <a:pt x="262" y="921"/>
                  </a:lnTo>
                  <a:lnTo>
                    <a:pt x="262" y="921"/>
                  </a:lnTo>
                  <a:lnTo>
                    <a:pt x="262" y="946"/>
                  </a:lnTo>
                  <a:lnTo>
                    <a:pt x="262" y="971"/>
                  </a:lnTo>
                  <a:lnTo>
                    <a:pt x="267" y="994"/>
                  </a:lnTo>
                  <a:lnTo>
                    <a:pt x="269" y="1020"/>
                  </a:lnTo>
                  <a:lnTo>
                    <a:pt x="273" y="1043"/>
                  </a:lnTo>
                  <a:lnTo>
                    <a:pt x="278" y="1068"/>
                  </a:lnTo>
                  <a:lnTo>
                    <a:pt x="283" y="1089"/>
                  </a:lnTo>
                  <a:lnTo>
                    <a:pt x="290" y="1112"/>
                  </a:lnTo>
                  <a:lnTo>
                    <a:pt x="296" y="1135"/>
                  </a:lnTo>
                  <a:lnTo>
                    <a:pt x="305" y="1158"/>
                  </a:lnTo>
                  <a:lnTo>
                    <a:pt x="305" y="1158"/>
                  </a:lnTo>
                  <a:lnTo>
                    <a:pt x="303" y="1156"/>
                  </a:lnTo>
                  <a:lnTo>
                    <a:pt x="292" y="1152"/>
                  </a:lnTo>
                  <a:lnTo>
                    <a:pt x="278" y="1146"/>
                  </a:lnTo>
                  <a:lnTo>
                    <a:pt x="258" y="1140"/>
                  </a:lnTo>
                  <a:lnTo>
                    <a:pt x="237" y="1129"/>
                  </a:lnTo>
                  <a:lnTo>
                    <a:pt x="216" y="1119"/>
                  </a:lnTo>
                  <a:lnTo>
                    <a:pt x="195" y="1108"/>
                  </a:lnTo>
                  <a:lnTo>
                    <a:pt x="172" y="1098"/>
                  </a:lnTo>
                  <a:lnTo>
                    <a:pt x="153" y="1085"/>
                  </a:lnTo>
                  <a:lnTo>
                    <a:pt x="138" y="1074"/>
                  </a:lnTo>
                  <a:lnTo>
                    <a:pt x="138" y="1074"/>
                  </a:lnTo>
                  <a:lnTo>
                    <a:pt x="136" y="1076"/>
                  </a:lnTo>
                  <a:lnTo>
                    <a:pt x="130" y="1085"/>
                  </a:lnTo>
                  <a:lnTo>
                    <a:pt x="122" y="1098"/>
                  </a:lnTo>
                  <a:lnTo>
                    <a:pt x="111" y="1114"/>
                  </a:lnTo>
                  <a:lnTo>
                    <a:pt x="101" y="1133"/>
                  </a:lnTo>
                  <a:lnTo>
                    <a:pt x="87" y="1154"/>
                  </a:lnTo>
                  <a:lnTo>
                    <a:pt x="78" y="1179"/>
                  </a:lnTo>
                  <a:lnTo>
                    <a:pt x="69" y="1202"/>
                  </a:lnTo>
                  <a:lnTo>
                    <a:pt x="62" y="1225"/>
                  </a:lnTo>
                  <a:lnTo>
                    <a:pt x="58" y="1249"/>
                  </a:lnTo>
                  <a:lnTo>
                    <a:pt x="58" y="1249"/>
                  </a:lnTo>
                  <a:lnTo>
                    <a:pt x="48" y="1220"/>
                  </a:lnTo>
                  <a:lnTo>
                    <a:pt x="37" y="1188"/>
                  </a:lnTo>
                  <a:lnTo>
                    <a:pt x="29" y="1156"/>
                  </a:lnTo>
                  <a:lnTo>
                    <a:pt x="20" y="1122"/>
                  </a:lnTo>
                  <a:lnTo>
                    <a:pt x="14" y="1091"/>
                  </a:lnTo>
                  <a:lnTo>
                    <a:pt x="9" y="1057"/>
                  </a:lnTo>
                  <a:lnTo>
                    <a:pt x="4" y="1024"/>
                  </a:lnTo>
                  <a:lnTo>
                    <a:pt x="2" y="990"/>
                  </a:lnTo>
                  <a:lnTo>
                    <a:pt x="0" y="95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9" y="771"/>
                  </a:lnTo>
                  <a:lnTo>
                    <a:pt x="46" y="630"/>
                  </a:lnTo>
                  <a:lnTo>
                    <a:pt x="101" y="497"/>
                  </a:lnTo>
                  <a:lnTo>
                    <a:pt x="177" y="377"/>
                  </a:lnTo>
                  <a:lnTo>
                    <a:pt x="269" y="269"/>
                  </a:lnTo>
                  <a:lnTo>
                    <a:pt x="377" y="177"/>
                  </a:lnTo>
                  <a:lnTo>
                    <a:pt x="497" y="101"/>
                  </a:lnTo>
                  <a:lnTo>
                    <a:pt x="630" y="46"/>
                  </a:lnTo>
                  <a:lnTo>
                    <a:pt x="770" y="11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1070" y="11"/>
                  </a:lnTo>
                  <a:lnTo>
                    <a:pt x="1210" y="46"/>
                  </a:lnTo>
                  <a:lnTo>
                    <a:pt x="1343" y="101"/>
                  </a:lnTo>
                  <a:lnTo>
                    <a:pt x="1463" y="177"/>
                  </a:lnTo>
                  <a:lnTo>
                    <a:pt x="1571" y="269"/>
                  </a:lnTo>
                  <a:lnTo>
                    <a:pt x="1661" y="377"/>
                  </a:lnTo>
                  <a:lnTo>
                    <a:pt x="1737" y="497"/>
                  </a:lnTo>
                  <a:lnTo>
                    <a:pt x="1794" y="630"/>
                  </a:lnTo>
                  <a:lnTo>
                    <a:pt x="1828" y="771"/>
                  </a:lnTo>
                  <a:lnTo>
                    <a:pt x="1841" y="921"/>
                  </a:lnTo>
                  <a:lnTo>
                    <a:pt x="1841" y="921"/>
                  </a:lnTo>
                  <a:lnTo>
                    <a:pt x="1841" y="956"/>
                  </a:lnTo>
                  <a:lnTo>
                    <a:pt x="1838" y="990"/>
                  </a:lnTo>
                  <a:lnTo>
                    <a:pt x="1835" y="1024"/>
                  </a:lnTo>
                  <a:lnTo>
                    <a:pt x="1831" y="1057"/>
                  </a:lnTo>
                  <a:lnTo>
                    <a:pt x="1824" y="1091"/>
                  </a:lnTo>
                  <a:lnTo>
                    <a:pt x="1817" y="1122"/>
                  </a:lnTo>
                  <a:lnTo>
                    <a:pt x="1811" y="1156"/>
                  </a:lnTo>
                  <a:lnTo>
                    <a:pt x="1801" y="1188"/>
                  </a:lnTo>
                  <a:lnTo>
                    <a:pt x="1790" y="1220"/>
                  </a:lnTo>
                  <a:lnTo>
                    <a:pt x="1780" y="1249"/>
                  </a:lnTo>
                  <a:lnTo>
                    <a:pt x="1780" y="1249"/>
                  </a:lnTo>
                  <a:lnTo>
                    <a:pt x="1778" y="1225"/>
                  </a:lnTo>
                  <a:lnTo>
                    <a:pt x="1771" y="1202"/>
                  </a:lnTo>
                  <a:lnTo>
                    <a:pt x="1760" y="1179"/>
                  </a:lnTo>
                  <a:lnTo>
                    <a:pt x="1750" y="1154"/>
                  </a:lnTo>
                  <a:lnTo>
                    <a:pt x="1739" y="1133"/>
                  </a:lnTo>
                  <a:lnTo>
                    <a:pt x="1727" y="1114"/>
                  </a:lnTo>
                  <a:lnTo>
                    <a:pt x="1716" y="1098"/>
                  </a:lnTo>
                  <a:lnTo>
                    <a:pt x="1709" y="1085"/>
                  </a:lnTo>
                  <a:lnTo>
                    <a:pt x="1704" y="1076"/>
                  </a:lnTo>
                  <a:lnTo>
                    <a:pt x="1702" y="1074"/>
                  </a:lnTo>
                  <a:lnTo>
                    <a:pt x="1702" y="1074"/>
                  </a:lnTo>
                  <a:lnTo>
                    <a:pt x="1684" y="1085"/>
                  </a:lnTo>
                  <a:lnTo>
                    <a:pt x="1666" y="1098"/>
                  </a:lnTo>
                  <a:lnTo>
                    <a:pt x="1645" y="1108"/>
                  </a:lnTo>
                  <a:lnTo>
                    <a:pt x="1624" y="1119"/>
                  </a:lnTo>
                  <a:lnTo>
                    <a:pt x="1601" y="1129"/>
                  </a:lnTo>
                  <a:lnTo>
                    <a:pt x="1580" y="1140"/>
                  </a:lnTo>
                  <a:lnTo>
                    <a:pt x="1560" y="1146"/>
                  </a:lnTo>
                  <a:lnTo>
                    <a:pt x="1546" y="1152"/>
                  </a:lnTo>
                  <a:lnTo>
                    <a:pt x="1537" y="1156"/>
                  </a:lnTo>
                  <a:lnTo>
                    <a:pt x="1534" y="1158"/>
                  </a:lnTo>
                  <a:lnTo>
                    <a:pt x="1534" y="1158"/>
                  </a:lnTo>
                  <a:lnTo>
                    <a:pt x="1541" y="1135"/>
                  </a:lnTo>
                  <a:lnTo>
                    <a:pt x="1550" y="1112"/>
                  </a:lnTo>
                  <a:lnTo>
                    <a:pt x="1555" y="1089"/>
                  </a:lnTo>
                  <a:lnTo>
                    <a:pt x="1560" y="1068"/>
                  </a:lnTo>
                  <a:lnTo>
                    <a:pt x="1567" y="1043"/>
                  </a:lnTo>
                  <a:lnTo>
                    <a:pt x="1571" y="1020"/>
                  </a:lnTo>
                  <a:lnTo>
                    <a:pt x="1573" y="994"/>
                  </a:lnTo>
                  <a:lnTo>
                    <a:pt x="1575" y="971"/>
                  </a:lnTo>
                  <a:lnTo>
                    <a:pt x="1578" y="946"/>
                  </a:lnTo>
                  <a:lnTo>
                    <a:pt x="1578" y="921"/>
                  </a:lnTo>
                  <a:lnTo>
                    <a:pt x="1578" y="921"/>
                  </a:lnTo>
                  <a:lnTo>
                    <a:pt x="1569" y="813"/>
                  </a:lnTo>
                  <a:lnTo>
                    <a:pt x="1544" y="711"/>
                  </a:lnTo>
                  <a:lnTo>
                    <a:pt x="1504" y="619"/>
                  </a:lnTo>
                  <a:lnTo>
                    <a:pt x="1451" y="533"/>
                  </a:lnTo>
                  <a:lnTo>
                    <a:pt x="1384" y="455"/>
                  </a:lnTo>
                  <a:lnTo>
                    <a:pt x="1308" y="389"/>
                  </a:lnTo>
                  <a:lnTo>
                    <a:pt x="1221" y="337"/>
                  </a:lnTo>
                  <a:lnTo>
                    <a:pt x="1127" y="297"/>
                  </a:lnTo>
                  <a:lnTo>
                    <a:pt x="1026" y="271"/>
                  </a:lnTo>
                  <a:lnTo>
                    <a:pt x="920" y="264"/>
                  </a:lnTo>
                  <a:lnTo>
                    <a:pt x="920" y="26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26" name="Freeform 294"/>
            <p:cNvSpPr>
              <a:spLocks/>
            </p:cNvSpPr>
            <p:nvPr/>
          </p:nvSpPr>
          <p:spPr bwMode="auto">
            <a:xfrm>
              <a:off x="2013" y="1274"/>
              <a:ext cx="1523" cy="950"/>
            </a:xfrm>
            <a:custGeom>
              <a:avLst/>
              <a:gdLst/>
              <a:ahLst/>
              <a:cxnLst>
                <a:cxn ang="0">
                  <a:pos x="10" y="727"/>
                </a:cxn>
                <a:cxn ang="0">
                  <a:pos x="98" y="460"/>
                </a:cxn>
                <a:cxn ang="0">
                  <a:pos x="263" y="246"/>
                </a:cxn>
                <a:cxn ang="0">
                  <a:pos x="489" y="92"/>
                </a:cxn>
                <a:cxn ang="0">
                  <a:pos x="761" y="10"/>
                </a:cxn>
                <a:cxn ang="0">
                  <a:pos x="910" y="0"/>
                </a:cxn>
                <a:cxn ang="0">
                  <a:pos x="1043" y="8"/>
                </a:cxn>
                <a:cxn ang="0">
                  <a:pos x="1161" y="34"/>
                </a:cxn>
                <a:cxn ang="0">
                  <a:pos x="1269" y="75"/>
                </a:cxn>
                <a:cxn ang="0">
                  <a:pos x="1372" y="134"/>
                </a:cxn>
                <a:cxn ang="0">
                  <a:pos x="1471" y="210"/>
                </a:cxn>
                <a:cxn ang="0">
                  <a:pos x="1496" y="233"/>
                </a:cxn>
                <a:cxn ang="0">
                  <a:pos x="1522" y="271"/>
                </a:cxn>
                <a:cxn ang="0">
                  <a:pos x="1504" y="290"/>
                </a:cxn>
                <a:cxn ang="0">
                  <a:pos x="1443" y="290"/>
                </a:cxn>
                <a:cxn ang="0">
                  <a:pos x="1333" y="262"/>
                </a:cxn>
                <a:cxn ang="0">
                  <a:pos x="1260" y="239"/>
                </a:cxn>
                <a:cxn ang="0">
                  <a:pos x="1094" y="200"/>
                </a:cxn>
                <a:cxn ang="0">
                  <a:pos x="919" y="186"/>
                </a:cxn>
                <a:cxn ang="0">
                  <a:pos x="744" y="207"/>
                </a:cxn>
                <a:cxn ang="0">
                  <a:pos x="581" y="258"/>
                </a:cxn>
                <a:cxn ang="0">
                  <a:pos x="445" y="347"/>
                </a:cxn>
                <a:cxn ang="0">
                  <a:pos x="390" y="398"/>
                </a:cxn>
                <a:cxn ang="0">
                  <a:pos x="310" y="488"/>
                </a:cxn>
                <a:cxn ang="0">
                  <a:pos x="263" y="570"/>
                </a:cxn>
                <a:cxn ang="0">
                  <a:pos x="232" y="654"/>
                </a:cxn>
                <a:cxn ang="0">
                  <a:pos x="206" y="745"/>
                </a:cxn>
                <a:cxn ang="0">
                  <a:pos x="192" y="797"/>
                </a:cxn>
                <a:cxn ang="0">
                  <a:pos x="147" y="886"/>
                </a:cxn>
                <a:cxn ang="0">
                  <a:pos x="98" y="936"/>
                </a:cxn>
                <a:cxn ang="0">
                  <a:pos x="50" y="949"/>
                </a:cxn>
                <a:cxn ang="0">
                  <a:pos x="15" y="928"/>
                </a:cxn>
                <a:cxn ang="0">
                  <a:pos x="0" y="875"/>
                </a:cxn>
              </a:cxnLst>
              <a:rect l="0" t="0" r="r" b="b"/>
              <a:pathLst>
                <a:path w="1523" h="950">
                  <a:moveTo>
                    <a:pt x="0" y="875"/>
                  </a:moveTo>
                  <a:lnTo>
                    <a:pt x="10" y="727"/>
                  </a:lnTo>
                  <a:lnTo>
                    <a:pt x="47" y="589"/>
                  </a:lnTo>
                  <a:lnTo>
                    <a:pt x="98" y="460"/>
                  </a:lnTo>
                  <a:lnTo>
                    <a:pt x="172" y="347"/>
                  </a:lnTo>
                  <a:lnTo>
                    <a:pt x="263" y="246"/>
                  </a:lnTo>
                  <a:lnTo>
                    <a:pt x="369" y="159"/>
                  </a:lnTo>
                  <a:lnTo>
                    <a:pt x="489" y="92"/>
                  </a:lnTo>
                  <a:lnTo>
                    <a:pt x="620" y="41"/>
                  </a:lnTo>
                  <a:lnTo>
                    <a:pt x="761" y="10"/>
                  </a:lnTo>
                  <a:lnTo>
                    <a:pt x="910" y="0"/>
                  </a:lnTo>
                  <a:lnTo>
                    <a:pt x="910" y="0"/>
                  </a:lnTo>
                  <a:lnTo>
                    <a:pt x="977" y="2"/>
                  </a:lnTo>
                  <a:lnTo>
                    <a:pt x="1043" y="8"/>
                  </a:lnTo>
                  <a:lnTo>
                    <a:pt x="1101" y="18"/>
                  </a:lnTo>
                  <a:lnTo>
                    <a:pt x="1161" y="34"/>
                  </a:lnTo>
                  <a:lnTo>
                    <a:pt x="1216" y="52"/>
                  </a:lnTo>
                  <a:lnTo>
                    <a:pt x="1269" y="75"/>
                  </a:lnTo>
                  <a:lnTo>
                    <a:pt x="1321" y="103"/>
                  </a:lnTo>
                  <a:lnTo>
                    <a:pt x="1372" y="134"/>
                  </a:lnTo>
                  <a:lnTo>
                    <a:pt x="1420" y="170"/>
                  </a:lnTo>
                  <a:lnTo>
                    <a:pt x="1471" y="210"/>
                  </a:lnTo>
                  <a:lnTo>
                    <a:pt x="1471" y="210"/>
                  </a:lnTo>
                  <a:lnTo>
                    <a:pt x="1496" y="233"/>
                  </a:lnTo>
                  <a:lnTo>
                    <a:pt x="1513" y="255"/>
                  </a:lnTo>
                  <a:lnTo>
                    <a:pt x="1522" y="271"/>
                  </a:lnTo>
                  <a:lnTo>
                    <a:pt x="1517" y="281"/>
                  </a:lnTo>
                  <a:lnTo>
                    <a:pt x="1504" y="290"/>
                  </a:lnTo>
                  <a:lnTo>
                    <a:pt x="1479" y="292"/>
                  </a:lnTo>
                  <a:lnTo>
                    <a:pt x="1443" y="290"/>
                  </a:lnTo>
                  <a:lnTo>
                    <a:pt x="1395" y="280"/>
                  </a:lnTo>
                  <a:lnTo>
                    <a:pt x="1333" y="262"/>
                  </a:lnTo>
                  <a:lnTo>
                    <a:pt x="1260" y="239"/>
                  </a:lnTo>
                  <a:lnTo>
                    <a:pt x="1260" y="239"/>
                  </a:lnTo>
                  <a:lnTo>
                    <a:pt x="1179" y="216"/>
                  </a:lnTo>
                  <a:lnTo>
                    <a:pt x="1094" y="200"/>
                  </a:lnTo>
                  <a:lnTo>
                    <a:pt x="1007" y="191"/>
                  </a:lnTo>
                  <a:lnTo>
                    <a:pt x="919" y="186"/>
                  </a:lnTo>
                  <a:lnTo>
                    <a:pt x="828" y="193"/>
                  </a:lnTo>
                  <a:lnTo>
                    <a:pt x="744" y="207"/>
                  </a:lnTo>
                  <a:lnTo>
                    <a:pt x="659" y="229"/>
                  </a:lnTo>
                  <a:lnTo>
                    <a:pt x="581" y="258"/>
                  </a:lnTo>
                  <a:lnTo>
                    <a:pt x="508" y="299"/>
                  </a:lnTo>
                  <a:lnTo>
                    <a:pt x="445" y="347"/>
                  </a:lnTo>
                  <a:lnTo>
                    <a:pt x="445" y="347"/>
                  </a:lnTo>
                  <a:lnTo>
                    <a:pt x="390" y="398"/>
                  </a:lnTo>
                  <a:lnTo>
                    <a:pt x="346" y="444"/>
                  </a:lnTo>
                  <a:lnTo>
                    <a:pt x="310" y="488"/>
                  </a:lnTo>
                  <a:lnTo>
                    <a:pt x="282" y="530"/>
                  </a:lnTo>
                  <a:lnTo>
                    <a:pt x="263" y="570"/>
                  </a:lnTo>
                  <a:lnTo>
                    <a:pt x="247" y="612"/>
                  </a:lnTo>
                  <a:lnTo>
                    <a:pt x="232" y="654"/>
                  </a:lnTo>
                  <a:lnTo>
                    <a:pt x="219" y="698"/>
                  </a:lnTo>
                  <a:lnTo>
                    <a:pt x="206" y="745"/>
                  </a:lnTo>
                  <a:lnTo>
                    <a:pt x="192" y="797"/>
                  </a:lnTo>
                  <a:lnTo>
                    <a:pt x="192" y="797"/>
                  </a:lnTo>
                  <a:lnTo>
                    <a:pt x="171" y="847"/>
                  </a:lnTo>
                  <a:lnTo>
                    <a:pt x="147" y="886"/>
                  </a:lnTo>
                  <a:lnTo>
                    <a:pt x="124" y="916"/>
                  </a:lnTo>
                  <a:lnTo>
                    <a:pt x="98" y="936"/>
                  </a:lnTo>
                  <a:lnTo>
                    <a:pt x="73" y="946"/>
                  </a:lnTo>
                  <a:lnTo>
                    <a:pt x="50" y="949"/>
                  </a:lnTo>
                  <a:lnTo>
                    <a:pt x="29" y="942"/>
                  </a:lnTo>
                  <a:lnTo>
                    <a:pt x="15" y="928"/>
                  </a:lnTo>
                  <a:lnTo>
                    <a:pt x="2" y="905"/>
                  </a:lnTo>
                  <a:lnTo>
                    <a:pt x="0" y="875"/>
                  </a:lnTo>
                  <a:lnTo>
                    <a:pt x="0" y="87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27" name="Freeform 295"/>
            <p:cNvSpPr>
              <a:spLocks/>
            </p:cNvSpPr>
            <p:nvPr/>
          </p:nvSpPr>
          <p:spPr bwMode="auto">
            <a:xfrm>
              <a:off x="2017" y="1276"/>
              <a:ext cx="1499" cy="931"/>
            </a:xfrm>
            <a:custGeom>
              <a:avLst/>
              <a:gdLst/>
              <a:ahLst/>
              <a:cxnLst>
                <a:cxn ang="0">
                  <a:pos x="15" y="711"/>
                </a:cxn>
                <a:cxn ang="0">
                  <a:pos x="105" y="449"/>
                </a:cxn>
                <a:cxn ang="0">
                  <a:pos x="268" y="239"/>
                </a:cxn>
                <a:cxn ang="0">
                  <a:pos x="491" y="90"/>
                </a:cxn>
                <a:cxn ang="0">
                  <a:pos x="756" y="9"/>
                </a:cxn>
                <a:cxn ang="0">
                  <a:pos x="904" y="0"/>
                </a:cxn>
                <a:cxn ang="0">
                  <a:pos x="1034" y="8"/>
                </a:cxn>
                <a:cxn ang="0">
                  <a:pos x="1150" y="31"/>
                </a:cxn>
                <a:cxn ang="0">
                  <a:pos x="1256" y="73"/>
                </a:cxn>
                <a:cxn ang="0">
                  <a:pos x="1355" y="128"/>
                </a:cxn>
                <a:cxn ang="0">
                  <a:pos x="1449" y="200"/>
                </a:cxn>
                <a:cxn ang="0">
                  <a:pos x="1474" y="223"/>
                </a:cxn>
                <a:cxn ang="0">
                  <a:pos x="1498" y="256"/>
                </a:cxn>
                <a:cxn ang="0">
                  <a:pos x="1481" y="275"/>
                </a:cxn>
                <a:cxn ang="0">
                  <a:pos x="1422" y="275"/>
                </a:cxn>
                <a:cxn ang="0">
                  <a:pos x="1319" y="250"/>
                </a:cxn>
                <a:cxn ang="0">
                  <a:pos x="1249" y="227"/>
                </a:cxn>
                <a:cxn ang="0">
                  <a:pos x="1083" y="189"/>
                </a:cxn>
                <a:cxn ang="0">
                  <a:pos x="910" y="179"/>
                </a:cxn>
                <a:cxn ang="0">
                  <a:pos x="735" y="197"/>
                </a:cxn>
                <a:cxn ang="0">
                  <a:pos x="573" y="250"/>
                </a:cxn>
                <a:cxn ang="0">
                  <a:pos x="436" y="336"/>
                </a:cxn>
                <a:cxn ang="0">
                  <a:pos x="381" y="386"/>
                </a:cxn>
                <a:cxn ang="0">
                  <a:pos x="303" y="477"/>
                </a:cxn>
                <a:cxn ang="0">
                  <a:pos x="255" y="559"/>
                </a:cxn>
                <a:cxn ang="0">
                  <a:pos x="223" y="641"/>
                </a:cxn>
                <a:cxn ang="0">
                  <a:pos x="197" y="729"/>
                </a:cxn>
                <a:cxn ang="0">
                  <a:pos x="183" y="780"/>
                </a:cxn>
                <a:cxn ang="0">
                  <a:pos x="142" y="866"/>
                </a:cxn>
                <a:cxn ang="0">
                  <a:pos x="94" y="916"/>
                </a:cxn>
                <a:cxn ang="0">
                  <a:pos x="48" y="930"/>
                </a:cxn>
                <a:cxn ang="0">
                  <a:pos x="15" y="911"/>
                </a:cxn>
                <a:cxn ang="0">
                  <a:pos x="0" y="858"/>
                </a:cxn>
              </a:cxnLst>
              <a:rect l="0" t="0" r="r" b="b"/>
              <a:pathLst>
                <a:path w="1499" h="931">
                  <a:moveTo>
                    <a:pt x="0" y="858"/>
                  </a:moveTo>
                  <a:lnTo>
                    <a:pt x="15" y="711"/>
                  </a:lnTo>
                  <a:lnTo>
                    <a:pt x="50" y="576"/>
                  </a:lnTo>
                  <a:lnTo>
                    <a:pt x="105" y="449"/>
                  </a:lnTo>
                  <a:lnTo>
                    <a:pt x="179" y="338"/>
                  </a:lnTo>
                  <a:lnTo>
                    <a:pt x="268" y="239"/>
                  </a:lnTo>
                  <a:lnTo>
                    <a:pt x="372" y="157"/>
                  </a:lnTo>
                  <a:lnTo>
                    <a:pt x="491" y="90"/>
                  </a:lnTo>
                  <a:lnTo>
                    <a:pt x="619" y="39"/>
                  </a:lnTo>
                  <a:lnTo>
                    <a:pt x="756" y="9"/>
                  </a:lnTo>
                  <a:lnTo>
                    <a:pt x="904" y="0"/>
                  </a:lnTo>
                  <a:lnTo>
                    <a:pt x="904" y="0"/>
                  </a:lnTo>
                  <a:lnTo>
                    <a:pt x="970" y="2"/>
                  </a:lnTo>
                  <a:lnTo>
                    <a:pt x="1034" y="8"/>
                  </a:lnTo>
                  <a:lnTo>
                    <a:pt x="1094" y="18"/>
                  </a:lnTo>
                  <a:lnTo>
                    <a:pt x="1150" y="31"/>
                  </a:lnTo>
                  <a:lnTo>
                    <a:pt x="1203" y="50"/>
                  </a:lnTo>
                  <a:lnTo>
                    <a:pt x="1256" y="73"/>
                  </a:lnTo>
                  <a:lnTo>
                    <a:pt x="1306" y="98"/>
                  </a:lnTo>
                  <a:lnTo>
                    <a:pt x="1355" y="128"/>
                  </a:lnTo>
                  <a:lnTo>
                    <a:pt x="1401" y="161"/>
                  </a:lnTo>
                  <a:lnTo>
                    <a:pt x="1449" y="200"/>
                  </a:lnTo>
                  <a:lnTo>
                    <a:pt x="1449" y="200"/>
                  </a:lnTo>
                  <a:lnTo>
                    <a:pt x="1474" y="223"/>
                  </a:lnTo>
                  <a:lnTo>
                    <a:pt x="1492" y="241"/>
                  </a:lnTo>
                  <a:lnTo>
                    <a:pt x="1498" y="256"/>
                  </a:lnTo>
                  <a:lnTo>
                    <a:pt x="1494" y="269"/>
                  </a:lnTo>
                  <a:lnTo>
                    <a:pt x="1481" y="275"/>
                  </a:lnTo>
                  <a:lnTo>
                    <a:pt x="1458" y="278"/>
                  </a:lnTo>
                  <a:lnTo>
                    <a:pt x="1422" y="275"/>
                  </a:lnTo>
                  <a:lnTo>
                    <a:pt x="1375" y="264"/>
                  </a:lnTo>
                  <a:lnTo>
                    <a:pt x="1319" y="250"/>
                  </a:lnTo>
                  <a:lnTo>
                    <a:pt x="1249" y="227"/>
                  </a:lnTo>
                  <a:lnTo>
                    <a:pt x="1249" y="227"/>
                  </a:lnTo>
                  <a:lnTo>
                    <a:pt x="1168" y="204"/>
                  </a:lnTo>
                  <a:lnTo>
                    <a:pt x="1083" y="189"/>
                  </a:lnTo>
                  <a:lnTo>
                    <a:pt x="996" y="181"/>
                  </a:lnTo>
                  <a:lnTo>
                    <a:pt x="910" y="179"/>
                  </a:lnTo>
                  <a:lnTo>
                    <a:pt x="821" y="184"/>
                  </a:lnTo>
                  <a:lnTo>
                    <a:pt x="735" y="197"/>
                  </a:lnTo>
                  <a:lnTo>
                    <a:pt x="653" y="218"/>
                  </a:lnTo>
                  <a:lnTo>
                    <a:pt x="573" y="250"/>
                  </a:lnTo>
                  <a:lnTo>
                    <a:pt x="501" y="288"/>
                  </a:lnTo>
                  <a:lnTo>
                    <a:pt x="436" y="336"/>
                  </a:lnTo>
                  <a:lnTo>
                    <a:pt x="436" y="336"/>
                  </a:lnTo>
                  <a:lnTo>
                    <a:pt x="381" y="386"/>
                  </a:lnTo>
                  <a:lnTo>
                    <a:pt x="337" y="433"/>
                  </a:lnTo>
                  <a:lnTo>
                    <a:pt x="303" y="477"/>
                  </a:lnTo>
                  <a:lnTo>
                    <a:pt x="276" y="519"/>
                  </a:lnTo>
                  <a:lnTo>
                    <a:pt x="255" y="559"/>
                  </a:lnTo>
                  <a:lnTo>
                    <a:pt x="238" y="599"/>
                  </a:lnTo>
                  <a:lnTo>
                    <a:pt x="223" y="641"/>
                  </a:lnTo>
                  <a:lnTo>
                    <a:pt x="211" y="685"/>
                  </a:lnTo>
                  <a:lnTo>
                    <a:pt x="197" y="729"/>
                  </a:lnTo>
                  <a:lnTo>
                    <a:pt x="183" y="780"/>
                  </a:lnTo>
                  <a:lnTo>
                    <a:pt x="183" y="780"/>
                  </a:lnTo>
                  <a:lnTo>
                    <a:pt x="164" y="828"/>
                  </a:lnTo>
                  <a:lnTo>
                    <a:pt x="142" y="866"/>
                  </a:lnTo>
                  <a:lnTo>
                    <a:pt x="117" y="895"/>
                  </a:lnTo>
                  <a:lnTo>
                    <a:pt x="94" y="916"/>
                  </a:lnTo>
                  <a:lnTo>
                    <a:pt x="71" y="927"/>
                  </a:lnTo>
                  <a:lnTo>
                    <a:pt x="48" y="930"/>
                  </a:lnTo>
                  <a:lnTo>
                    <a:pt x="29" y="923"/>
                  </a:lnTo>
                  <a:lnTo>
                    <a:pt x="15" y="911"/>
                  </a:lnTo>
                  <a:lnTo>
                    <a:pt x="4" y="888"/>
                  </a:lnTo>
                  <a:lnTo>
                    <a:pt x="0" y="858"/>
                  </a:lnTo>
                  <a:lnTo>
                    <a:pt x="0" y="858"/>
                  </a:lnTo>
                </a:path>
              </a:pathLst>
            </a:custGeom>
            <a:solidFill>
              <a:srgbClr val="FFDA1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28" name="Freeform 296"/>
            <p:cNvSpPr>
              <a:spLocks/>
            </p:cNvSpPr>
            <p:nvPr/>
          </p:nvSpPr>
          <p:spPr bwMode="auto">
            <a:xfrm>
              <a:off x="2024" y="1279"/>
              <a:ext cx="1474" cy="913"/>
            </a:xfrm>
            <a:custGeom>
              <a:avLst/>
              <a:gdLst/>
              <a:ahLst/>
              <a:cxnLst>
                <a:cxn ang="0">
                  <a:pos x="16" y="696"/>
                </a:cxn>
                <a:cxn ang="0">
                  <a:pos x="110" y="440"/>
                </a:cxn>
                <a:cxn ang="0">
                  <a:pos x="271" y="233"/>
                </a:cxn>
                <a:cxn ang="0">
                  <a:pos x="490" y="88"/>
                </a:cxn>
                <a:cxn ang="0">
                  <a:pos x="752" y="9"/>
                </a:cxn>
                <a:cxn ang="0">
                  <a:pos x="895" y="0"/>
                </a:cxn>
                <a:cxn ang="0">
                  <a:pos x="1024" y="7"/>
                </a:cxn>
                <a:cxn ang="0">
                  <a:pos x="1136" y="31"/>
                </a:cxn>
                <a:cxn ang="0">
                  <a:pos x="1240" y="69"/>
                </a:cxn>
                <a:cxn ang="0">
                  <a:pos x="1336" y="122"/>
                </a:cxn>
                <a:cxn ang="0">
                  <a:pos x="1428" y="189"/>
                </a:cxn>
                <a:cxn ang="0">
                  <a:pos x="1452" y="212"/>
                </a:cxn>
                <a:cxn ang="0">
                  <a:pos x="1473" y="244"/>
                </a:cxn>
                <a:cxn ang="0">
                  <a:pos x="1458" y="262"/>
                </a:cxn>
                <a:cxn ang="0">
                  <a:pos x="1401" y="260"/>
                </a:cxn>
                <a:cxn ang="0">
                  <a:pos x="1302" y="235"/>
                </a:cxn>
                <a:cxn ang="0">
                  <a:pos x="1235" y="214"/>
                </a:cxn>
                <a:cxn ang="0">
                  <a:pos x="1072" y="177"/>
                </a:cxn>
                <a:cxn ang="0">
                  <a:pos x="897" y="168"/>
                </a:cxn>
                <a:cxn ang="0">
                  <a:pos x="724" y="187"/>
                </a:cxn>
                <a:cxn ang="0">
                  <a:pos x="564" y="239"/>
                </a:cxn>
                <a:cxn ang="0">
                  <a:pos x="427" y="325"/>
                </a:cxn>
                <a:cxn ang="0">
                  <a:pos x="372" y="376"/>
                </a:cxn>
                <a:cxn ang="0">
                  <a:pos x="292" y="467"/>
                </a:cxn>
                <a:cxn ang="0">
                  <a:pos x="244" y="546"/>
                </a:cxn>
                <a:cxn ang="0">
                  <a:pos x="212" y="629"/>
                </a:cxn>
                <a:cxn ang="0">
                  <a:pos x="187" y="716"/>
                </a:cxn>
                <a:cxn ang="0">
                  <a:pos x="172" y="764"/>
                </a:cxn>
                <a:cxn ang="0">
                  <a:pos x="133" y="850"/>
                </a:cxn>
                <a:cxn ang="0">
                  <a:pos x="88" y="896"/>
                </a:cxn>
                <a:cxn ang="0">
                  <a:pos x="44" y="912"/>
                </a:cxn>
                <a:cxn ang="0">
                  <a:pos x="12" y="892"/>
                </a:cxn>
                <a:cxn ang="0">
                  <a:pos x="0" y="841"/>
                </a:cxn>
              </a:cxnLst>
              <a:rect l="0" t="0" r="r" b="b"/>
              <a:pathLst>
                <a:path w="1474" h="913">
                  <a:moveTo>
                    <a:pt x="0" y="841"/>
                  </a:moveTo>
                  <a:lnTo>
                    <a:pt x="16" y="696"/>
                  </a:lnTo>
                  <a:lnTo>
                    <a:pt x="52" y="562"/>
                  </a:lnTo>
                  <a:lnTo>
                    <a:pt x="110" y="440"/>
                  </a:lnTo>
                  <a:lnTo>
                    <a:pt x="183" y="330"/>
                  </a:lnTo>
                  <a:lnTo>
                    <a:pt x="271" y="233"/>
                  </a:lnTo>
                  <a:lnTo>
                    <a:pt x="375" y="151"/>
                  </a:lnTo>
                  <a:lnTo>
                    <a:pt x="490" y="88"/>
                  </a:lnTo>
                  <a:lnTo>
                    <a:pt x="617" y="39"/>
                  </a:lnTo>
                  <a:lnTo>
                    <a:pt x="752" y="9"/>
                  </a:lnTo>
                  <a:lnTo>
                    <a:pt x="895" y="0"/>
                  </a:lnTo>
                  <a:lnTo>
                    <a:pt x="895" y="0"/>
                  </a:lnTo>
                  <a:lnTo>
                    <a:pt x="961" y="2"/>
                  </a:lnTo>
                  <a:lnTo>
                    <a:pt x="1024" y="7"/>
                  </a:lnTo>
                  <a:lnTo>
                    <a:pt x="1081" y="18"/>
                  </a:lnTo>
                  <a:lnTo>
                    <a:pt x="1136" y="31"/>
                  </a:lnTo>
                  <a:lnTo>
                    <a:pt x="1190" y="48"/>
                  </a:lnTo>
                  <a:lnTo>
                    <a:pt x="1240" y="69"/>
                  </a:lnTo>
                  <a:lnTo>
                    <a:pt x="1290" y="94"/>
                  </a:lnTo>
                  <a:lnTo>
                    <a:pt x="1336" y="122"/>
                  </a:lnTo>
                  <a:lnTo>
                    <a:pt x="1382" y="154"/>
                  </a:lnTo>
                  <a:lnTo>
                    <a:pt x="1428" y="189"/>
                  </a:lnTo>
                  <a:lnTo>
                    <a:pt x="1428" y="189"/>
                  </a:lnTo>
                  <a:lnTo>
                    <a:pt x="1452" y="212"/>
                  </a:lnTo>
                  <a:lnTo>
                    <a:pt x="1466" y="228"/>
                  </a:lnTo>
                  <a:lnTo>
                    <a:pt x="1473" y="244"/>
                  </a:lnTo>
                  <a:lnTo>
                    <a:pt x="1470" y="254"/>
                  </a:lnTo>
                  <a:lnTo>
                    <a:pt x="1458" y="262"/>
                  </a:lnTo>
                  <a:lnTo>
                    <a:pt x="1435" y="265"/>
                  </a:lnTo>
                  <a:lnTo>
                    <a:pt x="1401" y="260"/>
                  </a:lnTo>
                  <a:lnTo>
                    <a:pt x="1357" y="250"/>
                  </a:lnTo>
                  <a:lnTo>
                    <a:pt x="1302" y="235"/>
                  </a:lnTo>
                  <a:lnTo>
                    <a:pt x="1235" y="214"/>
                  </a:lnTo>
                  <a:lnTo>
                    <a:pt x="1235" y="214"/>
                  </a:lnTo>
                  <a:lnTo>
                    <a:pt x="1155" y="193"/>
                  </a:lnTo>
                  <a:lnTo>
                    <a:pt x="1072" y="177"/>
                  </a:lnTo>
                  <a:lnTo>
                    <a:pt x="986" y="168"/>
                  </a:lnTo>
                  <a:lnTo>
                    <a:pt x="897" y="168"/>
                  </a:lnTo>
                  <a:lnTo>
                    <a:pt x="811" y="174"/>
                  </a:lnTo>
                  <a:lnTo>
                    <a:pt x="724" y="187"/>
                  </a:lnTo>
                  <a:lnTo>
                    <a:pt x="642" y="207"/>
                  </a:lnTo>
                  <a:lnTo>
                    <a:pt x="564" y="239"/>
                  </a:lnTo>
                  <a:lnTo>
                    <a:pt x="492" y="277"/>
                  </a:lnTo>
                  <a:lnTo>
                    <a:pt x="427" y="325"/>
                  </a:lnTo>
                  <a:lnTo>
                    <a:pt x="427" y="325"/>
                  </a:lnTo>
                  <a:lnTo>
                    <a:pt x="372" y="376"/>
                  </a:lnTo>
                  <a:lnTo>
                    <a:pt x="328" y="423"/>
                  </a:lnTo>
                  <a:lnTo>
                    <a:pt x="292" y="467"/>
                  </a:lnTo>
                  <a:lnTo>
                    <a:pt x="265" y="509"/>
                  </a:lnTo>
                  <a:lnTo>
                    <a:pt x="244" y="546"/>
                  </a:lnTo>
                  <a:lnTo>
                    <a:pt x="227" y="589"/>
                  </a:lnTo>
                  <a:lnTo>
                    <a:pt x="212" y="629"/>
                  </a:lnTo>
                  <a:lnTo>
                    <a:pt x="200" y="671"/>
                  </a:lnTo>
                  <a:lnTo>
                    <a:pt x="187" y="716"/>
                  </a:lnTo>
                  <a:lnTo>
                    <a:pt x="172" y="764"/>
                  </a:lnTo>
                  <a:lnTo>
                    <a:pt x="172" y="764"/>
                  </a:lnTo>
                  <a:lnTo>
                    <a:pt x="156" y="812"/>
                  </a:lnTo>
                  <a:lnTo>
                    <a:pt x="133" y="850"/>
                  </a:lnTo>
                  <a:lnTo>
                    <a:pt x="111" y="877"/>
                  </a:lnTo>
                  <a:lnTo>
                    <a:pt x="88" y="896"/>
                  </a:lnTo>
                  <a:lnTo>
                    <a:pt x="64" y="909"/>
                  </a:lnTo>
                  <a:lnTo>
                    <a:pt x="44" y="912"/>
                  </a:lnTo>
                  <a:lnTo>
                    <a:pt x="27" y="905"/>
                  </a:lnTo>
                  <a:lnTo>
                    <a:pt x="12" y="892"/>
                  </a:lnTo>
                  <a:lnTo>
                    <a:pt x="2" y="869"/>
                  </a:lnTo>
                  <a:lnTo>
                    <a:pt x="0" y="841"/>
                  </a:lnTo>
                  <a:lnTo>
                    <a:pt x="0" y="841"/>
                  </a:lnTo>
                </a:path>
              </a:pathLst>
            </a:custGeom>
            <a:solidFill>
              <a:srgbClr val="FFDC2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29" name="Freeform 297"/>
            <p:cNvSpPr>
              <a:spLocks/>
            </p:cNvSpPr>
            <p:nvPr/>
          </p:nvSpPr>
          <p:spPr bwMode="auto">
            <a:xfrm>
              <a:off x="2030" y="1283"/>
              <a:ext cx="1451" cy="889"/>
            </a:xfrm>
            <a:custGeom>
              <a:avLst/>
              <a:gdLst/>
              <a:ahLst/>
              <a:cxnLst>
                <a:cxn ang="0">
                  <a:pos x="16" y="680"/>
                </a:cxn>
                <a:cxn ang="0">
                  <a:pos x="113" y="426"/>
                </a:cxn>
                <a:cxn ang="0">
                  <a:pos x="276" y="224"/>
                </a:cxn>
                <a:cxn ang="0">
                  <a:pos x="490" y="83"/>
                </a:cxn>
                <a:cxn ang="0">
                  <a:pos x="748" y="7"/>
                </a:cxn>
                <a:cxn ang="0">
                  <a:pos x="886" y="0"/>
                </a:cxn>
                <a:cxn ang="0">
                  <a:pos x="1011" y="5"/>
                </a:cxn>
                <a:cxn ang="0">
                  <a:pos x="1123" y="27"/>
                </a:cxn>
                <a:cxn ang="0">
                  <a:pos x="1224" y="64"/>
                </a:cxn>
                <a:cxn ang="0">
                  <a:pos x="1316" y="113"/>
                </a:cxn>
                <a:cxn ang="0">
                  <a:pos x="1405" y="178"/>
                </a:cxn>
                <a:cxn ang="0">
                  <a:pos x="1429" y="198"/>
                </a:cxn>
                <a:cxn ang="0">
                  <a:pos x="1450" y="228"/>
                </a:cxn>
                <a:cxn ang="0">
                  <a:pos x="1433" y="246"/>
                </a:cxn>
                <a:cxn ang="0">
                  <a:pos x="1378" y="244"/>
                </a:cxn>
                <a:cxn ang="0">
                  <a:pos x="1283" y="221"/>
                </a:cxn>
                <a:cxn ang="0">
                  <a:pos x="1220" y="199"/>
                </a:cxn>
                <a:cxn ang="0">
                  <a:pos x="1059" y="163"/>
                </a:cxn>
                <a:cxn ang="0">
                  <a:pos x="886" y="155"/>
                </a:cxn>
                <a:cxn ang="0">
                  <a:pos x="716" y="174"/>
                </a:cxn>
                <a:cxn ang="0">
                  <a:pos x="554" y="226"/>
                </a:cxn>
                <a:cxn ang="0">
                  <a:pos x="416" y="313"/>
                </a:cxn>
                <a:cxn ang="0">
                  <a:pos x="361" y="364"/>
                </a:cxn>
                <a:cxn ang="0">
                  <a:pos x="281" y="454"/>
                </a:cxn>
                <a:cxn ang="0">
                  <a:pos x="233" y="534"/>
                </a:cxn>
                <a:cxn ang="0">
                  <a:pos x="202" y="615"/>
                </a:cxn>
                <a:cxn ang="0">
                  <a:pos x="177" y="698"/>
                </a:cxn>
                <a:cxn ang="0">
                  <a:pos x="161" y="744"/>
                </a:cxn>
                <a:cxn ang="0">
                  <a:pos x="124" y="829"/>
                </a:cxn>
                <a:cxn ang="0">
                  <a:pos x="80" y="875"/>
                </a:cxn>
                <a:cxn ang="0">
                  <a:pos x="39" y="888"/>
                </a:cxn>
                <a:cxn ang="0">
                  <a:pos x="9" y="869"/>
                </a:cxn>
                <a:cxn ang="0">
                  <a:pos x="0" y="823"/>
                </a:cxn>
              </a:cxnLst>
              <a:rect l="0" t="0" r="r" b="b"/>
              <a:pathLst>
                <a:path w="1451" h="889">
                  <a:moveTo>
                    <a:pt x="0" y="823"/>
                  </a:moveTo>
                  <a:lnTo>
                    <a:pt x="16" y="680"/>
                  </a:lnTo>
                  <a:lnTo>
                    <a:pt x="55" y="546"/>
                  </a:lnTo>
                  <a:lnTo>
                    <a:pt x="113" y="426"/>
                  </a:lnTo>
                  <a:lnTo>
                    <a:pt x="187" y="320"/>
                  </a:lnTo>
                  <a:lnTo>
                    <a:pt x="276" y="224"/>
                  </a:lnTo>
                  <a:lnTo>
                    <a:pt x="377" y="147"/>
                  </a:lnTo>
                  <a:lnTo>
                    <a:pt x="490" y="83"/>
                  </a:lnTo>
                  <a:lnTo>
                    <a:pt x="614" y="37"/>
                  </a:lnTo>
                  <a:lnTo>
                    <a:pt x="748" y="7"/>
                  </a:lnTo>
                  <a:lnTo>
                    <a:pt x="886" y="0"/>
                  </a:lnTo>
                  <a:lnTo>
                    <a:pt x="886" y="0"/>
                  </a:lnTo>
                  <a:lnTo>
                    <a:pt x="952" y="2"/>
                  </a:lnTo>
                  <a:lnTo>
                    <a:pt x="1011" y="5"/>
                  </a:lnTo>
                  <a:lnTo>
                    <a:pt x="1068" y="14"/>
                  </a:lnTo>
                  <a:lnTo>
                    <a:pt x="1123" y="27"/>
                  </a:lnTo>
                  <a:lnTo>
                    <a:pt x="1176" y="44"/>
                  </a:lnTo>
                  <a:lnTo>
                    <a:pt x="1224" y="64"/>
                  </a:lnTo>
                  <a:lnTo>
                    <a:pt x="1272" y="88"/>
                  </a:lnTo>
                  <a:lnTo>
                    <a:pt x="1316" y="113"/>
                  </a:lnTo>
                  <a:lnTo>
                    <a:pt x="1360" y="145"/>
                  </a:lnTo>
                  <a:lnTo>
                    <a:pt x="1405" y="178"/>
                  </a:lnTo>
                  <a:lnTo>
                    <a:pt x="1405" y="178"/>
                  </a:lnTo>
                  <a:lnTo>
                    <a:pt x="1429" y="198"/>
                  </a:lnTo>
                  <a:lnTo>
                    <a:pt x="1443" y="216"/>
                  </a:lnTo>
                  <a:lnTo>
                    <a:pt x="1450" y="228"/>
                  </a:lnTo>
                  <a:lnTo>
                    <a:pt x="1445" y="239"/>
                  </a:lnTo>
                  <a:lnTo>
                    <a:pt x="1433" y="246"/>
                  </a:lnTo>
                  <a:lnTo>
                    <a:pt x="1409" y="246"/>
                  </a:lnTo>
                  <a:lnTo>
                    <a:pt x="1378" y="244"/>
                  </a:lnTo>
                  <a:lnTo>
                    <a:pt x="1335" y="235"/>
                  </a:lnTo>
                  <a:lnTo>
                    <a:pt x="1283" y="221"/>
                  </a:lnTo>
                  <a:lnTo>
                    <a:pt x="1220" y="199"/>
                  </a:lnTo>
                  <a:lnTo>
                    <a:pt x="1220" y="199"/>
                  </a:lnTo>
                  <a:lnTo>
                    <a:pt x="1141" y="178"/>
                  </a:lnTo>
                  <a:lnTo>
                    <a:pt x="1059" y="163"/>
                  </a:lnTo>
                  <a:lnTo>
                    <a:pt x="973" y="155"/>
                  </a:lnTo>
                  <a:lnTo>
                    <a:pt x="886" y="155"/>
                  </a:lnTo>
                  <a:lnTo>
                    <a:pt x="800" y="161"/>
                  </a:lnTo>
                  <a:lnTo>
                    <a:pt x="716" y="174"/>
                  </a:lnTo>
                  <a:lnTo>
                    <a:pt x="631" y="198"/>
                  </a:lnTo>
                  <a:lnTo>
                    <a:pt x="554" y="226"/>
                  </a:lnTo>
                  <a:lnTo>
                    <a:pt x="481" y="267"/>
                  </a:lnTo>
                  <a:lnTo>
                    <a:pt x="416" y="313"/>
                  </a:lnTo>
                  <a:lnTo>
                    <a:pt x="416" y="313"/>
                  </a:lnTo>
                  <a:lnTo>
                    <a:pt x="361" y="364"/>
                  </a:lnTo>
                  <a:lnTo>
                    <a:pt x="317" y="410"/>
                  </a:lnTo>
                  <a:lnTo>
                    <a:pt x="281" y="454"/>
                  </a:lnTo>
                  <a:lnTo>
                    <a:pt x="255" y="496"/>
                  </a:lnTo>
                  <a:lnTo>
                    <a:pt x="233" y="534"/>
                  </a:lnTo>
                  <a:lnTo>
                    <a:pt x="216" y="574"/>
                  </a:lnTo>
                  <a:lnTo>
                    <a:pt x="202" y="615"/>
                  </a:lnTo>
                  <a:lnTo>
                    <a:pt x="189" y="656"/>
                  </a:lnTo>
                  <a:lnTo>
                    <a:pt x="177" y="698"/>
                  </a:lnTo>
                  <a:lnTo>
                    <a:pt x="161" y="744"/>
                  </a:lnTo>
                  <a:lnTo>
                    <a:pt x="161" y="744"/>
                  </a:lnTo>
                  <a:lnTo>
                    <a:pt x="145" y="793"/>
                  </a:lnTo>
                  <a:lnTo>
                    <a:pt x="124" y="829"/>
                  </a:lnTo>
                  <a:lnTo>
                    <a:pt x="103" y="857"/>
                  </a:lnTo>
                  <a:lnTo>
                    <a:pt x="80" y="875"/>
                  </a:lnTo>
                  <a:lnTo>
                    <a:pt x="58" y="885"/>
                  </a:lnTo>
                  <a:lnTo>
                    <a:pt x="39" y="888"/>
                  </a:lnTo>
                  <a:lnTo>
                    <a:pt x="23" y="883"/>
                  </a:lnTo>
                  <a:lnTo>
                    <a:pt x="9" y="869"/>
                  </a:lnTo>
                  <a:lnTo>
                    <a:pt x="2" y="850"/>
                  </a:lnTo>
                  <a:lnTo>
                    <a:pt x="0" y="823"/>
                  </a:lnTo>
                  <a:lnTo>
                    <a:pt x="0" y="823"/>
                  </a:lnTo>
                </a:path>
              </a:pathLst>
            </a:custGeom>
            <a:solidFill>
              <a:srgbClr val="FFDE2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30" name="Freeform 298"/>
            <p:cNvSpPr>
              <a:spLocks/>
            </p:cNvSpPr>
            <p:nvPr/>
          </p:nvSpPr>
          <p:spPr bwMode="auto">
            <a:xfrm>
              <a:off x="2036" y="1285"/>
              <a:ext cx="1427" cy="869"/>
            </a:xfrm>
            <a:custGeom>
              <a:avLst/>
              <a:gdLst/>
              <a:ahLst/>
              <a:cxnLst>
                <a:cxn ang="0">
                  <a:pos x="20" y="661"/>
                </a:cxn>
                <a:cxn ang="0">
                  <a:pos x="117" y="416"/>
                </a:cxn>
                <a:cxn ang="0">
                  <a:pos x="279" y="218"/>
                </a:cxn>
                <a:cxn ang="0">
                  <a:pos x="494" y="81"/>
                </a:cxn>
                <a:cxn ang="0">
                  <a:pos x="745" y="7"/>
                </a:cxn>
                <a:cxn ang="0">
                  <a:pos x="879" y="0"/>
                </a:cxn>
                <a:cxn ang="0">
                  <a:pos x="1002" y="5"/>
                </a:cxn>
                <a:cxn ang="0">
                  <a:pos x="1111" y="26"/>
                </a:cxn>
                <a:cxn ang="0">
                  <a:pos x="1210" y="60"/>
                </a:cxn>
                <a:cxn ang="0">
                  <a:pos x="1301" y="106"/>
                </a:cxn>
                <a:cxn ang="0">
                  <a:pos x="1383" y="168"/>
                </a:cxn>
                <a:cxn ang="0">
                  <a:pos x="1404" y="186"/>
                </a:cxn>
                <a:cxn ang="0">
                  <a:pos x="1426" y="216"/>
                </a:cxn>
                <a:cxn ang="0">
                  <a:pos x="1408" y="230"/>
                </a:cxn>
                <a:cxn ang="0">
                  <a:pos x="1357" y="228"/>
                </a:cxn>
                <a:cxn ang="0">
                  <a:pos x="1267" y="207"/>
                </a:cxn>
                <a:cxn ang="0">
                  <a:pos x="1206" y="188"/>
                </a:cxn>
                <a:cxn ang="0">
                  <a:pos x="1048" y="152"/>
                </a:cxn>
                <a:cxn ang="0">
                  <a:pos x="877" y="145"/>
                </a:cxn>
                <a:cxn ang="0">
                  <a:pos x="706" y="163"/>
                </a:cxn>
                <a:cxn ang="0">
                  <a:pos x="547" y="216"/>
                </a:cxn>
                <a:cxn ang="0">
                  <a:pos x="410" y="304"/>
                </a:cxn>
                <a:cxn ang="0">
                  <a:pos x="352" y="352"/>
                </a:cxn>
                <a:cxn ang="0">
                  <a:pos x="275" y="442"/>
                </a:cxn>
                <a:cxn ang="0">
                  <a:pos x="225" y="522"/>
                </a:cxn>
                <a:cxn ang="0">
                  <a:pos x="193" y="601"/>
                </a:cxn>
                <a:cxn ang="0">
                  <a:pos x="168" y="683"/>
                </a:cxn>
                <a:cxn ang="0">
                  <a:pos x="155" y="729"/>
                </a:cxn>
                <a:cxn ang="0">
                  <a:pos x="117" y="808"/>
                </a:cxn>
                <a:cxn ang="0">
                  <a:pos x="75" y="855"/>
                </a:cxn>
                <a:cxn ang="0">
                  <a:pos x="37" y="868"/>
                </a:cxn>
                <a:cxn ang="0">
                  <a:pos x="9" y="851"/>
                </a:cxn>
                <a:cxn ang="0">
                  <a:pos x="0" y="805"/>
                </a:cxn>
              </a:cxnLst>
              <a:rect l="0" t="0" r="r" b="b"/>
              <a:pathLst>
                <a:path w="1427" h="869">
                  <a:moveTo>
                    <a:pt x="0" y="805"/>
                  </a:moveTo>
                  <a:lnTo>
                    <a:pt x="20" y="661"/>
                  </a:lnTo>
                  <a:lnTo>
                    <a:pt x="60" y="531"/>
                  </a:lnTo>
                  <a:lnTo>
                    <a:pt x="117" y="416"/>
                  </a:lnTo>
                  <a:lnTo>
                    <a:pt x="191" y="308"/>
                  </a:lnTo>
                  <a:lnTo>
                    <a:pt x="279" y="218"/>
                  </a:lnTo>
                  <a:lnTo>
                    <a:pt x="380" y="142"/>
                  </a:lnTo>
                  <a:lnTo>
                    <a:pt x="494" y="81"/>
                  </a:lnTo>
                  <a:lnTo>
                    <a:pt x="614" y="37"/>
                  </a:lnTo>
                  <a:lnTo>
                    <a:pt x="745" y="7"/>
                  </a:lnTo>
                  <a:lnTo>
                    <a:pt x="879" y="0"/>
                  </a:lnTo>
                  <a:lnTo>
                    <a:pt x="879" y="0"/>
                  </a:lnTo>
                  <a:lnTo>
                    <a:pt x="943" y="1"/>
                  </a:lnTo>
                  <a:lnTo>
                    <a:pt x="1002" y="5"/>
                  </a:lnTo>
                  <a:lnTo>
                    <a:pt x="1058" y="14"/>
                  </a:lnTo>
                  <a:lnTo>
                    <a:pt x="1111" y="26"/>
                  </a:lnTo>
                  <a:lnTo>
                    <a:pt x="1162" y="41"/>
                  </a:lnTo>
                  <a:lnTo>
                    <a:pt x="1210" y="60"/>
                  </a:lnTo>
                  <a:lnTo>
                    <a:pt x="1256" y="83"/>
                  </a:lnTo>
                  <a:lnTo>
                    <a:pt x="1301" y="106"/>
                  </a:lnTo>
                  <a:lnTo>
                    <a:pt x="1343" y="136"/>
                  </a:lnTo>
                  <a:lnTo>
                    <a:pt x="1383" y="168"/>
                  </a:lnTo>
                  <a:lnTo>
                    <a:pt x="1383" y="168"/>
                  </a:lnTo>
                  <a:lnTo>
                    <a:pt x="1404" y="186"/>
                  </a:lnTo>
                  <a:lnTo>
                    <a:pt x="1419" y="203"/>
                  </a:lnTo>
                  <a:lnTo>
                    <a:pt x="1426" y="216"/>
                  </a:lnTo>
                  <a:lnTo>
                    <a:pt x="1423" y="226"/>
                  </a:lnTo>
                  <a:lnTo>
                    <a:pt x="1408" y="230"/>
                  </a:lnTo>
                  <a:lnTo>
                    <a:pt x="1387" y="232"/>
                  </a:lnTo>
                  <a:lnTo>
                    <a:pt x="1357" y="228"/>
                  </a:lnTo>
                  <a:lnTo>
                    <a:pt x="1318" y="220"/>
                  </a:lnTo>
                  <a:lnTo>
                    <a:pt x="1267" y="207"/>
                  </a:lnTo>
                  <a:lnTo>
                    <a:pt x="1206" y="188"/>
                  </a:lnTo>
                  <a:lnTo>
                    <a:pt x="1206" y="188"/>
                  </a:lnTo>
                  <a:lnTo>
                    <a:pt x="1130" y="168"/>
                  </a:lnTo>
                  <a:lnTo>
                    <a:pt x="1048" y="152"/>
                  </a:lnTo>
                  <a:lnTo>
                    <a:pt x="964" y="145"/>
                  </a:lnTo>
                  <a:lnTo>
                    <a:pt x="877" y="145"/>
                  </a:lnTo>
                  <a:lnTo>
                    <a:pt x="791" y="148"/>
                  </a:lnTo>
                  <a:lnTo>
                    <a:pt x="706" y="163"/>
                  </a:lnTo>
                  <a:lnTo>
                    <a:pt x="625" y="186"/>
                  </a:lnTo>
                  <a:lnTo>
                    <a:pt x="547" y="216"/>
                  </a:lnTo>
                  <a:lnTo>
                    <a:pt x="473" y="256"/>
                  </a:lnTo>
                  <a:lnTo>
                    <a:pt x="410" y="304"/>
                  </a:lnTo>
                  <a:lnTo>
                    <a:pt x="410" y="304"/>
                  </a:lnTo>
                  <a:lnTo>
                    <a:pt x="352" y="352"/>
                  </a:lnTo>
                  <a:lnTo>
                    <a:pt x="311" y="398"/>
                  </a:lnTo>
                  <a:lnTo>
                    <a:pt x="275" y="442"/>
                  </a:lnTo>
                  <a:lnTo>
                    <a:pt x="246" y="483"/>
                  </a:lnTo>
                  <a:lnTo>
                    <a:pt x="225" y="522"/>
                  </a:lnTo>
                  <a:lnTo>
                    <a:pt x="207" y="561"/>
                  </a:lnTo>
                  <a:lnTo>
                    <a:pt x="193" y="601"/>
                  </a:lnTo>
                  <a:lnTo>
                    <a:pt x="180" y="640"/>
                  </a:lnTo>
                  <a:lnTo>
                    <a:pt x="168" y="683"/>
                  </a:lnTo>
                  <a:lnTo>
                    <a:pt x="155" y="729"/>
                  </a:lnTo>
                  <a:lnTo>
                    <a:pt x="155" y="729"/>
                  </a:lnTo>
                  <a:lnTo>
                    <a:pt x="136" y="773"/>
                  </a:lnTo>
                  <a:lnTo>
                    <a:pt x="117" y="808"/>
                  </a:lnTo>
                  <a:lnTo>
                    <a:pt x="96" y="836"/>
                  </a:lnTo>
                  <a:lnTo>
                    <a:pt x="75" y="855"/>
                  </a:lnTo>
                  <a:lnTo>
                    <a:pt x="56" y="865"/>
                  </a:lnTo>
                  <a:lnTo>
                    <a:pt x="37" y="868"/>
                  </a:lnTo>
                  <a:lnTo>
                    <a:pt x="23" y="863"/>
                  </a:lnTo>
                  <a:lnTo>
                    <a:pt x="9" y="851"/>
                  </a:lnTo>
                  <a:lnTo>
                    <a:pt x="1" y="830"/>
                  </a:lnTo>
                  <a:lnTo>
                    <a:pt x="0" y="805"/>
                  </a:lnTo>
                  <a:lnTo>
                    <a:pt x="0" y="805"/>
                  </a:lnTo>
                </a:path>
              </a:pathLst>
            </a:custGeom>
            <a:solidFill>
              <a:srgbClr val="FFE035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31" name="Freeform 299"/>
            <p:cNvSpPr>
              <a:spLocks/>
            </p:cNvSpPr>
            <p:nvPr/>
          </p:nvSpPr>
          <p:spPr bwMode="auto">
            <a:xfrm>
              <a:off x="2040" y="1285"/>
              <a:ext cx="1403" cy="853"/>
            </a:xfrm>
            <a:custGeom>
              <a:avLst/>
              <a:gdLst/>
              <a:ahLst/>
              <a:cxnLst>
                <a:cxn ang="0">
                  <a:pos x="23" y="649"/>
                </a:cxn>
                <a:cxn ang="0">
                  <a:pos x="122" y="405"/>
                </a:cxn>
                <a:cxn ang="0">
                  <a:pos x="285" y="213"/>
                </a:cxn>
                <a:cxn ang="0">
                  <a:pos x="494" y="80"/>
                </a:cxn>
                <a:cxn ang="0">
                  <a:pos x="742" y="11"/>
                </a:cxn>
                <a:cxn ang="0">
                  <a:pos x="872" y="0"/>
                </a:cxn>
                <a:cxn ang="0">
                  <a:pos x="993" y="6"/>
                </a:cxn>
                <a:cxn ang="0">
                  <a:pos x="1100" y="27"/>
                </a:cxn>
                <a:cxn ang="0">
                  <a:pos x="1198" y="59"/>
                </a:cxn>
                <a:cxn ang="0">
                  <a:pos x="1284" y="103"/>
                </a:cxn>
                <a:cxn ang="0">
                  <a:pos x="1362" y="158"/>
                </a:cxn>
                <a:cxn ang="0">
                  <a:pos x="1383" y="177"/>
                </a:cxn>
                <a:cxn ang="0">
                  <a:pos x="1402" y="204"/>
                </a:cxn>
                <a:cxn ang="0">
                  <a:pos x="1387" y="217"/>
                </a:cxn>
                <a:cxn ang="0">
                  <a:pos x="1339" y="215"/>
                </a:cxn>
                <a:cxn ang="0">
                  <a:pos x="1250" y="194"/>
                </a:cxn>
                <a:cxn ang="0">
                  <a:pos x="1194" y="177"/>
                </a:cxn>
                <a:cxn ang="0">
                  <a:pos x="1037" y="142"/>
                </a:cxn>
                <a:cxn ang="0">
                  <a:pos x="869" y="135"/>
                </a:cxn>
                <a:cxn ang="0">
                  <a:pos x="697" y="154"/>
                </a:cxn>
                <a:cxn ang="0">
                  <a:pos x="538" y="209"/>
                </a:cxn>
                <a:cxn ang="0">
                  <a:pos x="400" y="295"/>
                </a:cxn>
                <a:cxn ang="0">
                  <a:pos x="345" y="345"/>
                </a:cxn>
                <a:cxn ang="0">
                  <a:pos x="266" y="434"/>
                </a:cxn>
                <a:cxn ang="0">
                  <a:pos x="215" y="514"/>
                </a:cxn>
                <a:cxn ang="0">
                  <a:pos x="183" y="592"/>
                </a:cxn>
                <a:cxn ang="0">
                  <a:pos x="158" y="670"/>
                </a:cxn>
                <a:cxn ang="0">
                  <a:pos x="145" y="714"/>
                </a:cxn>
                <a:cxn ang="0">
                  <a:pos x="110" y="794"/>
                </a:cxn>
                <a:cxn ang="0">
                  <a:pos x="70" y="838"/>
                </a:cxn>
                <a:cxn ang="0">
                  <a:pos x="34" y="852"/>
                </a:cxn>
                <a:cxn ang="0">
                  <a:pos x="8" y="834"/>
                </a:cxn>
                <a:cxn ang="0">
                  <a:pos x="0" y="790"/>
                </a:cxn>
              </a:cxnLst>
              <a:rect l="0" t="0" r="r" b="b"/>
              <a:pathLst>
                <a:path w="1403" h="853">
                  <a:moveTo>
                    <a:pt x="0" y="790"/>
                  </a:moveTo>
                  <a:lnTo>
                    <a:pt x="23" y="649"/>
                  </a:lnTo>
                  <a:lnTo>
                    <a:pt x="63" y="520"/>
                  </a:lnTo>
                  <a:lnTo>
                    <a:pt x="122" y="405"/>
                  </a:lnTo>
                  <a:lnTo>
                    <a:pt x="195" y="301"/>
                  </a:lnTo>
                  <a:lnTo>
                    <a:pt x="285" y="213"/>
                  </a:lnTo>
                  <a:lnTo>
                    <a:pt x="384" y="139"/>
                  </a:lnTo>
                  <a:lnTo>
                    <a:pt x="494" y="80"/>
                  </a:lnTo>
                  <a:lnTo>
                    <a:pt x="614" y="36"/>
                  </a:lnTo>
                  <a:lnTo>
                    <a:pt x="742" y="11"/>
                  </a:lnTo>
                  <a:lnTo>
                    <a:pt x="872" y="0"/>
                  </a:lnTo>
                  <a:lnTo>
                    <a:pt x="872" y="0"/>
                  </a:lnTo>
                  <a:lnTo>
                    <a:pt x="934" y="2"/>
                  </a:lnTo>
                  <a:lnTo>
                    <a:pt x="993" y="6"/>
                  </a:lnTo>
                  <a:lnTo>
                    <a:pt x="1048" y="15"/>
                  </a:lnTo>
                  <a:lnTo>
                    <a:pt x="1100" y="27"/>
                  </a:lnTo>
                  <a:lnTo>
                    <a:pt x="1148" y="40"/>
                  </a:lnTo>
                  <a:lnTo>
                    <a:pt x="1198" y="59"/>
                  </a:lnTo>
                  <a:lnTo>
                    <a:pt x="1242" y="80"/>
                  </a:lnTo>
                  <a:lnTo>
                    <a:pt x="1284" y="103"/>
                  </a:lnTo>
                  <a:lnTo>
                    <a:pt x="1324" y="128"/>
                  </a:lnTo>
                  <a:lnTo>
                    <a:pt x="1362" y="158"/>
                  </a:lnTo>
                  <a:lnTo>
                    <a:pt x="1362" y="158"/>
                  </a:lnTo>
                  <a:lnTo>
                    <a:pt x="1383" y="177"/>
                  </a:lnTo>
                  <a:lnTo>
                    <a:pt x="1398" y="192"/>
                  </a:lnTo>
                  <a:lnTo>
                    <a:pt x="1402" y="204"/>
                  </a:lnTo>
                  <a:lnTo>
                    <a:pt x="1399" y="213"/>
                  </a:lnTo>
                  <a:lnTo>
                    <a:pt x="1387" y="217"/>
                  </a:lnTo>
                  <a:lnTo>
                    <a:pt x="1366" y="220"/>
                  </a:lnTo>
                  <a:lnTo>
                    <a:pt x="1339" y="215"/>
                  </a:lnTo>
                  <a:lnTo>
                    <a:pt x="1299" y="209"/>
                  </a:lnTo>
                  <a:lnTo>
                    <a:pt x="1250" y="194"/>
                  </a:lnTo>
                  <a:lnTo>
                    <a:pt x="1194" y="177"/>
                  </a:lnTo>
                  <a:lnTo>
                    <a:pt x="1194" y="177"/>
                  </a:lnTo>
                  <a:lnTo>
                    <a:pt x="1118" y="156"/>
                  </a:lnTo>
                  <a:lnTo>
                    <a:pt x="1037" y="142"/>
                  </a:lnTo>
                  <a:lnTo>
                    <a:pt x="955" y="135"/>
                  </a:lnTo>
                  <a:lnTo>
                    <a:pt x="869" y="135"/>
                  </a:lnTo>
                  <a:lnTo>
                    <a:pt x="782" y="142"/>
                  </a:lnTo>
                  <a:lnTo>
                    <a:pt x="697" y="154"/>
                  </a:lnTo>
                  <a:lnTo>
                    <a:pt x="616" y="177"/>
                  </a:lnTo>
                  <a:lnTo>
                    <a:pt x="538" y="209"/>
                  </a:lnTo>
                  <a:lnTo>
                    <a:pt x="466" y="246"/>
                  </a:lnTo>
                  <a:lnTo>
                    <a:pt x="400" y="295"/>
                  </a:lnTo>
                  <a:lnTo>
                    <a:pt x="400" y="295"/>
                  </a:lnTo>
                  <a:lnTo>
                    <a:pt x="345" y="345"/>
                  </a:lnTo>
                  <a:lnTo>
                    <a:pt x="301" y="390"/>
                  </a:lnTo>
                  <a:lnTo>
                    <a:pt x="266" y="434"/>
                  </a:lnTo>
                  <a:lnTo>
                    <a:pt x="236" y="474"/>
                  </a:lnTo>
                  <a:lnTo>
                    <a:pt x="215" y="514"/>
                  </a:lnTo>
                  <a:lnTo>
                    <a:pt x="198" y="552"/>
                  </a:lnTo>
                  <a:lnTo>
                    <a:pt x="183" y="592"/>
                  </a:lnTo>
                  <a:lnTo>
                    <a:pt x="170" y="630"/>
                  </a:lnTo>
                  <a:lnTo>
                    <a:pt x="158" y="670"/>
                  </a:lnTo>
                  <a:lnTo>
                    <a:pt x="145" y="714"/>
                  </a:lnTo>
                  <a:lnTo>
                    <a:pt x="145" y="714"/>
                  </a:lnTo>
                  <a:lnTo>
                    <a:pt x="128" y="758"/>
                  </a:lnTo>
                  <a:lnTo>
                    <a:pt x="110" y="794"/>
                  </a:lnTo>
                  <a:lnTo>
                    <a:pt x="91" y="820"/>
                  </a:lnTo>
                  <a:lnTo>
                    <a:pt x="70" y="838"/>
                  </a:lnTo>
                  <a:lnTo>
                    <a:pt x="50" y="849"/>
                  </a:lnTo>
                  <a:lnTo>
                    <a:pt x="34" y="852"/>
                  </a:lnTo>
                  <a:lnTo>
                    <a:pt x="19" y="845"/>
                  </a:lnTo>
                  <a:lnTo>
                    <a:pt x="8" y="834"/>
                  </a:lnTo>
                  <a:lnTo>
                    <a:pt x="2" y="815"/>
                  </a:lnTo>
                  <a:lnTo>
                    <a:pt x="0" y="790"/>
                  </a:lnTo>
                  <a:lnTo>
                    <a:pt x="0" y="790"/>
                  </a:lnTo>
                </a:path>
              </a:pathLst>
            </a:custGeom>
            <a:solidFill>
              <a:srgbClr val="FFE23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32" name="Freeform 300"/>
            <p:cNvSpPr>
              <a:spLocks/>
            </p:cNvSpPr>
            <p:nvPr/>
          </p:nvSpPr>
          <p:spPr bwMode="auto">
            <a:xfrm>
              <a:off x="2048" y="1289"/>
              <a:ext cx="1377" cy="831"/>
            </a:xfrm>
            <a:custGeom>
              <a:avLst/>
              <a:gdLst/>
              <a:ahLst/>
              <a:cxnLst>
                <a:cxn ang="0">
                  <a:pos x="25" y="631"/>
                </a:cxn>
                <a:cxn ang="0">
                  <a:pos x="126" y="391"/>
                </a:cxn>
                <a:cxn ang="0">
                  <a:pos x="287" y="204"/>
                </a:cxn>
                <a:cxn ang="0">
                  <a:pos x="494" y="75"/>
                </a:cxn>
                <a:cxn ang="0">
                  <a:pos x="735" y="8"/>
                </a:cxn>
                <a:cxn ang="0">
                  <a:pos x="864" y="0"/>
                </a:cxn>
                <a:cxn ang="0">
                  <a:pos x="982" y="6"/>
                </a:cxn>
                <a:cxn ang="0">
                  <a:pos x="1087" y="23"/>
                </a:cxn>
                <a:cxn ang="0">
                  <a:pos x="1180" y="55"/>
                </a:cxn>
                <a:cxn ang="0">
                  <a:pos x="1264" y="94"/>
                </a:cxn>
                <a:cxn ang="0">
                  <a:pos x="1340" y="147"/>
                </a:cxn>
                <a:cxn ang="0">
                  <a:pos x="1359" y="165"/>
                </a:cxn>
                <a:cxn ang="0">
                  <a:pos x="1376" y="190"/>
                </a:cxn>
                <a:cxn ang="0">
                  <a:pos x="1363" y="202"/>
                </a:cxn>
                <a:cxn ang="0">
                  <a:pos x="1315" y="200"/>
                </a:cxn>
                <a:cxn ang="0">
                  <a:pos x="1233" y="179"/>
                </a:cxn>
                <a:cxn ang="0">
                  <a:pos x="1180" y="162"/>
                </a:cxn>
                <a:cxn ang="0">
                  <a:pos x="1026" y="128"/>
                </a:cxn>
                <a:cxn ang="0">
                  <a:pos x="857" y="122"/>
                </a:cxn>
                <a:cxn ang="0">
                  <a:pos x="687" y="143"/>
                </a:cxn>
                <a:cxn ang="0">
                  <a:pos x="529" y="195"/>
                </a:cxn>
                <a:cxn ang="0">
                  <a:pos x="391" y="282"/>
                </a:cxn>
                <a:cxn ang="0">
                  <a:pos x="337" y="333"/>
                </a:cxn>
                <a:cxn ang="0">
                  <a:pos x="255" y="421"/>
                </a:cxn>
                <a:cxn ang="0">
                  <a:pos x="204" y="501"/>
                </a:cxn>
                <a:cxn ang="0">
                  <a:pos x="172" y="575"/>
                </a:cxn>
                <a:cxn ang="0">
                  <a:pos x="149" y="653"/>
                </a:cxn>
                <a:cxn ang="0">
                  <a:pos x="137" y="695"/>
                </a:cxn>
                <a:cxn ang="0">
                  <a:pos x="101" y="773"/>
                </a:cxn>
                <a:cxn ang="0">
                  <a:pos x="63" y="817"/>
                </a:cxn>
                <a:cxn ang="0">
                  <a:pos x="29" y="830"/>
                </a:cxn>
                <a:cxn ang="0">
                  <a:pos x="6" y="813"/>
                </a:cxn>
                <a:cxn ang="0">
                  <a:pos x="0" y="771"/>
                </a:cxn>
              </a:cxnLst>
              <a:rect l="0" t="0" r="r" b="b"/>
              <a:pathLst>
                <a:path w="1377" h="831">
                  <a:moveTo>
                    <a:pt x="0" y="771"/>
                  </a:moveTo>
                  <a:lnTo>
                    <a:pt x="25" y="631"/>
                  </a:lnTo>
                  <a:lnTo>
                    <a:pt x="67" y="506"/>
                  </a:lnTo>
                  <a:lnTo>
                    <a:pt x="126" y="391"/>
                  </a:lnTo>
                  <a:lnTo>
                    <a:pt x="200" y="290"/>
                  </a:lnTo>
                  <a:lnTo>
                    <a:pt x="287" y="204"/>
                  </a:lnTo>
                  <a:lnTo>
                    <a:pt x="386" y="133"/>
                  </a:lnTo>
                  <a:lnTo>
                    <a:pt x="494" y="75"/>
                  </a:lnTo>
                  <a:lnTo>
                    <a:pt x="611" y="34"/>
                  </a:lnTo>
                  <a:lnTo>
                    <a:pt x="735" y="8"/>
                  </a:lnTo>
                  <a:lnTo>
                    <a:pt x="864" y="0"/>
                  </a:lnTo>
                  <a:lnTo>
                    <a:pt x="864" y="0"/>
                  </a:lnTo>
                  <a:lnTo>
                    <a:pt x="925" y="2"/>
                  </a:lnTo>
                  <a:lnTo>
                    <a:pt x="982" y="6"/>
                  </a:lnTo>
                  <a:lnTo>
                    <a:pt x="1037" y="13"/>
                  </a:lnTo>
                  <a:lnTo>
                    <a:pt x="1087" y="23"/>
                  </a:lnTo>
                  <a:lnTo>
                    <a:pt x="1136" y="36"/>
                  </a:lnTo>
                  <a:lnTo>
                    <a:pt x="1180" y="55"/>
                  </a:lnTo>
                  <a:lnTo>
                    <a:pt x="1224" y="71"/>
                  </a:lnTo>
                  <a:lnTo>
                    <a:pt x="1264" y="94"/>
                  </a:lnTo>
                  <a:lnTo>
                    <a:pt x="1304" y="117"/>
                  </a:lnTo>
                  <a:lnTo>
                    <a:pt x="1340" y="147"/>
                  </a:lnTo>
                  <a:lnTo>
                    <a:pt x="1340" y="147"/>
                  </a:lnTo>
                  <a:lnTo>
                    <a:pt x="1359" y="165"/>
                  </a:lnTo>
                  <a:lnTo>
                    <a:pt x="1371" y="179"/>
                  </a:lnTo>
                  <a:lnTo>
                    <a:pt x="1376" y="190"/>
                  </a:lnTo>
                  <a:lnTo>
                    <a:pt x="1373" y="198"/>
                  </a:lnTo>
                  <a:lnTo>
                    <a:pt x="1363" y="202"/>
                  </a:lnTo>
                  <a:lnTo>
                    <a:pt x="1341" y="202"/>
                  </a:lnTo>
                  <a:lnTo>
                    <a:pt x="1315" y="200"/>
                  </a:lnTo>
                  <a:lnTo>
                    <a:pt x="1279" y="191"/>
                  </a:lnTo>
                  <a:lnTo>
                    <a:pt x="1233" y="179"/>
                  </a:lnTo>
                  <a:lnTo>
                    <a:pt x="1180" y="162"/>
                  </a:lnTo>
                  <a:lnTo>
                    <a:pt x="1180" y="162"/>
                  </a:lnTo>
                  <a:lnTo>
                    <a:pt x="1104" y="143"/>
                  </a:lnTo>
                  <a:lnTo>
                    <a:pt x="1026" y="128"/>
                  </a:lnTo>
                  <a:lnTo>
                    <a:pt x="941" y="122"/>
                  </a:lnTo>
                  <a:lnTo>
                    <a:pt x="857" y="122"/>
                  </a:lnTo>
                  <a:lnTo>
                    <a:pt x="773" y="128"/>
                  </a:lnTo>
                  <a:lnTo>
                    <a:pt x="687" y="143"/>
                  </a:lnTo>
                  <a:lnTo>
                    <a:pt x="607" y="165"/>
                  </a:lnTo>
                  <a:lnTo>
                    <a:pt x="529" y="195"/>
                  </a:lnTo>
                  <a:lnTo>
                    <a:pt x="457" y="234"/>
                  </a:lnTo>
                  <a:lnTo>
                    <a:pt x="391" y="282"/>
                  </a:lnTo>
                  <a:lnTo>
                    <a:pt x="391" y="282"/>
                  </a:lnTo>
                  <a:lnTo>
                    <a:pt x="337" y="333"/>
                  </a:lnTo>
                  <a:lnTo>
                    <a:pt x="290" y="379"/>
                  </a:lnTo>
                  <a:lnTo>
                    <a:pt x="255" y="421"/>
                  </a:lnTo>
                  <a:lnTo>
                    <a:pt x="225" y="461"/>
                  </a:lnTo>
                  <a:lnTo>
                    <a:pt x="204" y="501"/>
                  </a:lnTo>
                  <a:lnTo>
                    <a:pt x="188" y="539"/>
                  </a:lnTo>
                  <a:lnTo>
                    <a:pt x="172" y="575"/>
                  </a:lnTo>
                  <a:lnTo>
                    <a:pt x="160" y="613"/>
                  </a:lnTo>
                  <a:lnTo>
                    <a:pt x="149" y="653"/>
                  </a:lnTo>
                  <a:lnTo>
                    <a:pt x="137" y="695"/>
                  </a:lnTo>
                  <a:lnTo>
                    <a:pt x="137" y="695"/>
                  </a:lnTo>
                  <a:lnTo>
                    <a:pt x="119" y="737"/>
                  </a:lnTo>
                  <a:lnTo>
                    <a:pt x="101" y="773"/>
                  </a:lnTo>
                  <a:lnTo>
                    <a:pt x="82" y="799"/>
                  </a:lnTo>
                  <a:lnTo>
                    <a:pt x="63" y="817"/>
                  </a:lnTo>
                  <a:lnTo>
                    <a:pt x="46" y="827"/>
                  </a:lnTo>
                  <a:lnTo>
                    <a:pt x="29" y="830"/>
                  </a:lnTo>
                  <a:lnTo>
                    <a:pt x="16" y="824"/>
                  </a:lnTo>
                  <a:lnTo>
                    <a:pt x="6" y="813"/>
                  </a:lnTo>
                  <a:lnTo>
                    <a:pt x="0" y="794"/>
                  </a:lnTo>
                  <a:lnTo>
                    <a:pt x="0" y="771"/>
                  </a:lnTo>
                  <a:lnTo>
                    <a:pt x="0" y="771"/>
                  </a:lnTo>
                </a:path>
              </a:pathLst>
            </a:custGeom>
            <a:solidFill>
              <a:srgbClr val="FFE44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33" name="Freeform 301"/>
            <p:cNvSpPr>
              <a:spLocks/>
            </p:cNvSpPr>
            <p:nvPr/>
          </p:nvSpPr>
          <p:spPr bwMode="auto">
            <a:xfrm>
              <a:off x="2050" y="1292"/>
              <a:ext cx="1356" cy="810"/>
            </a:xfrm>
            <a:custGeom>
              <a:avLst/>
              <a:gdLst/>
              <a:ahLst/>
              <a:cxnLst>
                <a:cxn ang="0">
                  <a:pos x="27" y="617"/>
                </a:cxn>
                <a:cxn ang="0">
                  <a:pos x="133" y="381"/>
                </a:cxn>
                <a:cxn ang="0">
                  <a:pos x="292" y="198"/>
                </a:cxn>
                <a:cxn ang="0">
                  <a:pos x="497" y="73"/>
                </a:cxn>
                <a:cxn ang="0">
                  <a:pos x="733" y="8"/>
                </a:cxn>
                <a:cxn ang="0">
                  <a:pos x="860" y="0"/>
                </a:cxn>
                <a:cxn ang="0">
                  <a:pos x="973" y="6"/>
                </a:cxn>
                <a:cxn ang="0">
                  <a:pos x="1076" y="23"/>
                </a:cxn>
                <a:cxn ang="0">
                  <a:pos x="1166" y="50"/>
                </a:cxn>
                <a:cxn ang="0">
                  <a:pos x="1247" y="89"/>
                </a:cxn>
                <a:cxn ang="0">
                  <a:pos x="1318" y="137"/>
                </a:cxn>
                <a:cxn ang="0">
                  <a:pos x="1337" y="151"/>
                </a:cxn>
                <a:cxn ang="0">
                  <a:pos x="1355" y="177"/>
                </a:cxn>
                <a:cxn ang="0">
                  <a:pos x="1339" y="188"/>
                </a:cxn>
                <a:cxn ang="0">
                  <a:pos x="1295" y="186"/>
                </a:cxn>
                <a:cxn ang="0">
                  <a:pos x="1217" y="166"/>
                </a:cxn>
                <a:cxn ang="0">
                  <a:pos x="1166" y="149"/>
                </a:cxn>
                <a:cxn ang="0">
                  <a:pos x="1015" y="117"/>
                </a:cxn>
                <a:cxn ang="0">
                  <a:pos x="849" y="112"/>
                </a:cxn>
                <a:cxn ang="0">
                  <a:pos x="680" y="133"/>
                </a:cxn>
                <a:cxn ang="0">
                  <a:pos x="520" y="186"/>
                </a:cxn>
                <a:cxn ang="0">
                  <a:pos x="383" y="271"/>
                </a:cxn>
                <a:cxn ang="0">
                  <a:pos x="328" y="322"/>
                </a:cxn>
                <a:cxn ang="0">
                  <a:pos x="246" y="410"/>
                </a:cxn>
                <a:cxn ang="0">
                  <a:pos x="195" y="490"/>
                </a:cxn>
                <a:cxn ang="0">
                  <a:pos x="163" y="564"/>
                </a:cxn>
                <a:cxn ang="0">
                  <a:pos x="140" y="638"/>
                </a:cxn>
                <a:cxn ang="0">
                  <a:pos x="128" y="678"/>
                </a:cxn>
                <a:cxn ang="0">
                  <a:pos x="94" y="753"/>
                </a:cxn>
                <a:cxn ang="0">
                  <a:pos x="59" y="796"/>
                </a:cxn>
                <a:cxn ang="0">
                  <a:pos x="27" y="809"/>
                </a:cxn>
                <a:cxn ang="0">
                  <a:pos x="6" y="794"/>
                </a:cxn>
                <a:cxn ang="0">
                  <a:pos x="0" y="751"/>
                </a:cxn>
              </a:cxnLst>
              <a:rect l="0" t="0" r="r" b="b"/>
              <a:pathLst>
                <a:path w="1356" h="810">
                  <a:moveTo>
                    <a:pt x="0" y="751"/>
                  </a:moveTo>
                  <a:lnTo>
                    <a:pt x="27" y="617"/>
                  </a:lnTo>
                  <a:lnTo>
                    <a:pt x="71" y="493"/>
                  </a:lnTo>
                  <a:lnTo>
                    <a:pt x="133" y="381"/>
                  </a:lnTo>
                  <a:lnTo>
                    <a:pt x="206" y="282"/>
                  </a:lnTo>
                  <a:lnTo>
                    <a:pt x="292" y="198"/>
                  </a:lnTo>
                  <a:lnTo>
                    <a:pt x="389" y="128"/>
                  </a:lnTo>
                  <a:lnTo>
                    <a:pt x="497" y="73"/>
                  </a:lnTo>
                  <a:lnTo>
                    <a:pt x="610" y="34"/>
                  </a:lnTo>
                  <a:lnTo>
                    <a:pt x="733" y="8"/>
                  </a:lnTo>
                  <a:lnTo>
                    <a:pt x="860" y="0"/>
                  </a:lnTo>
                  <a:lnTo>
                    <a:pt x="860" y="0"/>
                  </a:lnTo>
                  <a:lnTo>
                    <a:pt x="918" y="2"/>
                  </a:lnTo>
                  <a:lnTo>
                    <a:pt x="973" y="6"/>
                  </a:lnTo>
                  <a:lnTo>
                    <a:pt x="1026" y="13"/>
                  </a:lnTo>
                  <a:lnTo>
                    <a:pt x="1076" y="23"/>
                  </a:lnTo>
                  <a:lnTo>
                    <a:pt x="1122" y="36"/>
                  </a:lnTo>
                  <a:lnTo>
                    <a:pt x="1166" y="50"/>
                  </a:lnTo>
                  <a:lnTo>
                    <a:pt x="1209" y="69"/>
                  </a:lnTo>
                  <a:lnTo>
                    <a:pt x="1247" y="89"/>
                  </a:lnTo>
                  <a:lnTo>
                    <a:pt x="1285" y="112"/>
                  </a:lnTo>
                  <a:lnTo>
                    <a:pt x="1318" y="137"/>
                  </a:lnTo>
                  <a:lnTo>
                    <a:pt x="1318" y="137"/>
                  </a:lnTo>
                  <a:lnTo>
                    <a:pt x="1337" y="151"/>
                  </a:lnTo>
                  <a:lnTo>
                    <a:pt x="1350" y="166"/>
                  </a:lnTo>
                  <a:lnTo>
                    <a:pt x="1355" y="177"/>
                  </a:lnTo>
                  <a:lnTo>
                    <a:pt x="1350" y="183"/>
                  </a:lnTo>
                  <a:lnTo>
                    <a:pt x="1339" y="188"/>
                  </a:lnTo>
                  <a:lnTo>
                    <a:pt x="1320" y="188"/>
                  </a:lnTo>
                  <a:lnTo>
                    <a:pt x="1295" y="186"/>
                  </a:lnTo>
                  <a:lnTo>
                    <a:pt x="1262" y="177"/>
                  </a:lnTo>
                  <a:lnTo>
                    <a:pt x="1217" y="166"/>
                  </a:lnTo>
                  <a:lnTo>
                    <a:pt x="1166" y="149"/>
                  </a:lnTo>
                  <a:lnTo>
                    <a:pt x="1166" y="149"/>
                  </a:lnTo>
                  <a:lnTo>
                    <a:pt x="1093" y="130"/>
                  </a:lnTo>
                  <a:lnTo>
                    <a:pt x="1015" y="117"/>
                  </a:lnTo>
                  <a:lnTo>
                    <a:pt x="933" y="112"/>
                  </a:lnTo>
                  <a:lnTo>
                    <a:pt x="849" y="112"/>
                  </a:lnTo>
                  <a:lnTo>
                    <a:pt x="764" y="117"/>
                  </a:lnTo>
                  <a:lnTo>
                    <a:pt x="680" y="133"/>
                  </a:lnTo>
                  <a:lnTo>
                    <a:pt x="598" y="156"/>
                  </a:lnTo>
                  <a:lnTo>
                    <a:pt x="520" y="186"/>
                  </a:lnTo>
                  <a:lnTo>
                    <a:pt x="448" y="223"/>
                  </a:lnTo>
                  <a:lnTo>
                    <a:pt x="383" y="271"/>
                  </a:lnTo>
                  <a:lnTo>
                    <a:pt x="383" y="271"/>
                  </a:lnTo>
                  <a:lnTo>
                    <a:pt x="328" y="322"/>
                  </a:lnTo>
                  <a:lnTo>
                    <a:pt x="284" y="368"/>
                  </a:lnTo>
                  <a:lnTo>
                    <a:pt x="246" y="410"/>
                  </a:lnTo>
                  <a:lnTo>
                    <a:pt x="218" y="451"/>
                  </a:lnTo>
                  <a:lnTo>
                    <a:pt x="195" y="490"/>
                  </a:lnTo>
                  <a:lnTo>
                    <a:pt x="179" y="527"/>
                  </a:lnTo>
                  <a:lnTo>
                    <a:pt x="163" y="564"/>
                  </a:lnTo>
                  <a:lnTo>
                    <a:pt x="151" y="600"/>
                  </a:lnTo>
                  <a:lnTo>
                    <a:pt x="140" y="638"/>
                  </a:lnTo>
                  <a:lnTo>
                    <a:pt x="128" y="678"/>
                  </a:lnTo>
                  <a:lnTo>
                    <a:pt x="128" y="678"/>
                  </a:lnTo>
                  <a:lnTo>
                    <a:pt x="111" y="720"/>
                  </a:lnTo>
                  <a:lnTo>
                    <a:pt x="94" y="753"/>
                  </a:lnTo>
                  <a:lnTo>
                    <a:pt x="75" y="779"/>
                  </a:lnTo>
                  <a:lnTo>
                    <a:pt x="59" y="796"/>
                  </a:lnTo>
                  <a:lnTo>
                    <a:pt x="41" y="806"/>
                  </a:lnTo>
                  <a:lnTo>
                    <a:pt x="27" y="809"/>
                  </a:lnTo>
                  <a:lnTo>
                    <a:pt x="14" y="804"/>
                  </a:lnTo>
                  <a:lnTo>
                    <a:pt x="6" y="794"/>
                  </a:lnTo>
                  <a:lnTo>
                    <a:pt x="2" y="777"/>
                  </a:lnTo>
                  <a:lnTo>
                    <a:pt x="0" y="751"/>
                  </a:lnTo>
                  <a:lnTo>
                    <a:pt x="0" y="751"/>
                  </a:lnTo>
                </a:path>
              </a:pathLst>
            </a:custGeom>
            <a:solidFill>
              <a:srgbClr val="FFE65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34" name="Freeform 302"/>
            <p:cNvSpPr>
              <a:spLocks/>
            </p:cNvSpPr>
            <p:nvPr/>
          </p:nvSpPr>
          <p:spPr bwMode="auto">
            <a:xfrm>
              <a:off x="2059" y="1294"/>
              <a:ext cx="1331" cy="791"/>
            </a:xfrm>
            <a:custGeom>
              <a:avLst/>
              <a:gdLst/>
              <a:ahLst/>
              <a:cxnLst>
                <a:cxn ang="0">
                  <a:pos x="28" y="600"/>
                </a:cxn>
                <a:cxn ang="0">
                  <a:pos x="134" y="368"/>
                </a:cxn>
                <a:cxn ang="0">
                  <a:pos x="294" y="191"/>
                </a:cxn>
                <a:cxn ang="0">
                  <a:pos x="497" y="71"/>
                </a:cxn>
                <a:cxn ang="0">
                  <a:pos x="729" y="8"/>
                </a:cxn>
                <a:cxn ang="0">
                  <a:pos x="851" y="0"/>
                </a:cxn>
                <a:cxn ang="0">
                  <a:pos x="962" y="6"/>
                </a:cxn>
                <a:cxn ang="0">
                  <a:pos x="1063" y="20"/>
                </a:cxn>
                <a:cxn ang="0">
                  <a:pos x="1152" y="48"/>
                </a:cxn>
                <a:cxn ang="0">
                  <a:pos x="1228" y="82"/>
                </a:cxn>
                <a:cxn ang="0">
                  <a:pos x="1298" y="126"/>
                </a:cxn>
                <a:cxn ang="0">
                  <a:pos x="1314" y="140"/>
                </a:cxn>
                <a:cxn ang="0">
                  <a:pos x="1330" y="163"/>
                </a:cxn>
                <a:cxn ang="0">
                  <a:pos x="1316" y="172"/>
                </a:cxn>
                <a:cxn ang="0">
                  <a:pos x="1272" y="170"/>
                </a:cxn>
                <a:cxn ang="0">
                  <a:pos x="1201" y="151"/>
                </a:cxn>
                <a:cxn ang="0">
                  <a:pos x="1152" y="137"/>
                </a:cxn>
                <a:cxn ang="0">
                  <a:pos x="1003" y="105"/>
                </a:cxn>
                <a:cxn ang="0">
                  <a:pos x="838" y="101"/>
                </a:cxn>
                <a:cxn ang="0">
                  <a:pos x="669" y="122"/>
                </a:cxn>
                <a:cxn ang="0">
                  <a:pos x="511" y="174"/>
                </a:cxn>
                <a:cxn ang="0">
                  <a:pos x="375" y="260"/>
                </a:cxn>
                <a:cxn ang="0">
                  <a:pos x="317" y="311"/>
                </a:cxn>
                <a:cxn ang="0">
                  <a:pos x="237" y="400"/>
                </a:cxn>
                <a:cxn ang="0">
                  <a:pos x="184" y="478"/>
                </a:cxn>
                <a:cxn ang="0">
                  <a:pos x="152" y="552"/>
                </a:cxn>
                <a:cxn ang="0">
                  <a:pos x="129" y="623"/>
                </a:cxn>
                <a:cxn ang="0">
                  <a:pos x="117" y="661"/>
                </a:cxn>
                <a:cxn ang="0">
                  <a:pos x="85" y="734"/>
                </a:cxn>
                <a:cxn ang="0">
                  <a:pos x="52" y="776"/>
                </a:cxn>
                <a:cxn ang="0">
                  <a:pos x="23" y="790"/>
                </a:cxn>
                <a:cxn ang="0">
                  <a:pos x="3" y="774"/>
                </a:cxn>
                <a:cxn ang="0">
                  <a:pos x="0" y="737"/>
                </a:cxn>
              </a:cxnLst>
              <a:rect l="0" t="0" r="r" b="b"/>
              <a:pathLst>
                <a:path w="1331" h="791">
                  <a:moveTo>
                    <a:pt x="0" y="737"/>
                  </a:moveTo>
                  <a:lnTo>
                    <a:pt x="28" y="600"/>
                  </a:lnTo>
                  <a:lnTo>
                    <a:pt x="73" y="480"/>
                  </a:lnTo>
                  <a:lnTo>
                    <a:pt x="134" y="368"/>
                  </a:lnTo>
                  <a:lnTo>
                    <a:pt x="210" y="273"/>
                  </a:lnTo>
                  <a:lnTo>
                    <a:pt x="294" y="191"/>
                  </a:lnTo>
                  <a:lnTo>
                    <a:pt x="391" y="124"/>
                  </a:lnTo>
                  <a:lnTo>
                    <a:pt x="497" y="71"/>
                  </a:lnTo>
                  <a:lnTo>
                    <a:pt x="608" y="31"/>
                  </a:lnTo>
                  <a:lnTo>
                    <a:pt x="729" y="8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907" y="2"/>
                  </a:lnTo>
                  <a:lnTo>
                    <a:pt x="962" y="6"/>
                  </a:lnTo>
                  <a:lnTo>
                    <a:pt x="1015" y="13"/>
                  </a:lnTo>
                  <a:lnTo>
                    <a:pt x="1063" y="20"/>
                  </a:lnTo>
                  <a:lnTo>
                    <a:pt x="1109" y="34"/>
                  </a:lnTo>
                  <a:lnTo>
                    <a:pt x="1152" y="48"/>
                  </a:lnTo>
                  <a:lnTo>
                    <a:pt x="1192" y="63"/>
                  </a:lnTo>
                  <a:lnTo>
                    <a:pt x="1228" y="82"/>
                  </a:lnTo>
                  <a:lnTo>
                    <a:pt x="1263" y="103"/>
                  </a:lnTo>
                  <a:lnTo>
                    <a:pt x="1298" y="126"/>
                  </a:lnTo>
                  <a:lnTo>
                    <a:pt x="1298" y="126"/>
                  </a:lnTo>
                  <a:lnTo>
                    <a:pt x="1314" y="140"/>
                  </a:lnTo>
                  <a:lnTo>
                    <a:pt x="1325" y="154"/>
                  </a:lnTo>
                  <a:lnTo>
                    <a:pt x="1330" y="163"/>
                  </a:lnTo>
                  <a:lnTo>
                    <a:pt x="1327" y="170"/>
                  </a:lnTo>
                  <a:lnTo>
                    <a:pt x="1316" y="172"/>
                  </a:lnTo>
                  <a:lnTo>
                    <a:pt x="1298" y="174"/>
                  </a:lnTo>
                  <a:lnTo>
                    <a:pt x="1272" y="170"/>
                  </a:lnTo>
                  <a:lnTo>
                    <a:pt x="1240" y="162"/>
                  </a:lnTo>
                  <a:lnTo>
                    <a:pt x="1201" y="151"/>
                  </a:lnTo>
                  <a:lnTo>
                    <a:pt x="1152" y="137"/>
                  </a:lnTo>
                  <a:lnTo>
                    <a:pt x="1152" y="137"/>
                  </a:lnTo>
                  <a:lnTo>
                    <a:pt x="1080" y="117"/>
                  </a:lnTo>
                  <a:lnTo>
                    <a:pt x="1003" y="105"/>
                  </a:lnTo>
                  <a:lnTo>
                    <a:pt x="920" y="101"/>
                  </a:lnTo>
                  <a:lnTo>
                    <a:pt x="838" y="101"/>
                  </a:lnTo>
                  <a:lnTo>
                    <a:pt x="754" y="107"/>
                  </a:lnTo>
                  <a:lnTo>
                    <a:pt x="669" y="122"/>
                  </a:lnTo>
                  <a:lnTo>
                    <a:pt x="587" y="145"/>
                  </a:lnTo>
                  <a:lnTo>
                    <a:pt x="511" y="174"/>
                  </a:lnTo>
                  <a:lnTo>
                    <a:pt x="437" y="212"/>
                  </a:lnTo>
                  <a:lnTo>
                    <a:pt x="375" y="260"/>
                  </a:lnTo>
                  <a:lnTo>
                    <a:pt x="375" y="260"/>
                  </a:lnTo>
                  <a:lnTo>
                    <a:pt x="317" y="311"/>
                  </a:lnTo>
                  <a:lnTo>
                    <a:pt x="273" y="357"/>
                  </a:lnTo>
                  <a:lnTo>
                    <a:pt x="237" y="400"/>
                  </a:lnTo>
                  <a:lnTo>
                    <a:pt x="207" y="440"/>
                  </a:lnTo>
                  <a:lnTo>
                    <a:pt x="184" y="478"/>
                  </a:lnTo>
                  <a:lnTo>
                    <a:pt x="168" y="516"/>
                  </a:lnTo>
                  <a:lnTo>
                    <a:pt x="152" y="552"/>
                  </a:lnTo>
                  <a:lnTo>
                    <a:pt x="140" y="587"/>
                  </a:lnTo>
                  <a:lnTo>
                    <a:pt x="129" y="623"/>
                  </a:lnTo>
                  <a:lnTo>
                    <a:pt x="117" y="661"/>
                  </a:lnTo>
                  <a:lnTo>
                    <a:pt x="117" y="661"/>
                  </a:lnTo>
                  <a:lnTo>
                    <a:pt x="102" y="703"/>
                  </a:lnTo>
                  <a:lnTo>
                    <a:pt x="85" y="734"/>
                  </a:lnTo>
                  <a:lnTo>
                    <a:pt x="69" y="760"/>
                  </a:lnTo>
                  <a:lnTo>
                    <a:pt x="52" y="776"/>
                  </a:lnTo>
                  <a:lnTo>
                    <a:pt x="37" y="787"/>
                  </a:lnTo>
                  <a:lnTo>
                    <a:pt x="23" y="790"/>
                  </a:lnTo>
                  <a:lnTo>
                    <a:pt x="12" y="785"/>
                  </a:lnTo>
                  <a:lnTo>
                    <a:pt x="3" y="774"/>
                  </a:lnTo>
                  <a:lnTo>
                    <a:pt x="0" y="758"/>
                  </a:lnTo>
                  <a:lnTo>
                    <a:pt x="0" y="737"/>
                  </a:lnTo>
                  <a:lnTo>
                    <a:pt x="0" y="737"/>
                  </a:lnTo>
                </a:path>
              </a:pathLst>
            </a:custGeom>
            <a:solidFill>
              <a:srgbClr val="FFE85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35" name="Freeform 303"/>
            <p:cNvSpPr>
              <a:spLocks/>
            </p:cNvSpPr>
            <p:nvPr/>
          </p:nvSpPr>
          <p:spPr bwMode="auto">
            <a:xfrm>
              <a:off x="2062" y="1299"/>
              <a:ext cx="1306" cy="770"/>
            </a:xfrm>
            <a:custGeom>
              <a:avLst/>
              <a:gdLst/>
              <a:ahLst/>
              <a:cxnLst>
                <a:cxn ang="0">
                  <a:pos x="29" y="583"/>
                </a:cxn>
                <a:cxn ang="0">
                  <a:pos x="139" y="355"/>
                </a:cxn>
                <a:cxn ang="0">
                  <a:pos x="299" y="182"/>
                </a:cxn>
                <a:cxn ang="0">
                  <a:pos x="498" y="67"/>
                </a:cxn>
                <a:cxn ang="0">
                  <a:pos x="724" y="6"/>
                </a:cxn>
                <a:cxn ang="0">
                  <a:pos x="843" y="0"/>
                </a:cxn>
                <a:cxn ang="0">
                  <a:pos x="952" y="4"/>
                </a:cxn>
                <a:cxn ang="0">
                  <a:pos x="1051" y="18"/>
                </a:cxn>
                <a:cxn ang="0">
                  <a:pos x="1138" y="41"/>
                </a:cxn>
                <a:cxn ang="0">
                  <a:pos x="1212" y="75"/>
                </a:cxn>
                <a:cxn ang="0">
                  <a:pos x="1276" y="113"/>
                </a:cxn>
                <a:cxn ang="0">
                  <a:pos x="1292" y="128"/>
                </a:cxn>
                <a:cxn ang="0">
                  <a:pos x="1305" y="149"/>
                </a:cxn>
                <a:cxn ang="0">
                  <a:pos x="1292" y="158"/>
                </a:cxn>
                <a:cxn ang="0">
                  <a:pos x="1252" y="154"/>
                </a:cxn>
                <a:cxn ang="0">
                  <a:pos x="1185" y="136"/>
                </a:cxn>
                <a:cxn ang="0">
                  <a:pos x="1138" y="122"/>
                </a:cxn>
                <a:cxn ang="0">
                  <a:pos x="993" y="92"/>
                </a:cxn>
                <a:cxn ang="0">
                  <a:pos x="828" y="88"/>
                </a:cxn>
                <a:cxn ang="0">
                  <a:pos x="660" y="108"/>
                </a:cxn>
                <a:cxn ang="0">
                  <a:pos x="501" y="161"/>
                </a:cxn>
                <a:cxn ang="0">
                  <a:pos x="365" y="248"/>
                </a:cxn>
                <a:cxn ang="0">
                  <a:pos x="310" y="299"/>
                </a:cxn>
                <a:cxn ang="0">
                  <a:pos x="227" y="387"/>
                </a:cxn>
                <a:cxn ang="0">
                  <a:pos x="174" y="465"/>
                </a:cxn>
                <a:cxn ang="0">
                  <a:pos x="144" y="536"/>
                </a:cxn>
                <a:cxn ang="0">
                  <a:pos x="121" y="606"/>
                </a:cxn>
                <a:cxn ang="0">
                  <a:pos x="107" y="642"/>
                </a:cxn>
                <a:cxn ang="0">
                  <a:pos x="75" y="716"/>
                </a:cxn>
                <a:cxn ang="0">
                  <a:pos x="47" y="755"/>
                </a:cxn>
                <a:cxn ang="0">
                  <a:pos x="19" y="769"/>
                </a:cxn>
                <a:cxn ang="0">
                  <a:pos x="2" y="753"/>
                </a:cxn>
                <a:cxn ang="0">
                  <a:pos x="0" y="716"/>
                </a:cxn>
              </a:cxnLst>
              <a:rect l="0" t="0" r="r" b="b"/>
              <a:pathLst>
                <a:path w="1306" h="770">
                  <a:moveTo>
                    <a:pt x="0" y="716"/>
                  </a:moveTo>
                  <a:lnTo>
                    <a:pt x="29" y="583"/>
                  </a:lnTo>
                  <a:lnTo>
                    <a:pt x="78" y="463"/>
                  </a:lnTo>
                  <a:lnTo>
                    <a:pt x="139" y="355"/>
                  </a:lnTo>
                  <a:lnTo>
                    <a:pt x="213" y="262"/>
                  </a:lnTo>
                  <a:lnTo>
                    <a:pt x="299" y="182"/>
                  </a:lnTo>
                  <a:lnTo>
                    <a:pt x="395" y="117"/>
                  </a:lnTo>
                  <a:lnTo>
                    <a:pt x="498" y="67"/>
                  </a:lnTo>
                  <a:lnTo>
                    <a:pt x="609" y="29"/>
                  </a:lnTo>
                  <a:lnTo>
                    <a:pt x="724" y="6"/>
                  </a:lnTo>
                  <a:lnTo>
                    <a:pt x="843" y="0"/>
                  </a:lnTo>
                  <a:lnTo>
                    <a:pt x="843" y="0"/>
                  </a:lnTo>
                  <a:lnTo>
                    <a:pt x="900" y="0"/>
                  </a:lnTo>
                  <a:lnTo>
                    <a:pt x="952" y="4"/>
                  </a:lnTo>
                  <a:lnTo>
                    <a:pt x="1003" y="11"/>
                  </a:lnTo>
                  <a:lnTo>
                    <a:pt x="1051" y="18"/>
                  </a:lnTo>
                  <a:lnTo>
                    <a:pt x="1097" y="29"/>
                  </a:lnTo>
                  <a:lnTo>
                    <a:pt x="1138" y="41"/>
                  </a:lnTo>
                  <a:lnTo>
                    <a:pt x="1176" y="57"/>
                  </a:lnTo>
                  <a:lnTo>
                    <a:pt x="1212" y="75"/>
                  </a:lnTo>
                  <a:lnTo>
                    <a:pt x="1244" y="92"/>
                  </a:lnTo>
                  <a:lnTo>
                    <a:pt x="1276" y="113"/>
                  </a:lnTo>
                  <a:lnTo>
                    <a:pt x="1276" y="113"/>
                  </a:lnTo>
                  <a:lnTo>
                    <a:pt x="1292" y="128"/>
                  </a:lnTo>
                  <a:lnTo>
                    <a:pt x="1302" y="140"/>
                  </a:lnTo>
                  <a:lnTo>
                    <a:pt x="1305" y="149"/>
                  </a:lnTo>
                  <a:lnTo>
                    <a:pt x="1302" y="154"/>
                  </a:lnTo>
                  <a:lnTo>
                    <a:pt x="1292" y="158"/>
                  </a:lnTo>
                  <a:lnTo>
                    <a:pt x="1276" y="158"/>
                  </a:lnTo>
                  <a:lnTo>
                    <a:pt x="1252" y="154"/>
                  </a:lnTo>
                  <a:lnTo>
                    <a:pt x="1223" y="147"/>
                  </a:lnTo>
                  <a:lnTo>
                    <a:pt x="1185" y="136"/>
                  </a:lnTo>
                  <a:lnTo>
                    <a:pt x="1138" y="122"/>
                  </a:lnTo>
                  <a:lnTo>
                    <a:pt x="1138" y="122"/>
                  </a:lnTo>
                  <a:lnTo>
                    <a:pt x="1069" y="105"/>
                  </a:lnTo>
                  <a:lnTo>
                    <a:pt x="993" y="92"/>
                  </a:lnTo>
                  <a:lnTo>
                    <a:pt x="911" y="85"/>
                  </a:lnTo>
                  <a:lnTo>
                    <a:pt x="828" y="88"/>
                  </a:lnTo>
                  <a:lnTo>
                    <a:pt x="744" y="94"/>
                  </a:lnTo>
                  <a:lnTo>
                    <a:pt x="660" y="108"/>
                  </a:lnTo>
                  <a:lnTo>
                    <a:pt x="579" y="130"/>
                  </a:lnTo>
                  <a:lnTo>
                    <a:pt x="501" y="161"/>
                  </a:lnTo>
                  <a:lnTo>
                    <a:pt x="430" y="200"/>
                  </a:lnTo>
                  <a:lnTo>
                    <a:pt x="365" y="248"/>
                  </a:lnTo>
                  <a:lnTo>
                    <a:pt x="365" y="248"/>
                  </a:lnTo>
                  <a:lnTo>
                    <a:pt x="310" y="299"/>
                  </a:lnTo>
                  <a:lnTo>
                    <a:pt x="266" y="345"/>
                  </a:lnTo>
                  <a:lnTo>
                    <a:pt x="227" y="387"/>
                  </a:lnTo>
                  <a:lnTo>
                    <a:pt x="198" y="426"/>
                  </a:lnTo>
                  <a:lnTo>
                    <a:pt x="174" y="465"/>
                  </a:lnTo>
                  <a:lnTo>
                    <a:pt x="158" y="500"/>
                  </a:lnTo>
                  <a:lnTo>
                    <a:pt x="144" y="536"/>
                  </a:lnTo>
                  <a:lnTo>
                    <a:pt x="130" y="570"/>
                  </a:lnTo>
                  <a:lnTo>
                    <a:pt x="121" y="606"/>
                  </a:lnTo>
                  <a:lnTo>
                    <a:pt x="107" y="642"/>
                  </a:lnTo>
                  <a:lnTo>
                    <a:pt x="107" y="642"/>
                  </a:lnTo>
                  <a:lnTo>
                    <a:pt x="93" y="682"/>
                  </a:lnTo>
                  <a:lnTo>
                    <a:pt x="75" y="716"/>
                  </a:lnTo>
                  <a:lnTo>
                    <a:pt x="61" y="739"/>
                  </a:lnTo>
                  <a:lnTo>
                    <a:pt x="47" y="755"/>
                  </a:lnTo>
                  <a:lnTo>
                    <a:pt x="31" y="766"/>
                  </a:lnTo>
                  <a:lnTo>
                    <a:pt x="19" y="769"/>
                  </a:lnTo>
                  <a:lnTo>
                    <a:pt x="8" y="764"/>
                  </a:lnTo>
                  <a:lnTo>
                    <a:pt x="2" y="753"/>
                  </a:lnTo>
                  <a:lnTo>
                    <a:pt x="0" y="739"/>
                  </a:lnTo>
                  <a:lnTo>
                    <a:pt x="0" y="716"/>
                  </a:lnTo>
                  <a:lnTo>
                    <a:pt x="0" y="716"/>
                  </a:lnTo>
                </a:path>
              </a:pathLst>
            </a:custGeom>
            <a:solidFill>
              <a:srgbClr val="FFEA65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36" name="Freeform 304"/>
            <p:cNvSpPr>
              <a:spLocks/>
            </p:cNvSpPr>
            <p:nvPr/>
          </p:nvSpPr>
          <p:spPr bwMode="auto">
            <a:xfrm>
              <a:off x="2068" y="1301"/>
              <a:ext cx="1284" cy="750"/>
            </a:xfrm>
            <a:custGeom>
              <a:avLst/>
              <a:gdLst/>
              <a:ahLst/>
              <a:cxnLst>
                <a:cxn ang="0">
                  <a:pos x="34" y="568"/>
                </a:cxn>
                <a:cxn ang="0">
                  <a:pos x="145" y="345"/>
                </a:cxn>
                <a:cxn ang="0">
                  <a:pos x="303" y="177"/>
                </a:cxn>
                <a:cxn ang="0">
                  <a:pos x="499" y="64"/>
                </a:cxn>
                <a:cxn ang="0">
                  <a:pos x="720" y="6"/>
                </a:cxn>
                <a:cxn ang="0">
                  <a:pos x="836" y="0"/>
                </a:cxn>
                <a:cxn ang="0">
                  <a:pos x="944" y="4"/>
                </a:cxn>
                <a:cxn ang="0">
                  <a:pos x="1038" y="16"/>
                </a:cxn>
                <a:cxn ang="0">
                  <a:pos x="1122" y="39"/>
                </a:cxn>
                <a:cxn ang="0">
                  <a:pos x="1195" y="69"/>
                </a:cxn>
                <a:cxn ang="0">
                  <a:pos x="1253" y="105"/>
                </a:cxn>
                <a:cxn ang="0">
                  <a:pos x="1270" y="117"/>
                </a:cxn>
                <a:cxn ang="0">
                  <a:pos x="1283" y="134"/>
                </a:cxn>
                <a:cxn ang="0">
                  <a:pos x="1270" y="142"/>
                </a:cxn>
                <a:cxn ang="0">
                  <a:pos x="1232" y="138"/>
                </a:cxn>
                <a:cxn ang="0">
                  <a:pos x="1167" y="124"/>
                </a:cxn>
                <a:cxn ang="0">
                  <a:pos x="1124" y="111"/>
                </a:cxn>
                <a:cxn ang="0">
                  <a:pos x="981" y="82"/>
                </a:cxn>
                <a:cxn ang="0">
                  <a:pos x="819" y="78"/>
                </a:cxn>
                <a:cxn ang="0">
                  <a:pos x="653" y="98"/>
                </a:cxn>
                <a:cxn ang="0">
                  <a:pos x="494" y="151"/>
                </a:cxn>
                <a:cxn ang="0">
                  <a:pos x="358" y="237"/>
                </a:cxn>
                <a:cxn ang="0">
                  <a:pos x="301" y="288"/>
                </a:cxn>
                <a:cxn ang="0">
                  <a:pos x="218" y="376"/>
                </a:cxn>
                <a:cxn ang="0">
                  <a:pos x="167" y="454"/>
                </a:cxn>
                <a:cxn ang="0">
                  <a:pos x="135" y="523"/>
                </a:cxn>
                <a:cxn ang="0">
                  <a:pos x="112" y="591"/>
                </a:cxn>
                <a:cxn ang="0">
                  <a:pos x="101" y="626"/>
                </a:cxn>
                <a:cxn ang="0">
                  <a:pos x="69" y="696"/>
                </a:cxn>
                <a:cxn ang="0">
                  <a:pos x="42" y="736"/>
                </a:cxn>
                <a:cxn ang="0">
                  <a:pos x="17" y="749"/>
                </a:cxn>
                <a:cxn ang="0">
                  <a:pos x="2" y="734"/>
                </a:cxn>
                <a:cxn ang="0">
                  <a:pos x="0" y="700"/>
                </a:cxn>
              </a:cxnLst>
              <a:rect l="0" t="0" r="r" b="b"/>
              <a:pathLst>
                <a:path w="1284" h="750">
                  <a:moveTo>
                    <a:pt x="0" y="700"/>
                  </a:moveTo>
                  <a:lnTo>
                    <a:pt x="34" y="568"/>
                  </a:lnTo>
                  <a:lnTo>
                    <a:pt x="82" y="449"/>
                  </a:lnTo>
                  <a:lnTo>
                    <a:pt x="145" y="345"/>
                  </a:lnTo>
                  <a:lnTo>
                    <a:pt x="218" y="254"/>
                  </a:lnTo>
                  <a:lnTo>
                    <a:pt x="303" y="177"/>
                  </a:lnTo>
                  <a:lnTo>
                    <a:pt x="397" y="113"/>
                  </a:lnTo>
                  <a:lnTo>
                    <a:pt x="499" y="64"/>
                  </a:lnTo>
                  <a:lnTo>
                    <a:pt x="609" y="29"/>
                  </a:lnTo>
                  <a:lnTo>
                    <a:pt x="720" y="6"/>
                  </a:lnTo>
                  <a:lnTo>
                    <a:pt x="836" y="0"/>
                  </a:lnTo>
                  <a:lnTo>
                    <a:pt x="836" y="0"/>
                  </a:lnTo>
                  <a:lnTo>
                    <a:pt x="891" y="0"/>
                  </a:lnTo>
                  <a:lnTo>
                    <a:pt x="944" y="4"/>
                  </a:lnTo>
                  <a:lnTo>
                    <a:pt x="992" y="9"/>
                  </a:lnTo>
                  <a:lnTo>
                    <a:pt x="1038" y="16"/>
                  </a:lnTo>
                  <a:lnTo>
                    <a:pt x="1082" y="27"/>
                  </a:lnTo>
                  <a:lnTo>
                    <a:pt x="1122" y="39"/>
                  </a:lnTo>
                  <a:lnTo>
                    <a:pt x="1160" y="52"/>
                  </a:lnTo>
                  <a:lnTo>
                    <a:pt x="1195" y="69"/>
                  </a:lnTo>
                  <a:lnTo>
                    <a:pt x="1225" y="85"/>
                  </a:lnTo>
                  <a:lnTo>
                    <a:pt x="1253" y="105"/>
                  </a:lnTo>
                  <a:lnTo>
                    <a:pt x="1253" y="105"/>
                  </a:lnTo>
                  <a:lnTo>
                    <a:pt x="1270" y="117"/>
                  </a:lnTo>
                  <a:lnTo>
                    <a:pt x="1278" y="128"/>
                  </a:lnTo>
                  <a:lnTo>
                    <a:pt x="1283" y="134"/>
                  </a:lnTo>
                  <a:lnTo>
                    <a:pt x="1278" y="140"/>
                  </a:lnTo>
                  <a:lnTo>
                    <a:pt x="1270" y="142"/>
                  </a:lnTo>
                  <a:lnTo>
                    <a:pt x="1253" y="142"/>
                  </a:lnTo>
                  <a:lnTo>
                    <a:pt x="1232" y="138"/>
                  </a:lnTo>
                  <a:lnTo>
                    <a:pt x="1202" y="131"/>
                  </a:lnTo>
                  <a:lnTo>
                    <a:pt x="1167" y="124"/>
                  </a:lnTo>
                  <a:lnTo>
                    <a:pt x="1124" y="111"/>
                  </a:lnTo>
                  <a:lnTo>
                    <a:pt x="1124" y="111"/>
                  </a:lnTo>
                  <a:lnTo>
                    <a:pt x="1055" y="94"/>
                  </a:lnTo>
                  <a:lnTo>
                    <a:pt x="981" y="82"/>
                  </a:lnTo>
                  <a:lnTo>
                    <a:pt x="901" y="75"/>
                  </a:lnTo>
                  <a:lnTo>
                    <a:pt x="819" y="78"/>
                  </a:lnTo>
                  <a:lnTo>
                    <a:pt x="735" y="83"/>
                  </a:lnTo>
                  <a:lnTo>
                    <a:pt x="653" y="98"/>
                  </a:lnTo>
                  <a:lnTo>
                    <a:pt x="570" y="122"/>
                  </a:lnTo>
                  <a:lnTo>
                    <a:pt x="494" y="151"/>
                  </a:lnTo>
                  <a:lnTo>
                    <a:pt x="423" y="191"/>
                  </a:lnTo>
                  <a:lnTo>
                    <a:pt x="358" y="237"/>
                  </a:lnTo>
                  <a:lnTo>
                    <a:pt x="358" y="237"/>
                  </a:lnTo>
                  <a:lnTo>
                    <a:pt x="301" y="288"/>
                  </a:lnTo>
                  <a:lnTo>
                    <a:pt x="257" y="334"/>
                  </a:lnTo>
                  <a:lnTo>
                    <a:pt x="218" y="376"/>
                  </a:lnTo>
                  <a:lnTo>
                    <a:pt x="190" y="416"/>
                  </a:lnTo>
                  <a:lnTo>
                    <a:pt x="167" y="454"/>
                  </a:lnTo>
                  <a:lnTo>
                    <a:pt x="149" y="490"/>
                  </a:lnTo>
                  <a:lnTo>
                    <a:pt x="135" y="523"/>
                  </a:lnTo>
                  <a:lnTo>
                    <a:pt x="122" y="557"/>
                  </a:lnTo>
                  <a:lnTo>
                    <a:pt x="112" y="591"/>
                  </a:lnTo>
                  <a:lnTo>
                    <a:pt x="101" y="626"/>
                  </a:lnTo>
                  <a:lnTo>
                    <a:pt x="101" y="626"/>
                  </a:lnTo>
                  <a:lnTo>
                    <a:pt x="84" y="665"/>
                  </a:lnTo>
                  <a:lnTo>
                    <a:pt x="69" y="696"/>
                  </a:lnTo>
                  <a:lnTo>
                    <a:pt x="54" y="719"/>
                  </a:lnTo>
                  <a:lnTo>
                    <a:pt x="42" y="736"/>
                  </a:lnTo>
                  <a:lnTo>
                    <a:pt x="29" y="744"/>
                  </a:lnTo>
                  <a:lnTo>
                    <a:pt x="17" y="749"/>
                  </a:lnTo>
                  <a:lnTo>
                    <a:pt x="8" y="744"/>
                  </a:lnTo>
                  <a:lnTo>
                    <a:pt x="2" y="734"/>
                  </a:lnTo>
                  <a:lnTo>
                    <a:pt x="0" y="719"/>
                  </a:lnTo>
                  <a:lnTo>
                    <a:pt x="0" y="700"/>
                  </a:lnTo>
                  <a:lnTo>
                    <a:pt x="0" y="700"/>
                  </a:lnTo>
                </a:path>
              </a:pathLst>
            </a:custGeom>
            <a:solidFill>
              <a:srgbClr val="FFEB6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37" name="Freeform 305"/>
            <p:cNvSpPr>
              <a:spLocks/>
            </p:cNvSpPr>
            <p:nvPr/>
          </p:nvSpPr>
          <p:spPr bwMode="auto">
            <a:xfrm>
              <a:off x="2071" y="1303"/>
              <a:ext cx="1262" cy="729"/>
            </a:xfrm>
            <a:custGeom>
              <a:avLst/>
              <a:gdLst/>
              <a:ahLst/>
              <a:cxnLst>
                <a:cxn ang="0">
                  <a:pos x="38" y="553"/>
                </a:cxn>
                <a:cxn ang="0">
                  <a:pos x="149" y="334"/>
                </a:cxn>
                <a:cxn ang="0">
                  <a:pos x="310" y="170"/>
                </a:cxn>
                <a:cxn ang="0">
                  <a:pos x="503" y="62"/>
                </a:cxn>
                <a:cxn ang="0">
                  <a:pos x="718" y="6"/>
                </a:cxn>
                <a:cxn ang="0">
                  <a:pos x="830" y="0"/>
                </a:cxn>
                <a:cxn ang="0">
                  <a:pos x="936" y="4"/>
                </a:cxn>
                <a:cxn ang="0">
                  <a:pos x="1028" y="16"/>
                </a:cxn>
                <a:cxn ang="0">
                  <a:pos x="1111" y="35"/>
                </a:cxn>
                <a:cxn ang="0">
                  <a:pos x="1180" y="62"/>
                </a:cxn>
                <a:cxn ang="0">
                  <a:pos x="1233" y="94"/>
                </a:cxn>
                <a:cxn ang="0">
                  <a:pos x="1249" y="104"/>
                </a:cxn>
                <a:cxn ang="0">
                  <a:pos x="1261" y="122"/>
                </a:cxn>
                <a:cxn ang="0">
                  <a:pos x="1249" y="128"/>
                </a:cxn>
                <a:cxn ang="0">
                  <a:pos x="1212" y="124"/>
                </a:cxn>
                <a:cxn ang="0">
                  <a:pos x="1153" y="108"/>
                </a:cxn>
                <a:cxn ang="0">
                  <a:pos x="1113" y="98"/>
                </a:cxn>
                <a:cxn ang="0">
                  <a:pos x="971" y="71"/>
                </a:cxn>
                <a:cxn ang="0">
                  <a:pos x="812" y="67"/>
                </a:cxn>
                <a:cxn ang="0">
                  <a:pos x="644" y="87"/>
                </a:cxn>
                <a:cxn ang="0">
                  <a:pos x="487" y="140"/>
                </a:cxn>
                <a:cxn ang="0">
                  <a:pos x="349" y="228"/>
                </a:cxn>
                <a:cxn ang="0">
                  <a:pos x="294" y="277"/>
                </a:cxn>
                <a:cxn ang="0">
                  <a:pos x="213" y="368"/>
                </a:cxn>
                <a:cxn ang="0">
                  <a:pos x="158" y="444"/>
                </a:cxn>
                <a:cxn ang="0">
                  <a:pos x="126" y="511"/>
                </a:cxn>
                <a:cxn ang="0">
                  <a:pos x="103" y="576"/>
                </a:cxn>
                <a:cxn ang="0">
                  <a:pos x="92" y="610"/>
                </a:cxn>
                <a:cxn ang="0">
                  <a:pos x="62" y="677"/>
                </a:cxn>
                <a:cxn ang="0">
                  <a:pos x="38" y="717"/>
                </a:cxn>
                <a:cxn ang="0">
                  <a:pos x="14" y="728"/>
                </a:cxn>
                <a:cxn ang="0">
                  <a:pos x="2" y="717"/>
                </a:cxn>
                <a:cxn ang="0">
                  <a:pos x="2" y="681"/>
                </a:cxn>
              </a:cxnLst>
              <a:rect l="0" t="0" r="r" b="b"/>
              <a:pathLst>
                <a:path w="1262" h="729">
                  <a:moveTo>
                    <a:pt x="2" y="681"/>
                  </a:moveTo>
                  <a:lnTo>
                    <a:pt x="38" y="553"/>
                  </a:lnTo>
                  <a:lnTo>
                    <a:pt x="88" y="435"/>
                  </a:lnTo>
                  <a:lnTo>
                    <a:pt x="149" y="334"/>
                  </a:lnTo>
                  <a:lnTo>
                    <a:pt x="225" y="246"/>
                  </a:lnTo>
                  <a:lnTo>
                    <a:pt x="310" y="170"/>
                  </a:lnTo>
                  <a:lnTo>
                    <a:pt x="402" y="108"/>
                  </a:lnTo>
                  <a:lnTo>
                    <a:pt x="503" y="62"/>
                  </a:lnTo>
                  <a:lnTo>
                    <a:pt x="609" y="27"/>
                  </a:lnTo>
                  <a:lnTo>
                    <a:pt x="718" y="6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885" y="2"/>
                  </a:lnTo>
                  <a:lnTo>
                    <a:pt x="936" y="4"/>
                  </a:lnTo>
                  <a:lnTo>
                    <a:pt x="984" y="9"/>
                  </a:lnTo>
                  <a:lnTo>
                    <a:pt x="1028" y="16"/>
                  </a:lnTo>
                  <a:lnTo>
                    <a:pt x="1070" y="25"/>
                  </a:lnTo>
                  <a:lnTo>
                    <a:pt x="1111" y="35"/>
                  </a:lnTo>
                  <a:lnTo>
                    <a:pt x="1146" y="48"/>
                  </a:lnTo>
                  <a:lnTo>
                    <a:pt x="1180" y="62"/>
                  </a:lnTo>
                  <a:lnTo>
                    <a:pt x="1208" y="78"/>
                  </a:lnTo>
                  <a:lnTo>
                    <a:pt x="1233" y="94"/>
                  </a:lnTo>
                  <a:lnTo>
                    <a:pt x="1233" y="94"/>
                  </a:lnTo>
                  <a:lnTo>
                    <a:pt x="1249" y="104"/>
                  </a:lnTo>
                  <a:lnTo>
                    <a:pt x="1258" y="115"/>
                  </a:lnTo>
                  <a:lnTo>
                    <a:pt x="1261" y="122"/>
                  </a:lnTo>
                  <a:lnTo>
                    <a:pt x="1258" y="126"/>
                  </a:lnTo>
                  <a:lnTo>
                    <a:pt x="1249" y="128"/>
                  </a:lnTo>
                  <a:lnTo>
                    <a:pt x="1233" y="128"/>
                  </a:lnTo>
                  <a:lnTo>
                    <a:pt x="1212" y="124"/>
                  </a:lnTo>
                  <a:lnTo>
                    <a:pt x="1185" y="117"/>
                  </a:lnTo>
                  <a:lnTo>
                    <a:pt x="1153" y="108"/>
                  </a:lnTo>
                  <a:lnTo>
                    <a:pt x="1113" y="98"/>
                  </a:lnTo>
                  <a:lnTo>
                    <a:pt x="1113" y="98"/>
                  </a:lnTo>
                  <a:lnTo>
                    <a:pt x="1045" y="81"/>
                  </a:lnTo>
                  <a:lnTo>
                    <a:pt x="971" y="71"/>
                  </a:lnTo>
                  <a:lnTo>
                    <a:pt x="893" y="64"/>
                  </a:lnTo>
                  <a:lnTo>
                    <a:pt x="812" y="67"/>
                  </a:lnTo>
                  <a:lnTo>
                    <a:pt x="727" y="73"/>
                  </a:lnTo>
                  <a:lnTo>
                    <a:pt x="644" y="87"/>
                  </a:lnTo>
                  <a:lnTo>
                    <a:pt x="564" y="111"/>
                  </a:lnTo>
                  <a:lnTo>
                    <a:pt x="487" y="140"/>
                  </a:lnTo>
                  <a:lnTo>
                    <a:pt x="414" y="180"/>
                  </a:lnTo>
                  <a:lnTo>
                    <a:pt x="349" y="228"/>
                  </a:lnTo>
                  <a:lnTo>
                    <a:pt x="349" y="228"/>
                  </a:lnTo>
                  <a:lnTo>
                    <a:pt x="294" y="277"/>
                  </a:lnTo>
                  <a:lnTo>
                    <a:pt x="248" y="324"/>
                  </a:lnTo>
                  <a:lnTo>
                    <a:pt x="213" y="368"/>
                  </a:lnTo>
                  <a:lnTo>
                    <a:pt x="183" y="405"/>
                  </a:lnTo>
                  <a:lnTo>
                    <a:pt x="158" y="444"/>
                  </a:lnTo>
                  <a:lnTo>
                    <a:pt x="140" y="477"/>
                  </a:lnTo>
                  <a:lnTo>
                    <a:pt x="126" y="511"/>
                  </a:lnTo>
                  <a:lnTo>
                    <a:pt x="113" y="543"/>
                  </a:lnTo>
                  <a:lnTo>
                    <a:pt x="103" y="576"/>
                  </a:lnTo>
                  <a:lnTo>
                    <a:pt x="92" y="610"/>
                  </a:lnTo>
                  <a:lnTo>
                    <a:pt x="92" y="610"/>
                  </a:lnTo>
                  <a:lnTo>
                    <a:pt x="78" y="647"/>
                  </a:lnTo>
                  <a:lnTo>
                    <a:pt x="62" y="677"/>
                  </a:lnTo>
                  <a:lnTo>
                    <a:pt x="50" y="700"/>
                  </a:lnTo>
                  <a:lnTo>
                    <a:pt x="38" y="717"/>
                  </a:lnTo>
                  <a:lnTo>
                    <a:pt x="25" y="725"/>
                  </a:lnTo>
                  <a:lnTo>
                    <a:pt x="14" y="728"/>
                  </a:lnTo>
                  <a:lnTo>
                    <a:pt x="8" y="725"/>
                  </a:lnTo>
                  <a:lnTo>
                    <a:pt x="2" y="717"/>
                  </a:lnTo>
                  <a:lnTo>
                    <a:pt x="0" y="702"/>
                  </a:lnTo>
                  <a:lnTo>
                    <a:pt x="2" y="681"/>
                  </a:lnTo>
                  <a:lnTo>
                    <a:pt x="2" y="681"/>
                  </a:lnTo>
                </a:path>
              </a:pathLst>
            </a:custGeom>
            <a:solidFill>
              <a:srgbClr val="FFED7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38" name="Freeform 306"/>
            <p:cNvSpPr>
              <a:spLocks/>
            </p:cNvSpPr>
            <p:nvPr/>
          </p:nvSpPr>
          <p:spPr bwMode="auto">
            <a:xfrm>
              <a:off x="2079" y="1308"/>
              <a:ext cx="1236" cy="708"/>
            </a:xfrm>
            <a:custGeom>
              <a:avLst/>
              <a:gdLst/>
              <a:ahLst/>
              <a:cxnLst>
                <a:cxn ang="0">
                  <a:pos x="39" y="534"/>
                </a:cxn>
                <a:cxn ang="0">
                  <a:pos x="153" y="319"/>
                </a:cxn>
                <a:cxn ang="0">
                  <a:pos x="313" y="161"/>
                </a:cxn>
                <a:cxn ang="0">
                  <a:pos x="503" y="56"/>
                </a:cxn>
                <a:cxn ang="0">
                  <a:pos x="713" y="5"/>
                </a:cxn>
                <a:cxn ang="0">
                  <a:pos x="823" y="0"/>
                </a:cxn>
                <a:cxn ang="0">
                  <a:pos x="924" y="2"/>
                </a:cxn>
                <a:cxn ang="0">
                  <a:pos x="1015" y="14"/>
                </a:cxn>
                <a:cxn ang="0">
                  <a:pos x="1095" y="30"/>
                </a:cxn>
                <a:cxn ang="0">
                  <a:pos x="1160" y="53"/>
                </a:cxn>
                <a:cxn ang="0">
                  <a:pos x="1210" y="83"/>
                </a:cxn>
                <a:cxn ang="0">
                  <a:pos x="1224" y="92"/>
                </a:cxn>
                <a:cxn ang="0">
                  <a:pos x="1235" y="106"/>
                </a:cxn>
                <a:cxn ang="0">
                  <a:pos x="1224" y="113"/>
                </a:cxn>
                <a:cxn ang="0">
                  <a:pos x="1189" y="106"/>
                </a:cxn>
                <a:cxn ang="0">
                  <a:pos x="1134" y="94"/>
                </a:cxn>
                <a:cxn ang="0">
                  <a:pos x="1097" y="83"/>
                </a:cxn>
                <a:cxn ang="0">
                  <a:pos x="958" y="56"/>
                </a:cxn>
                <a:cxn ang="0">
                  <a:pos x="800" y="53"/>
                </a:cxn>
                <a:cxn ang="0">
                  <a:pos x="633" y="75"/>
                </a:cxn>
                <a:cxn ang="0">
                  <a:pos x="476" y="129"/>
                </a:cxn>
                <a:cxn ang="0">
                  <a:pos x="340" y="216"/>
                </a:cxn>
                <a:cxn ang="0">
                  <a:pos x="283" y="264"/>
                </a:cxn>
                <a:cxn ang="0">
                  <a:pos x="202" y="355"/>
                </a:cxn>
                <a:cxn ang="0">
                  <a:pos x="149" y="428"/>
                </a:cxn>
                <a:cxn ang="0">
                  <a:pos x="115" y="495"/>
                </a:cxn>
                <a:cxn ang="0">
                  <a:pos x="92" y="559"/>
                </a:cxn>
                <a:cxn ang="0">
                  <a:pos x="81" y="590"/>
                </a:cxn>
                <a:cxn ang="0">
                  <a:pos x="54" y="658"/>
                </a:cxn>
                <a:cxn ang="0">
                  <a:pos x="29" y="696"/>
                </a:cxn>
                <a:cxn ang="0">
                  <a:pos x="9" y="707"/>
                </a:cxn>
                <a:cxn ang="0">
                  <a:pos x="2" y="696"/>
                </a:cxn>
                <a:cxn ang="0">
                  <a:pos x="2" y="664"/>
                </a:cxn>
              </a:cxnLst>
              <a:rect l="0" t="0" r="r" b="b"/>
              <a:pathLst>
                <a:path w="1236" h="708">
                  <a:moveTo>
                    <a:pt x="2" y="664"/>
                  </a:moveTo>
                  <a:lnTo>
                    <a:pt x="39" y="534"/>
                  </a:lnTo>
                  <a:lnTo>
                    <a:pt x="90" y="420"/>
                  </a:lnTo>
                  <a:lnTo>
                    <a:pt x="153" y="319"/>
                  </a:lnTo>
                  <a:lnTo>
                    <a:pt x="227" y="235"/>
                  </a:lnTo>
                  <a:lnTo>
                    <a:pt x="313" y="161"/>
                  </a:lnTo>
                  <a:lnTo>
                    <a:pt x="404" y="102"/>
                  </a:lnTo>
                  <a:lnTo>
                    <a:pt x="503" y="56"/>
                  </a:lnTo>
                  <a:lnTo>
                    <a:pt x="607" y="25"/>
                  </a:lnTo>
                  <a:lnTo>
                    <a:pt x="713" y="5"/>
                  </a:lnTo>
                  <a:lnTo>
                    <a:pt x="823" y="0"/>
                  </a:lnTo>
                  <a:lnTo>
                    <a:pt x="823" y="0"/>
                  </a:lnTo>
                  <a:lnTo>
                    <a:pt x="874" y="0"/>
                  </a:lnTo>
                  <a:lnTo>
                    <a:pt x="924" y="2"/>
                  </a:lnTo>
                  <a:lnTo>
                    <a:pt x="971" y="7"/>
                  </a:lnTo>
                  <a:lnTo>
                    <a:pt x="1015" y="14"/>
                  </a:lnTo>
                  <a:lnTo>
                    <a:pt x="1057" y="20"/>
                  </a:lnTo>
                  <a:lnTo>
                    <a:pt x="1095" y="30"/>
                  </a:lnTo>
                  <a:lnTo>
                    <a:pt x="1129" y="41"/>
                  </a:lnTo>
                  <a:lnTo>
                    <a:pt x="1160" y="53"/>
                  </a:lnTo>
                  <a:lnTo>
                    <a:pt x="1187" y="67"/>
                  </a:lnTo>
                  <a:lnTo>
                    <a:pt x="1210" y="83"/>
                  </a:lnTo>
                  <a:lnTo>
                    <a:pt x="1210" y="83"/>
                  </a:lnTo>
                  <a:lnTo>
                    <a:pt x="1224" y="92"/>
                  </a:lnTo>
                  <a:lnTo>
                    <a:pt x="1232" y="100"/>
                  </a:lnTo>
                  <a:lnTo>
                    <a:pt x="1235" y="106"/>
                  </a:lnTo>
                  <a:lnTo>
                    <a:pt x="1232" y="111"/>
                  </a:lnTo>
                  <a:lnTo>
                    <a:pt x="1224" y="113"/>
                  </a:lnTo>
                  <a:lnTo>
                    <a:pt x="1209" y="111"/>
                  </a:lnTo>
                  <a:lnTo>
                    <a:pt x="1189" y="106"/>
                  </a:lnTo>
                  <a:lnTo>
                    <a:pt x="1164" y="102"/>
                  </a:lnTo>
                  <a:lnTo>
                    <a:pt x="1134" y="94"/>
                  </a:lnTo>
                  <a:lnTo>
                    <a:pt x="1097" y="83"/>
                  </a:lnTo>
                  <a:lnTo>
                    <a:pt x="1097" y="83"/>
                  </a:lnTo>
                  <a:lnTo>
                    <a:pt x="1032" y="67"/>
                  </a:lnTo>
                  <a:lnTo>
                    <a:pt x="958" y="56"/>
                  </a:lnTo>
                  <a:lnTo>
                    <a:pt x="880" y="51"/>
                  </a:lnTo>
                  <a:lnTo>
                    <a:pt x="800" y="53"/>
                  </a:lnTo>
                  <a:lnTo>
                    <a:pt x="715" y="60"/>
                  </a:lnTo>
                  <a:lnTo>
                    <a:pt x="633" y="75"/>
                  </a:lnTo>
                  <a:lnTo>
                    <a:pt x="554" y="98"/>
                  </a:lnTo>
                  <a:lnTo>
                    <a:pt x="476" y="129"/>
                  </a:lnTo>
                  <a:lnTo>
                    <a:pt x="404" y="168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283" y="264"/>
                  </a:lnTo>
                  <a:lnTo>
                    <a:pt x="239" y="311"/>
                  </a:lnTo>
                  <a:lnTo>
                    <a:pt x="202" y="355"/>
                  </a:lnTo>
                  <a:lnTo>
                    <a:pt x="172" y="393"/>
                  </a:lnTo>
                  <a:lnTo>
                    <a:pt x="149" y="428"/>
                  </a:lnTo>
                  <a:lnTo>
                    <a:pt x="130" y="465"/>
                  </a:lnTo>
                  <a:lnTo>
                    <a:pt x="115" y="495"/>
                  </a:lnTo>
                  <a:lnTo>
                    <a:pt x="103" y="527"/>
                  </a:lnTo>
                  <a:lnTo>
                    <a:pt x="92" y="559"/>
                  </a:lnTo>
                  <a:lnTo>
                    <a:pt x="81" y="590"/>
                  </a:lnTo>
                  <a:lnTo>
                    <a:pt x="81" y="590"/>
                  </a:lnTo>
                  <a:lnTo>
                    <a:pt x="69" y="628"/>
                  </a:lnTo>
                  <a:lnTo>
                    <a:pt x="54" y="658"/>
                  </a:lnTo>
                  <a:lnTo>
                    <a:pt x="41" y="679"/>
                  </a:lnTo>
                  <a:lnTo>
                    <a:pt x="29" y="696"/>
                  </a:lnTo>
                  <a:lnTo>
                    <a:pt x="18" y="704"/>
                  </a:lnTo>
                  <a:lnTo>
                    <a:pt x="9" y="707"/>
                  </a:lnTo>
                  <a:lnTo>
                    <a:pt x="4" y="704"/>
                  </a:lnTo>
                  <a:lnTo>
                    <a:pt x="2" y="696"/>
                  </a:lnTo>
                  <a:lnTo>
                    <a:pt x="0" y="681"/>
                  </a:lnTo>
                  <a:lnTo>
                    <a:pt x="2" y="664"/>
                  </a:lnTo>
                  <a:lnTo>
                    <a:pt x="2" y="664"/>
                  </a:lnTo>
                </a:path>
              </a:pathLst>
            </a:custGeom>
            <a:solidFill>
              <a:srgbClr val="FFEF8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39" name="Freeform 307"/>
            <p:cNvSpPr>
              <a:spLocks/>
            </p:cNvSpPr>
            <p:nvPr/>
          </p:nvSpPr>
          <p:spPr bwMode="auto">
            <a:xfrm>
              <a:off x="2083" y="1310"/>
              <a:ext cx="1212" cy="688"/>
            </a:xfrm>
            <a:custGeom>
              <a:avLst/>
              <a:gdLst/>
              <a:ahLst/>
              <a:cxnLst>
                <a:cxn ang="0">
                  <a:pos x="41" y="518"/>
                </a:cxn>
                <a:cxn ang="0">
                  <a:pos x="159" y="308"/>
                </a:cxn>
                <a:cxn ang="0">
                  <a:pos x="317" y="154"/>
                </a:cxn>
                <a:cxn ang="0">
                  <a:pos x="504" y="53"/>
                </a:cxn>
                <a:cxn ang="0">
                  <a:pos x="711" y="5"/>
                </a:cxn>
                <a:cxn ang="0">
                  <a:pos x="817" y="0"/>
                </a:cxn>
                <a:cxn ang="0">
                  <a:pos x="916" y="3"/>
                </a:cxn>
                <a:cxn ang="0">
                  <a:pos x="1005" y="12"/>
                </a:cxn>
                <a:cxn ang="0">
                  <a:pos x="1080" y="26"/>
                </a:cxn>
                <a:cxn ang="0">
                  <a:pos x="1143" y="48"/>
                </a:cxn>
                <a:cxn ang="0">
                  <a:pos x="1190" y="73"/>
                </a:cxn>
                <a:cxn ang="0">
                  <a:pos x="1203" y="81"/>
                </a:cxn>
                <a:cxn ang="0">
                  <a:pos x="1211" y="94"/>
                </a:cxn>
                <a:cxn ang="0">
                  <a:pos x="1201" y="97"/>
                </a:cxn>
                <a:cxn ang="0">
                  <a:pos x="1169" y="94"/>
                </a:cxn>
                <a:cxn ang="0">
                  <a:pos x="1118" y="81"/>
                </a:cxn>
                <a:cxn ang="0">
                  <a:pos x="1086" y="71"/>
                </a:cxn>
                <a:cxn ang="0">
                  <a:pos x="948" y="46"/>
                </a:cxn>
                <a:cxn ang="0">
                  <a:pos x="791" y="43"/>
                </a:cxn>
                <a:cxn ang="0">
                  <a:pos x="625" y="64"/>
                </a:cxn>
                <a:cxn ang="0">
                  <a:pos x="469" y="119"/>
                </a:cxn>
                <a:cxn ang="0">
                  <a:pos x="332" y="205"/>
                </a:cxn>
                <a:cxn ang="0">
                  <a:pos x="278" y="256"/>
                </a:cxn>
                <a:cxn ang="0">
                  <a:pos x="193" y="344"/>
                </a:cxn>
                <a:cxn ang="0">
                  <a:pos x="140" y="417"/>
                </a:cxn>
                <a:cxn ang="0">
                  <a:pos x="106" y="483"/>
                </a:cxn>
                <a:cxn ang="0">
                  <a:pos x="83" y="544"/>
                </a:cxn>
                <a:cxn ang="0">
                  <a:pos x="73" y="573"/>
                </a:cxn>
                <a:cxn ang="0">
                  <a:pos x="48" y="638"/>
                </a:cxn>
                <a:cxn ang="0">
                  <a:pos x="25" y="674"/>
                </a:cxn>
                <a:cxn ang="0">
                  <a:pos x="9" y="687"/>
                </a:cxn>
                <a:cxn ang="0">
                  <a:pos x="2" y="677"/>
                </a:cxn>
                <a:cxn ang="0">
                  <a:pos x="2" y="645"/>
                </a:cxn>
              </a:cxnLst>
              <a:rect l="0" t="0" r="r" b="b"/>
              <a:pathLst>
                <a:path w="1212" h="688">
                  <a:moveTo>
                    <a:pt x="2" y="645"/>
                  </a:moveTo>
                  <a:lnTo>
                    <a:pt x="41" y="518"/>
                  </a:lnTo>
                  <a:lnTo>
                    <a:pt x="96" y="407"/>
                  </a:lnTo>
                  <a:lnTo>
                    <a:pt x="159" y="308"/>
                  </a:lnTo>
                  <a:lnTo>
                    <a:pt x="233" y="224"/>
                  </a:lnTo>
                  <a:lnTo>
                    <a:pt x="317" y="154"/>
                  </a:lnTo>
                  <a:lnTo>
                    <a:pt x="408" y="97"/>
                  </a:lnTo>
                  <a:lnTo>
                    <a:pt x="504" y="53"/>
                  </a:lnTo>
                  <a:lnTo>
                    <a:pt x="606" y="24"/>
                  </a:lnTo>
                  <a:lnTo>
                    <a:pt x="711" y="5"/>
                  </a:lnTo>
                  <a:lnTo>
                    <a:pt x="817" y="0"/>
                  </a:lnTo>
                  <a:lnTo>
                    <a:pt x="817" y="0"/>
                  </a:lnTo>
                  <a:lnTo>
                    <a:pt x="867" y="0"/>
                  </a:lnTo>
                  <a:lnTo>
                    <a:pt x="916" y="3"/>
                  </a:lnTo>
                  <a:lnTo>
                    <a:pt x="962" y="7"/>
                  </a:lnTo>
                  <a:lnTo>
                    <a:pt x="1005" y="12"/>
                  </a:lnTo>
                  <a:lnTo>
                    <a:pt x="1044" y="20"/>
                  </a:lnTo>
                  <a:lnTo>
                    <a:pt x="1080" y="26"/>
                  </a:lnTo>
                  <a:lnTo>
                    <a:pt x="1114" y="37"/>
                  </a:lnTo>
                  <a:lnTo>
                    <a:pt x="1143" y="48"/>
                  </a:lnTo>
                  <a:lnTo>
                    <a:pt x="1169" y="60"/>
                  </a:lnTo>
                  <a:lnTo>
                    <a:pt x="1190" y="73"/>
                  </a:lnTo>
                  <a:lnTo>
                    <a:pt x="1190" y="73"/>
                  </a:lnTo>
                  <a:lnTo>
                    <a:pt x="1203" y="81"/>
                  </a:lnTo>
                  <a:lnTo>
                    <a:pt x="1211" y="90"/>
                  </a:lnTo>
                  <a:lnTo>
                    <a:pt x="1211" y="94"/>
                  </a:lnTo>
                  <a:lnTo>
                    <a:pt x="1208" y="96"/>
                  </a:lnTo>
                  <a:lnTo>
                    <a:pt x="1201" y="97"/>
                  </a:lnTo>
                  <a:lnTo>
                    <a:pt x="1187" y="96"/>
                  </a:lnTo>
                  <a:lnTo>
                    <a:pt x="1169" y="94"/>
                  </a:lnTo>
                  <a:lnTo>
                    <a:pt x="1148" y="87"/>
                  </a:lnTo>
                  <a:lnTo>
                    <a:pt x="1118" y="81"/>
                  </a:lnTo>
                  <a:lnTo>
                    <a:pt x="1086" y="71"/>
                  </a:lnTo>
                  <a:lnTo>
                    <a:pt x="1086" y="71"/>
                  </a:lnTo>
                  <a:lnTo>
                    <a:pt x="1019" y="56"/>
                  </a:lnTo>
                  <a:lnTo>
                    <a:pt x="948" y="46"/>
                  </a:lnTo>
                  <a:lnTo>
                    <a:pt x="872" y="41"/>
                  </a:lnTo>
                  <a:lnTo>
                    <a:pt x="791" y="43"/>
                  </a:lnTo>
                  <a:lnTo>
                    <a:pt x="709" y="51"/>
                  </a:lnTo>
                  <a:lnTo>
                    <a:pt x="625" y="64"/>
                  </a:lnTo>
                  <a:lnTo>
                    <a:pt x="545" y="87"/>
                  </a:lnTo>
                  <a:lnTo>
                    <a:pt x="469" y="119"/>
                  </a:lnTo>
                  <a:lnTo>
                    <a:pt x="398" y="157"/>
                  </a:lnTo>
                  <a:lnTo>
                    <a:pt x="332" y="205"/>
                  </a:lnTo>
                  <a:lnTo>
                    <a:pt x="332" y="205"/>
                  </a:lnTo>
                  <a:lnTo>
                    <a:pt x="278" y="256"/>
                  </a:lnTo>
                  <a:lnTo>
                    <a:pt x="230" y="300"/>
                  </a:lnTo>
                  <a:lnTo>
                    <a:pt x="193" y="344"/>
                  </a:lnTo>
                  <a:lnTo>
                    <a:pt x="163" y="382"/>
                  </a:lnTo>
                  <a:lnTo>
                    <a:pt x="140" y="417"/>
                  </a:lnTo>
                  <a:lnTo>
                    <a:pt x="122" y="451"/>
                  </a:lnTo>
                  <a:lnTo>
                    <a:pt x="106" y="483"/>
                  </a:lnTo>
                  <a:lnTo>
                    <a:pt x="94" y="514"/>
                  </a:lnTo>
                  <a:lnTo>
                    <a:pt x="83" y="544"/>
                  </a:lnTo>
                  <a:lnTo>
                    <a:pt x="73" y="573"/>
                  </a:lnTo>
                  <a:lnTo>
                    <a:pt x="73" y="573"/>
                  </a:lnTo>
                  <a:lnTo>
                    <a:pt x="60" y="610"/>
                  </a:lnTo>
                  <a:lnTo>
                    <a:pt x="48" y="638"/>
                  </a:lnTo>
                  <a:lnTo>
                    <a:pt x="35" y="659"/>
                  </a:lnTo>
                  <a:lnTo>
                    <a:pt x="25" y="674"/>
                  </a:lnTo>
                  <a:lnTo>
                    <a:pt x="16" y="684"/>
                  </a:lnTo>
                  <a:lnTo>
                    <a:pt x="9" y="687"/>
                  </a:lnTo>
                  <a:lnTo>
                    <a:pt x="3" y="684"/>
                  </a:lnTo>
                  <a:lnTo>
                    <a:pt x="2" y="677"/>
                  </a:lnTo>
                  <a:lnTo>
                    <a:pt x="0" y="663"/>
                  </a:lnTo>
                  <a:lnTo>
                    <a:pt x="2" y="645"/>
                  </a:lnTo>
                  <a:lnTo>
                    <a:pt x="2" y="645"/>
                  </a:lnTo>
                </a:path>
              </a:pathLst>
            </a:custGeom>
            <a:solidFill>
              <a:srgbClr val="FFF18B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40" name="Freeform 308"/>
            <p:cNvSpPr>
              <a:spLocks/>
            </p:cNvSpPr>
            <p:nvPr/>
          </p:nvSpPr>
          <p:spPr bwMode="auto">
            <a:xfrm>
              <a:off x="2089" y="1312"/>
              <a:ext cx="1190" cy="671"/>
            </a:xfrm>
            <a:custGeom>
              <a:avLst/>
              <a:gdLst/>
              <a:ahLst/>
              <a:cxnLst>
                <a:cxn ang="0">
                  <a:pos x="45" y="506"/>
                </a:cxn>
                <a:cxn ang="0">
                  <a:pos x="164" y="299"/>
                </a:cxn>
                <a:cxn ang="0">
                  <a:pos x="321" y="149"/>
                </a:cxn>
                <a:cxn ang="0">
                  <a:pos x="505" y="52"/>
                </a:cxn>
                <a:cxn ang="0">
                  <a:pos x="706" y="6"/>
                </a:cxn>
                <a:cxn ang="0">
                  <a:pos x="809" y="0"/>
                </a:cxn>
                <a:cxn ang="0">
                  <a:pos x="906" y="4"/>
                </a:cxn>
                <a:cxn ang="0">
                  <a:pos x="993" y="13"/>
                </a:cxn>
                <a:cxn ang="0">
                  <a:pos x="1066" y="25"/>
                </a:cxn>
                <a:cxn ang="0">
                  <a:pos x="1125" y="42"/>
                </a:cxn>
                <a:cxn ang="0">
                  <a:pos x="1168" y="63"/>
                </a:cxn>
                <a:cxn ang="0">
                  <a:pos x="1180" y="72"/>
                </a:cxn>
                <a:cxn ang="0">
                  <a:pos x="1189" y="82"/>
                </a:cxn>
                <a:cxn ang="0">
                  <a:pos x="1178" y="84"/>
                </a:cxn>
                <a:cxn ang="0">
                  <a:pos x="1149" y="80"/>
                </a:cxn>
                <a:cxn ang="0">
                  <a:pos x="1102" y="68"/>
                </a:cxn>
                <a:cxn ang="0">
                  <a:pos x="1073" y="59"/>
                </a:cxn>
                <a:cxn ang="0">
                  <a:pos x="938" y="36"/>
                </a:cxn>
                <a:cxn ang="0">
                  <a:pos x="782" y="34"/>
                </a:cxn>
                <a:cxn ang="0">
                  <a:pos x="618" y="57"/>
                </a:cxn>
                <a:cxn ang="0">
                  <a:pos x="461" y="110"/>
                </a:cxn>
                <a:cxn ang="0">
                  <a:pos x="324" y="195"/>
                </a:cxn>
                <a:cxn ang="0">
                  <a:pos x="268" y="246"/>
                </a:cxn>
                <a:cxn ang="0">
                  <a:pos x="183" y="335"/>
                </a:cxn>
                <a:cxn ang="0">
                  <a:pos x="130" y="409"/>
                </a:cxn>
                <a:cxn ang="0">
                  <a:pos x="96" y="471"/>
                </a:cxn>
                <a:cxn ang="0">
                  <a:pos x="73" y="531"/>
                </a:cxn>
                <a:cxn ang="0">
                  <a:pos x="65" y="558"/>
                </a:cxn>
                <a:cxn ang="0">
                  <a:pos x="40" y="621"/>
                </a:cxn>
                <a:cxn ang="0">
                  <a:pos x="19" y="657"/>
                </a:cxn>
                <a:cxn ang="0">
                  <a:pos x="4" y="670"/>
                </a:cxn>
                <a:cxn ang="0">
                  <a:pos x="0" y="658"/>
                </a:cxn>
                <a:cxn ang="0">
                  <a:pos x="2" y="630"/>
                </a:cxn>
              </a:cxnLst>
              <a:rect l="0" t="0" r="r" b="b"/>
              <a:pathLst>
                <a:path w="1190" h="671">
                  <a:moveTo>
                    <a:pt x="2" y="630"/>
                  </a:moveTo>
                  <a:lnTo>
                    <a:pt x="45" y="506"/>
                  </a:lnTo>
                  <a:lnTo>
                    <a:pt x="98" y="393"/>
                  </a:lnTo>
                  <a:lnTo>
                    <a:pt x="164" y="299"/>
                  </a:lnTo>
                  <a:lnTo>
                    <a:pt x="238" y="217"/>
                  </a:lnTo>
                  <a:lnTo>
                    <a:pt x="321" y="149"/>
                  </a:lnTo>
                  <a:lnTo>
                    <a:pt x="411" y="95"/>
                  </a:lnTo>
                  <a:lnTo>
                    <a:pt x="505" y="52"/>
                  </a:lnTo>
                  <a:lnTo>
                    <a:pt x="604" y="25"/>
                  </a:lnTo>
                  <a:lnTo>
                    <a:pt x="706" y="6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57" y="2"/>
                  </a:lnTo>
                  <a:lnTo>
                    <a:pt x="906" y="4"/>
                  </a:lnTo>
                  <a:lnTo>
                    <a:pt x="950" y="6"/>
                  </a:lnTo>
                  <a:lnTo>
                    <a:pt x="993" y="13"/>
                  </a:lnTo>
                  <a:lnTo>
                    <a:pt x="1030" y="19"/>
                  </a:lnTo>
                  <a:lnTo>
                    <a:pt x="1066" y="25"/>
                  </a:lnTo>
                  <a:lnTo>
                    <a:pt x="1098" y="34"/>
                  </a:lnTo>
                  <a:lnTo>
                    <a:pt x="1125" y="42"/>
                  </a:lnTo>
                  <a:lnTo>
                    <a:pt x="1149" y="52"/>
                  </a:lnTo>
                  <a:lnTo>
                    <a:pt x="1168" y="63"/>
                  </a:lnTo>
                  <a:lnTo>
                    <a:pt x="1168" y="63"/>
                  </a:lnTo>
                  <a:lnTo>
                    <a:pt x="1180" y="72"/>
                  </a:lnTo>
                  <a:lnTo>
                    <a:pt x="1186" y="78"/>
                  </a:lnTo>
                  <a:lnTo>
                    <a:pt x="1189" y="82"/>
                  </a:lnTo>
                  <a:lnTo>
                    <a:pt x="1184" y="84"/>
                  </a:lnTo>
                  <a:lnTo>
                    <a:pt x="1178" y="84"/>
                  </a:lnTo>
                  <a:lnTo>
                    <a:pt x="1165" y="82"/>
                  </a:lnTo>
                  <a:lnTo>
                    <a:pt x="1149" y="80"/>
                  </a:lnTo>
                  <a:lnTo>
                    <a:pt x="1127" y="73"/>
                  </a:lnTo>
                  <a:lnTo>
                    <a:pt x="1102" y="68"/>
                  </a:lnTo>
                  <a:lnTo>
                    <a:pt x="1073" y="59"/>
                  </a:lnTo>
                  <a:lnTo>
                    <a:pt x="1073" y="59"/>
                  </a:lnTo>
                  <a:lnTo>
                    <a:pt x="1007" y="45"/>
                  </a:lnTo>
                  <a:lnTo>
                    <a:pt x="938" y="36"/>
                  </a:lnTo>
                  <a:lnTo>
                    <a:pt x="860" y="31"/>
                  </a:lnTo>
                  <a:lnTo>
                    <a:pt x="782" y="34"/>
                  </a:lnTo>
                  <a:lnTo>
                    <a:pt x="699" y="42"/>
                  </a:lnTo>
                  <a:lnTo>
                    <a:pt x="618" y="57"/>
                  </a:lnTo>
                  <a:lnTo>
                    <a:pt x="537" y="78"/>
                  </a:lnTo>
                  <a:lnTo>
                    <a:pt x="461" y="110"/>
                  </a:lnTo>
                  <a:lnTo>
                    <a:pt x="390" y="147"/>
                  </a:lnTo>
                  <a:lnTo>
                    <a:pt x="324" y="195"/>
                  </a:lnTo>
                  <a:lnTo>
                    <a:pt x="324" y="195"/>
                  </a:lnTo>
                  <a:lnTo>
                    <a:pt x="268" y="246"/>
                  </a:lnTo>
                  <a:lnTo>
                    <a:pt x="223" y="292"/>
                  </a:lnTo>
                  <a:lnTo>
                    <a:pt x="183" y="335"/>
                  </a:lnTo>
                  <a:lnTo>
                    <a:pt x="153" y="372"/>
                  </a:lnTo>
                  <a:lnTo>
                    <a:pt x="130" y="409"/>
                  </a:lnTo>
                  <a:lnTo>
                    <a:pt x="112" y="442"/>
                  </a:lnTo>
                  <a:lnTo>
                    <a:pt x="96" y="471"/>
                  </a:lnTo>
                  <a:lnTo>
                    <a:pt x="84" y="501"/>
                  </a:lnTo>
                  <a:lnTo>
                    <a:pt x="73" y="531"/>
                  </a:lnTo>
                  <a:lnTo>
                    <a:pt x="65" y="558"/>
                  </a:lnTo>
                  <a:lnTo>
                    <a:pt x="65" y="558"/>
                  </a:lnTo>
                  <a:lnTo>
                    <a:pt x="52" y="594"/>
                  </a:lnTo>
                  <a:lnTo>
                    <a:pt x="40" y="621"/>
                  </a:lnTo>
                  <a:lnTo>
                    <a:pt x="29" y="642"/>
                  </a:lnTo>
                  <a:lnTo>
                    <a:pt x="19" y="657"/>
                  </a:lnTo>
                  <a:lnTo>
                    <a:pt x="10" y="665"/>
                  </a:lnTo>
                  <a:lnTo>
                    <a:pt x="4" y="670"/>
                  </a:lnTo>
                  <a:lnTo>
                    <a:pt x="0" y="667"/>
                  </a:lnTo>
                  <a:lnTo>
                    <a:pt x="0" y="658"/>
                  </a:lnTo>
                  <a:lnTo>
                    <a:pt x="0" y="646"/>
                  </a:lnTo>
                  <a:lnTo>
                    <a:pt x="2" y="630"/>
                  </a:lnTo>
                  <a:lnTo>
                    <a:pt x="2" y="630"/>
                  </a:lnTo>
                </a:path>
              </a:pathLst>
            </a:custGeom>
            <a:solidFill>
              <a:srgbClr val="FFF395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41" name="Freeform 309"/>
            <p:cNvSpPr>
              <a:spLocks/>
            </p:cNvSpPr>
            <p:nvPr/>
          </p:nvSpPr>
          <p:spPr bwMode="auto">
            <a:xfrm>
              <a:off x="2093" y="1314"/>
              <a:ext cx="1167" cy="651"/>
            </a:xfrm>
            <a:custGeom>
              <a:avLst/>
              <a:gdLst/>
              <a:ahLst/>
              <a:cxnLst>
                <a:cxn ang="0">
                  <a:pos x="48" y="489"/>
                </a:cxn>
                <a:cxn ang="0">
                  <a:pos x="170" y="287"/>
                </a:cxn>
                <a:cxn ang="0">
                  <a:pos x="326" y="142"/>
                </a:cxn>
                <a:cxn ang="0">
                  <a:pos x="508" y="48"/>
                </a:cxn>
                <a:cxn ang="0">
                  <a:pos x="704" y="4"/>
                </a:cxn>
                <a:cxn ang="0">
                  <a:pos x="803" y="0"/>
                </a:cxn>
                <a:cxn ang="0">
                  <a:pos x="897" y="2"/>
                </a:cxn>
                <a:cxn ang="0">
                  <a:pos x="982" y="8"/>
                </a:cxn>
                <a:cxn ang="0">
                  <a:pos x="1053" y="20"/>
                </a:cxn>
                <a:cxn ang="0">
                  <a:pos x="1108" y="34"/>
                </a:cxn>
                <a:cxn ang="0">
                  <a:pos x="1148" y="50"/>
                </a:cxn>
                <a:cxn ang="0">
                  <a:pos x="1159" y="59"/>
                </a:cxn>
                <a:cxn ang="0">
                  <a:pos x="1166" y="68"/>
                </a:cxn>
                <a:cxn ang="0">
                  <a:pos x="1155" y="68"/>
                </a:cxn>
                <a:cxn ang="0">
                  <a:pos x="1129" y="63"/>
                </a:cxn>
                <a:cxn ang="0">
                  <a:pos x="1087" y="52"/>
                </a:cxn>
                <a:cxn ang="0">
                  <a:pos x="1060" y="44"/>
                </a:cxn>
                <a:cxn ang="0">
                  <a:pos x="927" y="20"/>
                </a:cxn>
                <a:cxn ang="0">
                  <a:pos x="771" y="20"/>
                </a:cxn>
                <a:cxn ang="0">
                  <a:pos x="609" y="44"/>
                </a:cxn>
                <a:cxn ang="0">
                  <a:pos x="453" y="96"/>
                </a:cxn>
                <a:cxn ang="0">
                  <a:pos x="316" y="183"/>
                </a:cxn>
                <a:cxn ang="0">
                  <a:pos x="261" y="234"/>
                </a:cxn>
                <a:cxn ang="0">
                  <a:pos x="177" y="320"/>
                </a:cxn>
                <a:cxn ang="0">
                  <a:pos x="122" y="396"/>
                </a:cxn>
                <a:cxn ang="0">
                  <a:pos x="89" y="460"/>
                </a:cxn>
                <a:cxn ang="0">
                  <a:pos x="67" y="514"/>
                </a:cxn>
                <a:cxn ang="0">
                  <a:pos x="57" y="539"/>
                </a:cxn>
                <a:cxn ang="0">
                  <a:pos x="34" y="601"/>
                </a:cxn>
                <a:cxn ang="0">
                  <a:pos x="15" y="636"/>
                </a:cxn>
                <a:cxn ang="0">
                  <a:pos x="4" y="650"/>
                </a:cxn>
                <a:cxn ang="0">
                  <a:pos x="0" y="638"/>
                </a:cxn>
                <a:cxn ang="0">
                  <a:pos x="4" y="611"/>
                </a:cxn>
              </a:cxnLst>
              <a:rect l="0" t="0" r="r" b="b"/>
              <a:pathLst>
                <a:path w="1167" h="651">
                  <a:moveTo>
                    <a:pt x="4" y="611"/>
                  </a:moveTo>
                  <a:lnTo>
                    <a:pt x="48" y="489"/>
                  </a:lnTo>
                  <a:lnTo>
                    <a:pt x="103" y="380"/>
                  </a:lnTo>
                  <a:lnTo>
                    <a:pt x="170" y="287"/>
                  </a:lnTo>
                  <a:lnTo>
                    <a:pt x="244" y="207"/>
                  </a:lnTo>
                  <a:lnTo>
                    <a:pt x="326" y="142"/>
                  </a:lnTo>
                  <a:lnTo>
                    <a:pt x="415" y="89"/>
                  </a:lnTo>
                  <a:lnTo>
                    <a:pt x="508" y="48"/>
                  </a:lnTo>
                  <a:lnTo>
                    <a:pt x="605" y="20"/>
                  </a:lnTo>
                  <a:lnTo>
                    <a:pt x="704" y="4"/>
                  </a:lnTo>
                  <a:lnTo>
                    <a:pt x="803" y="0"/>
                  </a:lnTo>
                  <a:lnTo>
                    <a:pt x="803" y="0"/>
                  </a:lnTo>
                  <a:lnTo>
                    <a:pt x="851" y="0"/>
                  </a:lnTo>
                  <a:lnTo>
                    <a:pt x="897" y="2"/>
                  </a:lnTo>
                  <a:lnTo>
                    <a:pt x="942" y="4"/>
                  </a:lnTo>
                  <a:lnTo>
                    <a:pt x="982" y="8"/>
                  </a:lnTo>
                  <a:lnTo>
                    <a:pt x="1020" y="15"/>
                  </a:lnTo>
                  <a:lnTo>
                    <a:pt x="1053" y="20"/>
                  </a:lnTo>
                  <a:lnTo>
                    <a:pt x="1083" y="27"/>
                  </a:lnTo>
                  <a:lnTo>
                    <a:pt x="1108" y="34"/>
                  </a:lnTo>
                  <a:lnTo>
                    <a:pt x="1131" y="42"/>
                  </a:lnTo>
                  <a:lnTo>
                    <a:pt x="1148" y="50"/>
                  </a:lnTo>
                  <a:lnTo>
                    <a:pt x="1148" y="50"/>
                  </a:lnTo>
                  <a:lnTo>
                    <a:pt x="1159" y="59"/>
                  </a:lnTo>
                  <a:lnTo>
                    <a:pt x="1163" y="63"/>
                  </a:lnTo>
                  <a:lnTo>
                    <a:pt x="1166" y="68"/>
                  </a:lnTo>
                  <a:lnTo>
                    <a:pt x="1163" y="68"/>
                  </a:lnTo>
                  <a:lnTo>
                    <a:pt x="1155" y="68"/>
                  </a:lnTo>
                  <a:lnTo>
                    <a:pt x="1145" y="68"/>
                  </a:lnTo>
                  <a:lnTo>
                    <a:pt x="1129" y="63"/>
                  </a:lnTo>
                  <a:lnTo>
                    <a:pt x="1111" y="59"/>
                  </a:lnTo>
                  <a:lnTo>
                    <a:pt x="1087" y="52"/>
                  </a:lnTo>
                  <a:lnTo>
                    <a:pt x="1060" y="44"/>
                  </a:lnTo>
                  <a:lnTo>
                    <a:pt x="1060" y="44"/>
                  </a:lnTo>
                  <a:lnTo>
                    <a:pt x="996" y="31"/>
                  </a:lnTo>
                  <a:lnTo>
                    <a:pt x="927" y="20"/>
                  </a:lnTo>
                  <a:lnTo>
                    <a:pt x="851" y="18"/>
                  </a:lnTo>
                  <a:lnTo>
                    <a:pt x="771" y="20"/>
                  </a:lnTo>
                  <a:lnTo>
                    <a:pt x="691" y="29"/>
                  </a:lnTo>
                  <a:lnTo>
                    <a:pt x="609" y="44"/>
                  </a:lnTo>
                  <a:lnTo>
                    <a:pt x="529" y="68"/>
                  </a:lnTo>
                  <a:lnTo>
                    <a:pt x="453" y="96"/>
                  </a:lnTo>
                  <a:lnTo>
                    <a:pt x="381" y="137"/>
                  </a:lnTo>
                  <a:lnTo>
                    <a:pt x="316" y="183"/>
                  </a:lnTo>
                  <a:lnTo>
                    <a:pt x="316" y="183"/>
                  </a:lnTo>
                  <a:lnTo>
                    <a:pt x="261" y="234"/>
                  </a:lnTo>
                  <a:lnTo>
                    <a:pt x="215" y="280"/>
                  </a:lnTo>
                  <a:lnTo>
                    <a:pt x="177" y="320"/>
                  </a:lnTo>
                  <a:lnTo>
                    <a:pt x="145" y="361"/>
                  </a:lnTo>
                  <a:lnTo>
                    <a:pt x="122" y="396"/>
                  </a:lnTo>
                  <a:lnTo>
                    <a:pt x="103" y="428"/>
                  </a:lnTo>
                  <a:lnTo>
                    <a:pt x="89" y="460"/>
                  </a:lnTo>
                  <a:lnTo>
                    <a:pt x="75" y="486"/>
                  </a:lnTo>
                  <a:lnTo>
                    <a:pt x="67" y="514"/>
                  </a:lnTo>
                  <a:lnTo>
                    <a:pt x="57" y="539"/>
                  </a:lnTo>
                  <a:lnTo>
                    <a:pt x="57" y="539"/>
                  </a:lnTo>
                  <a:lnTo>
                    <a:pt x="44" y="576"/>
                  </a:lnTo>
                  <a:lnTo>
                    <a:pt x="34" y="601"/>
                  </a:lnTo>
                  <a:lnTo>
                    <a:pt x="23" y="622"/>
                  </a:lnTo>
                  <a:lnTo>
                    <a:pt x="15" y="636"/>
                  </a:lnTo>
                  <a:lnTo>
                    <a:pt x="8" y="645"/>
                  </a:lnTo>
                  <a:lnTo>
                    <a:pt x="4" y="650"/>
                  </a:lnTo>
                  <a:lnTo>
                    <a:pt x="0" y="645"/>
                  </a:lnTo>
                  <a:lnTo>
                    <a:pt x="0" y="638"/>
                  </a:lnTo>
                  <a:lnTo>
                    <a:pt x="0" y="629"/>
                  </a:lnTo>
                  <a:lnTo>
                    <a:pt x="4" y="611"/>
                  </a:lnTo>
                  <a:lnTo>
                    <a:pt x="4" y="611"/>
                  </a:lnTo>
                </a:path>
              </a:pathLst>
            </a:custGeom>
            <a:solidFill>
              <a:srgbClr val="FFF59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42" name="Freeform 310"/>
            <p:cNvSpPr>
              <a:spLocks/>
            </p:cNvSpPr>
            <p:nvPr/>
          </p:nvSpPr>
          <p:spPr bwMode="auto">
            <a:xfrm>
              <a:off x="2097" y="1318"/>
              <a:ext cx="1145" cy="628"/>
            </a:xfrm>
            <a:custGeom>
              <a:avLst/>
              <a:gdLst/>
              <a:ahLst/>
              <a:cxnLst>
                <a:cxn ang="0">
                  <a:pos x="50" y="473"/>
                </a:cxn>
                <a:cxn ang="0">
                  <a:pos x="174" y="275"/>
                </a:cxn>
                <a:cxn ang="0">
                  <a:pos x="333" y="135"/>
                </a:cxn>
                <a:cxn ang="0">
                  <a:pos x="510" y="46"/>
                </a:cxn>
                <a:cxn ang="0">
                  <a:pos x="701" y="4"/>
                </a:cxn>
                <a:cxn ang="0">
                  <a:pos x="796" y="0"/>
                </a:cxn>
                <a:cxn ang="0">
                  <a:pos x="889" y="2"/>
                </a:cxn>
                <a:cxn ang="0">
                  <a:pos x="971" y="8"/>
                </a:cxn>
                <a:cxn ang="0">
                  <a:pos x="1039" y="16"/>
                </a:cxn>
                <a:cxn ang="0">
                  <a:pos x="1093" y="29"/>
                </a:cxn>
                <a:cxn ang="0">
                  <a:pos x="1127" y="41"/>
                </a:cxn>
                <a:cxn ang="0">
                  <a:pos x="1138" y="48"/>
                </a:cxn>
                <a:cxn ang="0">
                  <a:pos x="1144" y="54"/>
                </a:cxn>
                <a:cxn ang="0">
                  <a:pos x="1134" y="54"/>
                </a:cxn>
                <a:cxn ang="0">
                  <a:pos x="1108" y="48"/>
                </a:cxn>
                <a:cxn ang="0">
                  <a:pos x="1070" y="40"/>
                </a:cxn>
                <a:cxn ang="0">
                  <a:pos x="1047" y="31"/>
                </a:cxn>
                <a:cxn ang="0">
                  <a:pos x="916" y="10"/>
                </a:cxn>
                <a:cxn ang="0">
                  <a:pos x="763" y="8"/>
                </a:cxn>
                <a:cxn ang="0">
                  <a:pos x="602" y="34"/>
                </a:cxn>
                <a:cxn ang="0">
                  <a:pos x="444" y="86"/>
                </a:cxn>
                <a:cxn ang="0">
                  <a:pos x="310" y="172"/>
                </a:cxn>
                <a:cxn ang="0">
                  <a:pos x="253" y="222"/>
                </a:cxn>
                <a:cxn ang="0">
                  <a:pos x="168" y="310"/>
                </a:cxn>
                <a:cxn ang="0">
                  <a:pos x="113" y="383"/>
                </a:cxn>
                <a:cxn ang="0">
                  <a:pos x="80" y="445"/>
                </a:cxn>
                <a:cxn ang="0">
                  <a:pos x="59" y="498"/>
                </a:cxn>
                <a:cxn ang="0">
                  <a:pos x="50" y="521"/>
                </a:cxn>
                <a:cxn ang="0">
                  <a:pos x="27" y="581"/>
                </a:cxn>
                <a:cxn ang="0">
                  <a:pos x="11" y="616"/>
                </a:cxn>
                <a:cxn ang="0">
                  <a:pos x="0" y="627"/>
                </a:cxn>
                <a:cxn ang="0">
                  <a:pos x="0" y="618"/>
                </a:cxn>
                <a:cxn ang="0">
                  <a:pos x="4" y="592"/>
                </a:cxn>
              </a:cxnLst>
              <a:rect l="0" t="0" r="r" b="b"/>
              <a:pathLst>
                <a:path w="1145" h="628">
                  <a:moveTo>
                    <a:pt x="4" y="592"/>
                  </a:moveTo>
                  <a:lnTo>
                    <a:pt x="50" y="473"/>
                  </a:lnTo>
                  <a:lnTo>
                    <a:pt x="107" y="365"/>
                  </a:lnTo>
                  <a:lnTo>
                    <a:pt x="174" y="275"/>
                  </a:lnTo>
                  <a:lnTo>
                    <a:pt x="250" y="197"/>
                  </a:lnTo>
                  <a:lnTo>
                    <a:pt x="333" y="135"/>
                  </a:lnTo>
                  <a:lnTo>
                    <a:pt x="419" y="84"/>
                  </a:lnTo>
                  <a:lnTo>
                    <a:pt x="510" y="46"/>
                  </a:lnTo>
                  <a:lnTo>
                    <a:pt x="605" y="20"/>
                  </a:lnTo>
                  <a:lnTo>
                    <a:pt x="701" y="4"/>
                  </a:lnTo>
                  <a:lnTo>
                    <a:pt x="796" y="0"/>
                  </a:lnTo>
                  <a:lnTo>
                    <a:pt x="796" y="0"/>
                  </a:lnTo>
                  <a:lnTo>
                    <a:pt x="842" y="0"/>
                  </a:lnTo>
                  <a:lnTo>
                    <a:pt x="889" y="2"/>
                  </a:lnTo>
                  <a:lnTo>
                    <a:pt x="931" y="4"/>
                  </a:lnTo>
                  <a:lnTo>
                    <a:pt x="971" y="8"/>
                  </a:lnTo>
                  <a:lnTo>
                    <a:pt x="1007" y="13"/>
                  </a:lnTo>
                  <a:lnTo>
                    <a:pt x="1039" y="16"/>
                  </a:lnTo>
                  <a:lnTo>
                    <a:pt x="1068" y="23"/>
                  </a:lnTo>
                  <a:lnTo>
                    <a:pt x="1093" y="29"/>
                  </a:lnTo>
                  <a:lnTo>
                    <a:pt x="1113" y="36"/>
                  </a:lnTo>
                  <a:lnTo>
                    <a:pt x="1127" y="41"/>
                  </a:lnTo>
                  <a:lnTo>
                    <a:pt x="1127" y="41"/>
                  </a:lnTo>
                  <a:lnTo>
                    <a:pt x="1138" y="48"/>
                  </a:lnTo>
                  <a:lnTo>
                    <a:pt x="1141" y="52"/>
                  </a:lnTo>
                  <a:lnTo>
                    <a:pt x="1144" y="54"/>
                  </a:lnTo>
                  <a:lnTo>
                    <a:pt x="1140" y="54"/>
                  </a:lnTo>
                  <a:lnTo>
                    <a:pt x="1134" y="54"/>
                  </a:lnTo>
                  <a:lnTo>
                    <a:pt x="1123" y="52"/>
                  </a:lnTo>
                  <a:lnTo>
                    <a:pt x="1108" y="48"/>
                  </a:lnTo>
                  <a:lnTo>
                    <a:pt x="1091" y="43"/>
                  </a:lnTo>
                  <a:lnTo>
                    <a:pt x="1070" y="40"/>
                  </a:lnTo>
                  <a:lnTo>
                    <a:pt x="1047" y="31"/>
                  </a:lnTo>
                  <a:lnTo>
                    <a:pt x="1047" y="31"/>
                  </a:lnTo>
                  <a:lnTo>
                    <a:pt x="986" y="18"/>
                  </a:lnTo>
                  <a:lnTo>
                    <a:pt x="916" y="10"/>
                  </a:lnTo>
                  <a:lnTo>
                    <a:pt x="842" y="8"/>
                  </a:lnTo>
                  <a:lnTo>
                    <a:pt x="763" y="8"/>
                  </a:lnTo>
                  <a:lnTo>
                    <a:pt x="683" y="18"/>
                  </a:lnTo>
                  <a:lnTo>
                    <a:pt x="602" y="34"/>
                  </a:lnTo>
                  <a:lnTo>
                    <a:pt x="522" y="57"/>
                  </a:lnTo>
                  <a:lnTo>
                    <a:pt x="444" y="86"/>
                  </a:lnTo>
                  <a:lnTo>
                    <a:pt x="372" y="126"/>
                  </a:lnTo>
                  <a:lnTo>
                    <a:pt x="310" y="172"/>
                  </a:lnTo>
                  <a:lnTo>
                    <a:pt x="310" y="172"/>
                  </a:lnTo>
                  <a:lnTo>
                    <a:pt x="253" y="222"/>
                  </a:lnTo>
                  <a:lnTo>
                    <a:pt x="206" y="269"/>
                  </a:lnTo>
                  <a:lnTo>
                    <a:pt x="168" y="310"/>
                  </a:lnTo>
                  <a:lnTo>
                    <a:pt x="137" y="349"/>
                  </a:lnTo>
                  <a:lnTo>
                    <a:pt x="113" y="383"/>
                  </a:lnTo>
                  <a:lnTo>
                    <a:pt x="94" y="416"/>
                  </a:lnTo>
                  <a:lnTo>
                    <a:pt x="80" y="445"/>
                  </a:lnTo>
                  <a:lnTo>
                    <a:pt x="67" y="473"/>
                  </a:lnTo>
                  <a:lnTo>
                    <a:pt x="59" y="498"/>
                  </a:lnTo>
                  <a:lnTo>
                    <a:pt x="50" y="521"/>
                  </a:lnTo>
                  <a:lnTo>
                    <a:pt x="50" y="521"/>
                  </a:lnTo>
                  <a:lnTo>
                    <a:pt x="37" y="554"/>
                  </a:lnTo>
                  <a:lnTo>
                    <a:pt x="27" y="581"/>
                  </a:lnTo>
                  <a:lnTo>
                    <a:pt x="16" y="601"/>
                  </a:lnTo>
                  <a:lnTo>
                    <a:pt x="11" y="616"/>
                  </a:lnTo>
                  <a:lnTo>
                    <a:pt x="4" y="624"/>
                  </a:lnTo>
                  <a:lnTo>
                    <a:pt x="0" y="627"/>
                  </a:lnTo>
                  <a:lnTo>
                    <a:pt x="0" y="624"/>
                  </a:lnTo>
                  <a:lnTo>
                    <a:pt x="0" y="618"/>
                  </a:lnTo>
                  <a:lnTo>
                    <a:pt x="2" y="607"/>
                  </a:lnTo>
                  <a:lnTo>
                    <a:pt x="4" y="592"/>
                  </a:lnTo>
                  <a:lnTo>
                    <a:pt x="4" y="592"/>
                  </a:lnTo>
                </a:path>
              </a:pathLst>
            </a:custGeom>
            <a:solidFill>
              <a:srgbClr val="FFF7A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43" name="Freeform 311"/>
            <p:cNvSpPr>
              <a:spLocks/>
            </p:cNvSpPr>
            <p:nvPr/>
          </p:nvSpPr>
          <p:spPr bwMode="auto">
            <a:xfrm>
              <a:off x="2019" y="1955"/>
              <a:ext cx="195" cy="170"/>
            </a:xfrm>
            <a:custGeom>
              <a:avLst/>
              <a:gdLst/>
              <a:ahLst/>
              <a:cxnLst>
                <a:cxn ang="0">
                  <a:pos x="94" y="118"/>
                </a:cxn>
                <a:cxn ang="0">
                  <a:pos x="154" y="127"/>
                </a:cxn>
                <a:cxn ang="0">
                  <a:pos x="160" y="90"/>
                </a:cxn>
                <a:cxn ang="0">
                  <a:pos x="160" y="90"/>
                </a:cxn>
                <a:cxn ang="0">
                  <a:pos x="160" y="74"/>
                </a:cxn>
                <a:cxn ang="0">
                  <a:pos x="152" y="61"/>
                </a:cxn>
                <a:cxn ang="0">
                  <a:pos x="139" y="50"/>
                </a:cxn>
                <a:cxn ang="0">
                  <a:pos x="124" y="44"/>
                </a:cxn>
                <a:cxn ang="0">
                  <a:pos x="105" y="39"/>
                </a:cxn>
                <a:cxn ang="0">
                  <a:pos x="105" y="39"/>
                </a:cxn>
                <a:cxn ang="0">
                  <a:pos x="78" y="38"/>
                </a:cxn>
                <a:cxn ang="0">
                  <a:pos x="61" y="44"/>
                </a:cxn>
                <a:cxn ang="0">
                  <a:pos x="50" y="53"/>
                </a:cxn>
                <a:cxn ang="0">
                  <a:pos x="44" y="64"/>
                </a:cxn>
                <a:cxn ang="0">
                  <a:pos x="41" y="71"/>
                </a:cxn>
                <a:cxn ang="0">
                  <a:pos x="36" y="110"/>
                </a:cxn>
                <a:cxn ang="0">
                  <a:pos x="94" y="118"/>
                </a:cxn>
                <a:cxn ang="0">
                  <a:pos x="91" y="154"/>
                </a:cxn>
                <a:cxn ang="0">
                  <a:pos x="0" y="141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16" y="44"/>
                </a:cxn>
                <a:cxn ang="0">
                  <a:pos x="23" y="32"/>
                </a:cxn>
                <a:cxn ang="0">
                  <a:pos x="31" y="20"/>
                </a:cxn>
                <a:cxn ang="0">
                  <a:pos x="40" y="13"/>
                </a:cxn>
                <a:cxn ang="0">
                  <a:pos x="52" y="6"/>
                </a:cxn>
                <a:cxn ang="0">
                  <a:pos x="63" y="4"/>
                </a:cxn>
                <a:cxn ang="0">
                  <a:pos x="73" y="0"/>
                </a:cxn>
                <a:cxn ang="0">
                  <a:pos x="87" y="0"/>
                </a:cxn>
                <a:cxn ang="0">
                  <a:pos x="99" y="0"/>
                </a:cxn>
                <a:cxn ang="0">
                  <a:pos x="110" y="2"/>
                </a:cxn>
                <a:cxn ang="0">
                  <a:pos x="110" y="2"/>
                </a:cxn>
                <a:cxn ang="0">
                  <a:pos x="120" y="4"/>
                </a:cxn>
                <a:cxn ang="0">
                  <a:pos x="133" y="8"/>
                </a:cxn>
                <a:cxn ang="0">
                  <a:pos x="145" y="13"/>
                </a:cxn>
                <a:cxn ang="0">
                  <a:pos x="158" y="18"/>
                </a:cxn>
                <a:cxn ang="0">
                  <a:pos x="168" y="25"/>
                </a:cxn>
                <a:cxn ang="0">
                  <a:pos x="177" y="36"/>
                </a:cxn>
                <a:cxn ang="0">
                  <a:pos x="186" y="46"/>
                </a:cxn>
                <a:cxn ang="0">
                  <a:pos x="190" y="59"/>
                </a:cxn>
                <a:cxn ang="0">
                  <a:pos x="194" y="74"/>
                </a:cxn>
                <a:cxn ang="0">
                  <a:pos x="191" y="90"/>
                </a:cxn>
                <a:cxn ang="0">
                  <a:pos x="179" y="169"/>
                </a:cxn>
                <a:cxn ang="0">
                  <a:pos x="91" y="154"/>
                </a:cxn>
                <a:cxn ang="0">
                  <a:pos x="94" y="118"/>
                </a:cxn>
                <a:cxn ang="0">
                  <a:pos x="94" y="118"/>
                </a:cxn>
              </a:cxnLst>
              <a:rect l="0" t="0" r="r" b="b"/>
              <a:pathLst>
                <a:path w="195" h="170">
                  <a:moveTo>
                    <a:pt x="94" y="118"/>
                  </a:moveTo>
                  <a:lnTo>
                    <a:pt x="154" y="127"/>
                  </a:lnTo>
                  <a:lnTo>
                    <a:pt x="160" y="90"/>
                  </a:lnTo>
                  <a:lnTo>
                    <a:pt x="160" y="90"/>
                  </a:lnTo>
                  <a:lnTo>
                    <a:pt x="160" y="74"/>
                  </a:lnTo>
                  <a:lnTo>
                    <a:pt x="152" y="61"/>
                  </a:lnTo>
                  <a:lnTo>
                    <a:pt x="139" y="50"/>
                  </a:lnTo>
                  <a:lnTo>
                    <a:pt x="124" y="44"/>
                  </a:lnTo>
                  <a:lnTo>
                    <a:pt x="105" y="39"/>
                  </a:lnTo>
                  <a:lnTo>
                    <a:pt x="105" y="39"/>
                  </a:lnTo>
                  <a:lnTo>
                    <a:pt x="78" y="38"/>
                  </a:lnTo>
                  <a:lnTo>
                    <a:pt x="61" y="44"/>
                  </a:lnTo>
                  <a:lnTo>
                    <a:pt x="50" y="53"/>
                  </a:lnTo>
                  <a:lnTo>
                    <a:pt x="44" y="64"/>
                  </a:lnTo>
                  <a:lnTo>
                    <a:pt x="41" y="71"/>
                  </a:lnTo>
                  <a:lnTo>
                    <a:pt x="36" y="110"/>
                  </a:lnTo>
                  <a:lnTo>
                    <a:pt x="94" y="118"/>
                  </a:lnTo>
                  <a:lnTo>
                    <a:pt x="91" y="154"/>
                  </a:lnTo>
                  <a:lnTo>
                    <a:pt x="0" y="14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6" y="44"/>
                  </a:lnTo>
                  <a:lnTo>
                    <a:pt x="23" y="32"/>
                  </a:lnTo>
                  <a:lnTo>
                    <a:pt x="31" y="20"/>
                  </a:lnTo>
                  <a:lnTo>
                    <a:pt x="40" y="13"/>
                  </a:lnTo>
                  <a:lnTo>
                    <a:pt x="52" y="6"/>
                  </a:lnTo>
                  <a:lnTo>
                    <a:pt x="63" y="4"/>
                  </a:lnTo>
                  <a:lnTo>
                    <a:pt x="73" y="0"/>
                  </a:lnTo>
                  <a:lnTo>
                    <a:pt x="87" y="0"/>
                  </a:lnTo>
                  <a:lnTo>
                    <a:pt x="99" y="0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20" y="4"/>
                  </a:lnTo>
                  <a:lnTo>
                    <a:pt x="133" y="8"/>
                  </a:lnTo>
                  <a:lnTo>
                    <a:pt x="145" y="13"/>
                  </a:lnTo>
                  <a:lnTo>
                    <a:pt x="158" y="18"/>
                  </a:lnTo>
                  <a:lnTo>
                    <a:pt x="168" y="25"/>
                  </a:lnTo>
                  <a:lnTo>
                    <a:pt x="177" y="36"/>
                  </a:lnTo>
                  <a:lnTo>
                    <a:pt x="186" y="46"/>
                  </a:lnTo>
                  <a:lnTo>
                    <a:pt x="190" y="59"/>
                  </a:lnTo>
                  <a:lnTo>
                    <a:pt x="194" y="74"/>
                  </a:lnTo>
                  <a:lnTo>
                    <a:pt x="191" y="90"/>
                  </a:lnTo>
                  <a:lnTo>
                    <a:pt x="179" y="169"/>
                  </a:lnTo>
                  <a:lnTo>
                    <a:pt x="91" y="154"/>
                  </a:lnTo>
                  <a:lnTo>
                    <a:pt x="94" y="118"/>
                  </a:lnTo>
                  <a:lnTo>
                    <a:pt x="94" y="118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44" name="Freeform 312"/>
            <p:cNvSpPr>
              <a:spLocks/>
            </p:cNvSpPr>
            <p:nvPr/>
          </p:nvSpPr>
          <p:spPr bwMode="auto">
            <a:xfrm>
              <a:off x="2068" y="1748"/>
              <a:ext cx="228" cy="194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3" y="53"/>
                </a:cxn>
                <a:cxn ang="0">
                  <a:pos x="75" y="39"/>
                </a:cxn>
                <a:cxn ang="0">
                  <a:pos x="88" y="37"/>
                </a:cxn>
                <a:cxn ang="0">
                  <a:pos x="94" y="39"/>
                </a:cxn>
                <a:cxn ang="0">
                  <a:pos x="107" y="50"/>
                </a:cxn>
                <a:cxn ang="0">
                  <a:pos x="109" y="66"/>
                </a:cxn>
                <a:cxn ang="0">
                  <a:pos x="88" y="117"/>
                </a:cxn>
                <a:cxn ang="0">
                  <a:pos x="48" y="140"/>
                </a:cxn>
                <a:cxn ang="0">
                  <a:pos x="178" y="159"/>
                </a:cxn>
                <a:cxn ang="0">
                  <a:pos x="132" y="94"/>
                </a:cxn>
                <a:cxn ang="0">
                  <a:pos x="139" y="81"/>
                </a:cxn>
                <a:cxn ang="0">
                  <a:pos x="153" y="73"/>
                </a:cxn>
                <a:cxn ang="0">
                  <a:pos x="174" y="81"/>
                </a:cxn>
                <a:cxn ang="0">
                  <a:pos x="183" y="85"/>
                </a:cxn>
                <a:cxn ang="0">
                  <a:pos x="197" y="89"/>
                </a:cxn>
                <a:cxn ang="0">
                  <a:pos x="210" y="92"/>
                </a:cxn>
                <a:cxn ang="0">
                  <a:pos x="222" y="51"/>
                </a:cxn>
                <a:cxn ang="0">
                  <a:pos x="218" y="53"/>
                </a:cxn>
                <a:cxn ang="0">
                  <a:pos x="208" y="53"/>
                </a:cxn>
                <a:cxn ang="0">
                  <a:pos x="187" y="43"/>
                </a:cxn>
                <a:cxn ang="0">
                  <a:pos x="169" y="39"/>
                </a:cxn>
                <a:cxn ang="0">
                  <a:pos x="149" y="37"/>
                </a:cxn>
                <a:cxn ang="0">
                  <a:pos x="134" y="48"/>
                </a:cxn>
                <a:cxn ang="0">
                  <a:pos x="134" y="35"/>
                </a:cxn>
                <a:cxn ang="0">
                  <a:pos x="123" y="16"/>
                </a:cxn>
                <a:cxn ang="0">
                  <a:pos x="107" y="3"/>
                </a:cxn>
                <a:cxn ang="0">
                  <a:pos x="103" y="2"/>
                </a:cxn>
                <a:cxn ang="0">
                  <a:pos x="88" y="0"/>
                </a:cxn>
                <a:cxn ang="0">
                  <a:pos x="73" y="0"/>
                </a:cxn>
                <a:cxn ang="0">
                  <a:pos x="59" y="7"/>
                </a:cxn>
                <a:cxn ang="0">
                  <a:pos x="42" y="23"/>
                </a:cxn>
                <a:cxn ang="0">
                  <a:pos x="0" y="117"/>
                </a:cxn>
                <a:cxn ang="0">
                  <a:pos x="63" y="106"/>
                </a:cxn>
              </a:cxnLst>
              <a:rect l="0" t="0" r="r" b="b"/>
              <a:pathLst>
                <a:path w="228" h="194">
                  <a:moveTo>
                    <a:pt x="63" y="106"/>
                  </a:moveTo>
                  <a:lnTo>
                    <a:pt x="42" y="96"/>
                  </a:lnTo>
                  <a:lnTo>
                    <a:pt x="63" y="53"/>
                  </a:lnTo>
                  <a:lnTo>
                    <a:pt x="63" y="53"/>
                  </a:lnTo>
                  <a:lnTo>
                    <a:pt x="66" y="43"/>
                  </a:lnTo>
                  <a:lnTo>
                    <a:pt x="75" y="39"/>
                  </a:lnTo>
                  <a:lnTo>
                    <a:pt x="82" y="37"/>
                  </a:lnTo>
                  <a:lnTo>
                    <a:pt x="88" y="37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103" y="43"/>
                  </a:lnTo>
                  <a:lnTo>
                    <a:pt x="107" y="50"/>
                  </a:lnTo>
                  <a:lnTo>
                    <a:pt x="109" y="58"/>
                  </a:lnTo>
                  <a:lnTo>
                    <a:pt x="109" y="66"/>
                  </a:lnTo>
                  <a:lnTo>
                    <a:pt x="105" y="76"/>
                  </a:lnTo>
                  <a:lnTo>
                    <a:pt x="88" y="117"/>
                  </a:lnTo>
                  <a:lnTo>
                    <a:pt x="63" y="106"/>
                  </a:lnTo>
                  <a:lnTo>
                    <a:pt x="48" y="140"/>
                  </a:lnTo>
                  <a:lnTo>
                    <a:pt x="164" y="193"/>
                  </a:lnTo>
                  <a:lnTo>
                    <a:pt x="178" y="159"/>
                  </a:lnTo>
                  <a:lnTo>
                    <a:pt x="116" y="129"/>
                  </a:lnTo>
                  <a:lnTo>
                    <a:pt x="132" y="94"/>
                  </a:lnTo>
                  <a:lnTo>
                    <a:pt x="132" y="94"/>
                  </a:lnTo>
                  <a:lnTo>
                    <a:pt x="139" y="81"/>
                  </a:lnTo>
                  <a:lnTo>
                    <a:pt x="144" y="75"/>
                  </a:lnTo>
                  <a:lnTo>
                    <a:pt x="153" y="73"/>
                  </a:lnTo>
                  <a:lnTo>
                    <a:pt x="162" y="75"/>
                  </a:lnTo>
                  <a:lnTo>
                    <a:pt x="174" y="81"/>
                  </a:lnTo>
                  <a:lnTo>
                    <a:pt x="174" y="81"/>
                  </a:lnTo>
                  <a:lnTo>
                    <a:pt x="183" y="85"/>
                  </a:lnTo>
                  <a:lnTo>
                    <a:pt x="191" y="87"/>
                  </a:lnTo>
                  <a:lnTo>
                    <a:pt x="197" y="89"/>
                  </a:lnTo>
                  <a:lnTo>
                    <a:pt x="203" y="89"/>
                  </a:lnTo>
                  <a:lnTo>
                    <a:pt x="210" y="92"/>
                  </a:lnTo>
                  <a:lnTo>
                    <a:pt x="227" y="53"/>
                  </a:lnTo>
                  <a:lnTo>
                    <a:pt x="222" y="51"/>
                  </a:lnTo>
                  <a:lnTo>
                    <a:pt x="222" y="51"/>
                  </a:lnTo>
                  <a:lnTo>
                    <a:pt x="218" y="53"/>
                  </a:lnTo>
                  <a:lnTo>
                    <a:pt x="214" y="53"/>
                  </a:lnTo>
                  <a:lnTo>
                    <a:pt x="208" y="53"/>
                  </a:lnTo>
                  <a:lnTo>
                    <a:pt x="199" y="50"/>
                  </a:lnTo>
                  <a:lnTo>
                    <a:pt x="187" y="43"/>
                  </a:lnTo>
                  <a:lnTo>
                    <a:pt x="187" y="43"/>
                  </a:lnTo>
                  <a:lnTo>
                    <a:pt x="169" y="39"/>
                  </a:lnTo>
                  <a:lnTo>
                    <a:pt x="157" y="35"/>
                  </a:lnTo>
                  <a:lnTo>
                    <a:pt x="149" y="37"/>
                  </a:lnTo>
                  <a:lnTo>
                    <a:pt x="141" y="41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4" y="35"/>
                  </a:lnTo>
                  <a:lnTo>
                    <a:pt x="130" y="27"/>
                  </a:lnTo>
                  <a:lnTo>
                    <a:pt x="123" y="16"/>
                  </a:lnTo>
                  <a:lnTo>
                    <a:pt x="117" y="9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3" y="2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5" y="3"/>
                  </a:lnTo>
                  <a:lnTo>
                    <a:pt x="59" y="7"/>
                  </a:lnTo>
                  <a:lnTo>
                    <a:pt x="50" y="14"/>
                  </a:lnTo>
                  <a:lnTo>
                    <a:pt x="42" y="23"/>
                  </a:lnTo>
                  <a:lnTo>
                    <a:pt x="38" y="35"/>
                  </a:lnTo>
                  <a:lnTo>
                    <a:pt x="0" y="117"/>
                  </a:lnTo>
                  <a:lnTo>
                    <a:pt x="48" y="140"/>
                  </a:lnTo>
                  <a:lnTo>
                    <a:pt x="63" y="106"/>
                  </a:lnTo>
                  <a:lnTo>
                    <a:pt x="63" y="106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45" name="Freeform 313"/>
            <p:cNvSpPr>
              <a:spLocks/>
            </p:cNvSpPr>
            <p:nvPr/>
          </p:nvSpPr>
          <p:spPr bwMode="auto">
            <a:xfrm>
              <a:off x="2200" y="1559"/>
              <a:ext cx="190" cy="190"/>
            </a:xfrm>
            <a:custGeom>
              <a:avLst/>
              <a:gdLst/>
              <a:ahLst/>
              <a:cxnLst>
                <a:cxn ang="0">
                  <a:pos x="136" y="66"/>
                </a:cxn>
                <a:cxn ang="0">
                  <a:pos x="149" y="85"/>
                </a:cxn>
                <a:cxn ang="0">
                  <a:pos x="153" y="101"/>
                </a:cxn>
                <a:cxn ang="0">
                  <a:pos x="151" y="117"/>
                </a:cxn>
                <a:cxn ang="0">
                  <a:pos x="145" y="129"/>
                </a:cxn>
                <a:cxn ang="0">
                  <a:pos x="142" y="135"/>
                </a:cxn>
                <a:cxn ang="0">
                  <a:pos x="132" y="143"/>
                </a:cxn>
                <a:cxn ang="0">
                  <a:pos x="119" y="150"/>
                </a:cxn>
                <a:cxn ang="0">
                  <a:pos x="103" y="152"/>
                </a:cxn>
                <a:cxn ang="0">
                  <a:pos x="84" y="145"/>
                </a:cxn>
                <a:cxn ang="0">
                  <a:pos x="62" y="131"/>
                </a:cxn>
                <a:cxn ang="0">
                  <a:pos x="52" y="122"/>
                </a:cxn>
                <a:cxn ang="0">
                  <a:pos x="37" y="103"/>
                </a:cxn>
                <a:cxn ang="0">
                  <a:pos x="34" y="87"/>
                </a:cxn>
                <a:cxn ang="0">
                  <a:pos x="35" y="69"/>
                </a:cxn>
                <a:cxn ang="0">
                  <a:pos x="41" y="59"/>
                </a:cxn>
                <a:cxn ang="0">
                  <a:pos x="46" y="53"/>
                </a:cxn>
                <a:cxn ang="0">
                  <a:pos x="54" y="44"/>
                </a:cxn>
                <a:cxn ang="0">
                  <a:pos x="67" y="38"/>
                </a:cxn>
                <a:cxn ang="0">
                  <a:pos x="84" y="36"/>
                </a:cxn>
                <a:cxn ang="0">
                  <a:pos x="103" y="43"/>
                </a:cxn>
                <a:cxn ang="0">
                  <a:pos x="126" y="55"/>
                </a:cxn>
                <a:cxn ang="0">
                  <a:pos x="149" y="25"/>
                </a:cxn>
                <a:cxn ang="0">
                  <a:pos x="113" y="4"/>
                </a:cxn>
                <a:cxn ang="0">
                  <a:pos x="80" y="0"/>
                </a:cxn>
                <a:cxn ang="0">
                  <a:pos x="54" y="6"/>
                </a:cxn>
                <a:cxn ang="0">
                  <a:pos x="34" y="19"/>
                </a:cxn>
                <a:cxn ang="0">
                  <a:pos x="20" y="32"/>
                </a:cxn>
                <a:cxn ang="0">
                  <a:pos x="16" y="38"/>
                </a:cxn>
                <a:cxn ang="0">
                  <a:pos x="4" y="57"/>
                </a:cxn>
                <a:cxn ang="0">
                  <a:pos x="0" y="82"/>
                </a:cxn>
                <a:cxn ang="0">
                  <a:pos x="2" y="112"/>
                </a:cxn>
                <a:cxn ang="0">
                  <a:pos x="20" y="143"/>
                </a:cxn>
                <a:cxn ang="0">
                  <a:pos x="37" y="161"/>
                </a:cxn>
                <a:cxn ang="0">
                  <a:pos x="75" y="184"/>
                </a:cxn>
                <a:cxn ang="0">
                  <a:pos x="107" y="189"/>
                </a:cxn>
                <a:cxn ang="0">
                  <a:pos x="135" y="182"/>
                </a:cxn>
                <a:cxn ang="0">
                  <a:pos x="153" y="169"/>
                </a:cxn>
                <a:cxn ang="0">
                  <a:pos x="165" y="154"/>
                </a:cxn>
                <a:cxn ang="0">
                  <a:pos x="172" y="148"/>
                </a:cxn>
                <a:cxn ang="0">
                  <a:pos x="183" y="129"/>
                </a:cxn>
                <a:cxn ang="0">
                  <a:pos x="189" y="103"/>
                </a:cxn>
                <a:cxn ang="0">
                  <a:pos x="184" y="76"/>
                </a:cxn>
                <a:cxn ang="0">
                  <a:pos x="165" y="43"/>
                </a:cxn>
                <a:cxn ang="0">
                  <a:pos x="126" y="55"/>
                </a:cxn>
              </a:cxnLst>
              <a:rect l="0" t="0" r="r" b="b"/>
              <a:pathLst>
                <a:path w="190" h="190">
                  <a:moveTo>
                    <a:pt x="126" y="55"/>
                  </a:moveTo>
                  <a:lnTo>
                    <a:pt x="136" y="66"/>
                  </a:lnTo>
                  <a:lnTo>
                    <a:pt x="142" y="76"/>
                  </a:lnTo>
                  <a:lnTo>
                    <a:pt x="149" y="85"/>
                  </a:lnTo>
                  <a:lnTo>
                    <a:pt x="151" y="92"/>
                  </a:lnTo>
                  <a:lnTo>
                    <a:pt x="153" y="101"/>
                  </a:lnTo>
                  <a:lnTo>
                    <a:pt x="153" y="110"/>
                  </a:lnTo>
                  <a:lnTo>
                    <a:pt x="151" y="117"/>
                  </a:lnTo>
                  <a:lnTo>
                    <a:pt x="149" y="124"/>
                  </a:lnTo>
                  <a:lnTo>
                    <a:pt x="145" y="129"/>
                  </a:lnTo>
                  <a:lnTo>
                    <a:pt x="142" y="135"/>
                  </a:lnTo>
                  <a:lnTo>
                    <a:pt x="142" y="135"/>
                  </a:lnTo>
                  <a:lnTo>
                    <a:pt x="138" y="140"/>
                  </a:lnTo>
                  <a:lnTo>
                    <a:pt x="132" y="143"/>
                  </a:lnTo>
                  <a:lnTo>
                    <a:pt x="126" y="148"/>
                  </a:lnTo>
                  <a:lnTo>
                    <a:pt x="119" y="150"/>
                  </a:lnTo>
                  <a:lnTo>
                    <a:pt x="110" y="152"/>
                  </a:lnTo>
                  <a:lnTo>
                    <a:pt x="103" y="152"/>
                  </a:lnTo>
                  <a:lnTo>
                    <a:pt x="94" y="150"/>
                  </a:lnTo>
                  <a:lnTo>
                    <a:pt x="84" y="145"/>
                  </a:lnTo>
                  <a:lnTo>
                    <a:pt x="73" y="140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52" y="122"/>
                  </a:lnTo>
                  <a:lnTo>
                    <a:pt x="43" y="112"/>
                  </a:lnTo>
                  <a:lnTo>
                    <a:pt x="37" y="103"/>
                  </a:lnTo>
                  <a:lnTo>
                    <a:pt x="35" y="95"/>
                  </a:lnTo>
                  <a:lnTo>
                    <a:pt x="34" y="87"/>
                  </a:lnTo>
                  <a:lnTo>
                    <a:pt x="34" y="78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41" y="59"/>
                  </a:lnTo>
                  <a:lnTo>
                    <a:pt x="46" y="53"/>
                  </a:lnTo>
                  <a:lnTo>
                    <a:pt x="46" y="53"/>
                  </a:lnTo>
                  <a:lnTo>
                    <a:pt x="50" y="48"/>
                  </a:lnTo>
                  <a:lnTo>
                    <a:pt x="54" y="44"/>
                  </a:lnTo>
                  <a:lnTo>
                    <a:pt x="60" y="40"/>
                  </a:lnTo>
                  <a:lnTo>
                    <a:pt x="67" y="38"/>
                  </a:lnTo>
                  <a:lnTo>
                    <a:pt x="75" y="36"/>
                  </a:lnTo>
                  <a:lnTo>
                    <a:pt x="84" y="36"/>
                  </a:lnTo>
                  <a:lnTo>
                    <a:pt x="92" y="38"/>
                  </a:lnTo>
                  <a:lnTo>
                    <a:pt x="103" y="43"/>
                  </a:lnTo>
                  <a:lnTo>
                    <a:pt x="113" y="46"/>
                  </a:lnTo>
                  <a:lnTo>
                    <a:pt x="126" y="55"/>
                  </a:lnTo>
                  <a:lnTo>
                    <a:pt x="149" y="25"/>
                  </a:lnTo>
                  <a:lnTo>
                    <a:pt x="149" y="25"/>
                  </a:lnTo>
                  <a:lnTo>
                    <a:pt x="130" y="13"/>
                  </a:lnTo>
                  <a:lnTo>
                    <a:pt x="113" y="4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7" y="2"/>
                  </a:lnTo>
                  <a:lnTo>
                    <a:pt x="54" y="6"/>
                  </a:lnTo>
                  <a:lnTo>
                    <a:pt x="41" y="13"/>
                  </a:lnTo>
                  <a:lnTo>
                    <a:pt x="34" y="19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6" y="38"/>
                  </a:lnTo>
                  <a:lnTo>
                    <a:pt x="9" y="46"/>
                  </a:lnTo>
                  <a:lnTo>
                    <a:pt x="4" y="57"/>
                  </a:lnTo>
                  <a:lnTo>
                    <a:pt x="2" y="69"/>
                  </a:lnTo>
                  <a:lnTo>
                    <a:pt x="0" y="82"/>
                  </a:lnTo>
                  <a:lnTo>
                    <a:pt x="0" y="97"/>
                  </a:lnTo>
                  <a:lnTo>
                    <a:pt x="2" y="112"/>
                  </a:lnTo>
                  <a:lnTo>
                    <a:pt x="8" y="129"/>
                  </a:lnTo>
                  <a:lnTo>
                    <a:pt x="20" y="143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57" y="175"/>
                  </a:lnTo>
                  <a:lnTo>
                    <a:pt x="75" y="184"/>
                  </a:lnTo>
                  <a:lnTo>
                    <a:pt x="92" y="189"/>
                  </a:lnTo>
                  <a:lnTo>
                    <a:pt x="107" y="189"/>
                  </a:lnTo>
                  <a:lnTo>
                    <a:pt x="121" y="186"/>
                  </a:lnTo>
                  <a:lnTo>
                    <a:pt x="135" y="182"/>
                  </a:lnTo>
                  <a:lnTo>
                    <a:pt x="145" y="175"/>
                  </a:lnTo>
                  <a:lnTo>
                    <a:pt x="153" y="169"/>
                  </a:lnTo>
                  <a:lnTo>
                    <a:pt x="161" y="161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72" y="148"/>
                  </a:lnTo>
                  <a:lnTo>
                    <a:pt x="176" y="140"/>
                  </a:lnTo>
                  <a:lnTo>
                    <a:pt x="183" y="129"/>
                  </a:lnTo>
                  <a:lnTo>
                    <a:pt x="186" y="118"/>
                  </a:lnTo>
                  <a:lnTo>
                    <a:pt x="189" y="103"/>
                  </a:lnTo>
                  <a:lnTo>
                    <a:pt x="189" y="91"/>
                  </a:lnTo>
                  <a:lnTo>
                    <a:pt x="184" y="76"/>
                  </a:lnTo>
                  <a:lnTo>
                    <a:pt x="179" y="59"/>
                  </a:lnTo>
                  <a:lnTo>
                    <a:pt x="165" y="43"/>
                  </a:lnTo>
                  <a:lnTo>
                    <a:pt x="149" y="25"/>
                  </a:lnTo>
                  <a:lnTo>
                    <a:pt x="126" y="55"/>
                  </a:lnTo>
                  <a:lnTo>
                    <a:pt x="126" y="55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46" name="Freeform 314"/>
            <p:cNvSpPr>
              <a:spLocks/>
            </p:cNvSpPr>
            <p:nvPr/>
          </p:nvSpPr>
          <p:spPr bwMode="auto">
            <a:xfrm>
              <a:off x="2335" y="1459"/>
              <a:ext cx="144" cy="167"/>
            </a:xfrm>
            <a:custGeom>
              <a:avLst/>
              <a:gdLst/>
              <a:ahLst/>
              <a:cxnLst>
                <a:cxn ang="0">
                  <a:pos x="143" y="142"/>
                </a:cxn>
                <a:cxn ang="0">
                  <a:pos x="113" y="166"/>
                </a:cxn>
                <a:cxn ang="0">
                  <a:pos x="0" y="23"/>
                </a:cxn>
                <a:cxn ang="0">
                  <a:pos x="28" y="0"/>
                </a:cxn>
                <a:cxn ang="0">
                  <a:pos x="143" y="142"/>
                </a:cxn>
                <a:cxn ang="0">
                  <a:pos x="143" y="142"/>
                </a:cxn>
              </a:cxnLst>
              <a:rect l="0" t="0" r="r" b="b"/>
              <a:pathLst>
                <a:path w="144" h="167">
                  <a:moveTo>
                    <a:pt x="143" y="142"/>
                  </a:moveTo>
                  <a:lnTo>
                    <a:pt x="113" y="166"/>
                  </a:lnTo>
                  <a:lnTo>
                    <a:pt x="0" y="23"/>
                  </a:lnTo>
                  <a:lnTo>
                    <a:pt x="28" y="0"/>
                  </a:lnTo>
                  <a:lnTo>
                    <a:pt x="143" y="142"/>
                  </a:lnTo>
                  <a:lnTo>
                    <a:pt x="143" y="142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47" name="Freeform 315"/>
            <p:cNvSpPr>
              <a:spLocks/>
            </p:cNvSpPr>
            <p:nvPr/>
          </p:nvSpPr>
          <p:spPr bwMode="auto">
            <a:xfrm>
              <a:off x="2412" y="1352"/>
              <a:ext cx="170" cy="204"/>
            </a:xfrm>
            <a:custGeom>
              <a:avLst/>
              <a:gdLst/>
              <a:ahLst/>
              <a:cxnLst>
                <a:cxn ang="0">
                  <a:pos x="169" y="184"/>
                </a:cxn>
                <a:cxn ang="0">
                  <a:pos x="134" y="203"/>
                </a:cxn>
                <a:cxn ang="0">
                  <a:pos x="63" y="73"/>
                </a:cxn>
                <a:cxn ang="0">
                  <a:pos x="15" y="98"/>
                </a:cxn>
                <a:cxn ang="0">
                  <a:pos x="0" y="71"/>
                </a:cxn>
                <a:cxn ang="0">
                  <a:pos x="128" y="0"/>
                </a:cxn>
                <a:cxn ang="0">
                  <a:pos x="145" y="27"/>
                </a:cxn>
                <a:cxn ang="0">
                  <a:pos x="97" y="54"/>
                </a:cxn>
                <a:cxn ang="0">
                  <a:pos x="169" y="184"/>
                </a:cxn>
                <a:cxn ang="0">
                  <a:pos x="169" y="184"/>
                </a:cxn>
              </a:cxnLst>
              <a:rect l="0" t="0" r="r" b="b"/>
              <a:pathLst>
                <a:path w="170" h="204">
                  <a:moveTo>
                    <a:pt x="169" y="184"/>
                  </a:moveTo>
                  <a:lnTo>
                    <a:pt x="134" y="203"/>
                  </a:lnTo>
                  <a:lnTo>
                    <a:pt x="63" y="73"/>
                  </a:lnTo>
                  <a:lnTo>
                    <a:pt x="15" y="98"/>
                  </a:lnTo>
                  <a:lnTo>
                    <a:pt x="0" y="71"/>
                  </a:lnTo>
                  <a:lnTo>
                    <a:pt x="128" y="0"/>
                  </a:lnTo>
                  <a:lnTo>
                    <a:pt x="145" y="27"/>
                  </a:lnTo>
                  <a:lnTo>
                    <a:pt x="97" y="54"/>
                  </a:lnTo>
                  <a:lnTo>
                    <a:pt x="169" y="184"/>
                  </a:lnTo>
                  <a:lnTo>
                    <a:pt x="169" y="184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48" name="Freeform 316"/>
            <p:cNvSpPr>
              <a:spLocks/>
            </p:cNvSpPr>
            <p:nvPr/>
          </p:nvSpPr>
          <p:spPr bwMode="auto">
            <a:xfrm>
              <a:off x="2688" y="1280"/>
              <a:ext cx="168" cy="202"/>
            </a:xfrm>
            <a:custGeom>
              <a:avLst/>
              <a:gdLst/>
              <a:ahLst/>
              <a:cxnLst>
                <a:cxn ang="0">
                  <a:pos x="137" y="30"/>
                </a:cxn>
                <a:cxn ang="0">
                  <a:pos x="42" y="48"/>
                </a:cxn>
                <a:cxn ang="0">
                  <a:pos x="48" y="85"/>
                </a:cxn>
                <a:cxn ang="0">
                  <a:pos x="137" y="71"/>
                </a:cxn>
                <a:cxn ang="0">
                  <a:pos x="141" y="103"/>
                </a:cxn>
                <a:cxn ang="0">
                  <a:pos x="54" y="117"/>
                </a:cxn>
                <a:cxn ang="0">
                  <a:pos x="63" y="163"/>
                </a:cxn>
                <a:cxn ang="0">
                  <a:pos x="160" y="147"/>
                </a:cxn>
                <a:cxn ang="0">
                  <a:pos x="167" y="177"/>
                </a:cxn>
                <a:cxn ang="0">
                  <a:pos x="29" y="201"/>
                </a:cxn>
                <a:cxn ang="0">
                  <a:pos x="0" y="23"/>
                </a:cxn>
                <a:cxn ang="0">
                  <a:pos x="132" y="0"/>
                </a:cxn>
                <a:cxn ang="0">
                  <a:pos x="137" y="30"/>
                </a:cxn>
                <a:cxn ang="0">
                  <a:pos x="137" y="30"/>
                </a:cxn>
              </a:cxnLst>
              <a:rect l="0" t="0" r="r" b="b"/>
              <a:pathLst>
                <a:path w="168" h="202">
                  <a:moveTo>
                    <a:pt x="137" y="30"/>
                  </a:moveTo>
                  <a:lnTo>
                    <a:pt x="42" y="48"/>
                  </a:lnTo>
                  <a:lnTo>
                    <a:pt x="48" y="85"/>
                  </a:lnTo>
                  <a:lnTo>
                    <a:pt x="137" y="71"/>
                  </a:lnTo>
                  <a:lnTo>
                    <a:pt x="141" y="103"/>
                  </a:lnTo>
                  <a:lnTo>
                    <a:pt x="54" y="117"/>
                  </a:lnTo>
                  <a:lnTo>
                    <a:pt x="63" y="163"/>
                  </a:lnTo>
                  <a:lnTo>
                    <a:pt x="160" y="147"/>
                  </a:lnTo>
                  <a:lnTo>
                    <a:pt x="167" y="177"/>
                  </a:lnTo>
                  <a:lnTo>
                    <a:pt x="29" y="201"/>
                  </a:lnTo>
                  <a:lnTo>
                    <a:pt x="0" y="23"/>
                  </a:lnTo>
                  <a:lnTo>
                    <a:pt x="132" y="0"/>
                  </a:lnTo>
                  <a:lnTo>
                    <a:pt x="137" y="30"/>
                  </a:lnTo>
                  <a:lnTo>
                    <a:pt x="137" y="30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49" name="Freeform 317"/>
            <p:cNvSpPr>
              <a:spLocks/>
            </p:cNvSpPr>
            <p:nvPr/>
          </p:nvSpPr>
          <p:spPr bwMode="auto">
            <a:xfrm>
              <a:off x="2887" y="1275"/>
              <a:ext cx="152" cy="191"/>
            </a:xfrm>
            <a:custGeom>
              <a:avLst/>
              <a:gdLst/>
              <a:ahLst/>
              <a:cxnLst>
                <a:cxn ang="0">
                  <a:pos x="82" y="190"/>
                </a:cxn>
                <a:cxn ang="0">
                  <a:pos x="45" y="185"/>
                </a:cxn>
                <a:cxn ang="0">
                  <a:pos x="55" y="37"/>
                </a:cxn>
                <a:cxn ang="0">
                  <a:pos x="0" y="34"/>
                </a:cxn>
                <a:cxn ang="0">
                  <a:pos x="2" y="0"/>
                </a:cxn>
                <a:cxn ang="0">
                  <a:pos x="151" y="12"/>
                </a:cxn>
                <a:cxn ang="0">
                  <a:pos x="148" y="44"/>
                </a:cxn>
                <a:cxn ang="0">
                  <a:pos x="93" y="39"/>
                </a:cxn>
                <a:cxn ang="0">
                  <a:pos x="82" y="190"/>
                </a:cxn>
                <a:cxn ang="0">
                  <a:pos x="82" y="190"/>
                </a:cxn>
              </a:cxnLst>
              <a:rect l="0" t="0" r="r" b="b"/>
              <a:pathLst>
                <a:path w="152" h="191">
                  <a:moveTo>
                    <a:pt x="82" y="190"/>
                  </a:moveTo>
                  <a:lnTo>
                    <a:pt x="45" y="185"/>
                  </a:lnTo>
                  <a:lnTo>
                    <a:pt x="55" y="37"/>
                  </a:lnTo>
                  <a:lnTo>
                    <a:pt x="0" y="34"/>
                  </a:lnTo>
                  <a:lnTo>
                    <a:pt x="2" y="0"/>
                  </a:lnTo>
                  <a:lnTo>
                    <a:pt x="151" y="12"/>
                  </a:lnTo>
                  <a:lnTo>
                    <a:pt x="148" y="44"/>
                  </a:lnTo>
                  <a:lnTo>
                    <a:pt x="93" y="39"/>
                  </a:lnTo>
                  <a:lnTo>
                    <a:pt x="82" y="190"/>
                  </a:lnTo>
                  <a:lnTo>
                    <a:pt x="82" y="190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50" name="Freeform 318"/>
            <p:cNvSpPr>
              <a:spLocks/>
            </p:cNvSpPr>
            <p:nvPr/>
          </p:nvSpPr>
          <p:spPr bwMode="auto">
            <a:xfrm>
              <a:off x="3103" y="1346"/>
              <a:ext cx="176" cy="211"/>
            </a:xfrm>
            <a:custGeom>
              <a:avLst/>
              <a:gdLst/>
              <a:ahLst/>
              <a:cxnLst>
                <a:cxn ang="0">
                  <a:pos x="110" y="78"/>
                </a:cxn>
                <a:cxn ang="0">
                  <a:pos x="136" y="46"/>
                </a:cxn>
                <a:cxn ang="0">
                  <a:pos x="136" y="46"/>
                </a:cxn>
                <a:cxn ang="0">
                  <a:pos x="128" y="122"/>
                </a:cxn>
                <a:cxn ang="0">
                  <a:pos x="85" y="103"/>
                </a:cxn>
                <a:cxn ang="0">
                  <a:pos x="110" y="78"/>
                </a:cxn>
                <a:cxn ang="0">
                  <a:pos x="82" y="54"/>
                </a:cxn>
                <a:cxn ang="0">
                  <a:pos x="0" y="140"/>
                </a:cxn>
                <a:cxn ang="0">
                  <a:pos x="37" y="158"/>
                </a:cxn>
                <a:cxn ang="0">
                  <a:pos x="64" y="128"/>
                </a:cxn>
                <a:cxn ang="0">
                  <a:pos x="124" y="156"/>
                </a:cxn>
                <a:cxn ang="0">
                  <a:pos x="119" y="193"/>
                </a:cxn>
                <a:cxn ang="0">
                  <a:pos x="158" y="210"/>
                </a:cxn>
                <a:cxn ang="0">
                  <a:pos x="175" y="18"/>
                </a:cxn>
                <a:cxn ang="0">
                  <a:pos x="133" y="0"/>
                </a:cxn>
                <a:cxn ang="0">
                  <a:pos x="82" y="54"/>
                </a:cxn>
                <a:cxn ang="0">
                  <a:pos x="110" y="78"/>
                </a:cxn>
                <a:cxn ang="0">
                  <a:pos x="110" y="78"/>
                </a:cxn>
              </a:cxnLst>
              <a:rect l="0" t="0" r="r" b="b"/>
              <a:pathLst>
                <a:path w="176" h="211">
                  <a:moveTo>
                    <a:pt x="110" y="78"/>
                  </a:moveTo>
                  <a:lnTo>
                    <a:pt x="136" y="46"/>
                  </a:lnTo>
                  <a:lnTo>
                    <a:pt x="136" y="46"/>
                  </a:lnTo>
                  <a:lnTo>
                    <a:pt x="128" y="122"/>
                  </a:lnTo>
                  <a:lnTo>
                    <a:pt x="85" y="103"/>
                  </a:lnTo>
                  <a:lnTo>
                    <a:pt x="110" y="78"/>
                  </a:lnTo>
                  <a:lnTo>
                    <a:pt x="82" y="54"/>
                  </a:lnTo>
                  <a:lnTo>
                    <a:pt x="0" y="140"/>
                  </a:lnTo>
                  <a:lnTo>
                    <a:pt x="37" y="158"/>
                  </a:lnTo>
                  <a:lnTo>
                    <a:pt x="64" y="128"/>
                  </a:lnTo>
                  <a:lnTo>
                    <a:pt x="124" y="156"/>
                  </a:lnTo>
                  <a:lnTo>
                    <a:pt x="119" y="193"/>
                  </a:lnTo>
                  <a:lnTo>
                    <a:pt x="158" y="210"/>
                  </a:lnTo>
                  <a:lnTo>
                    <a:pt x="175" y="18"/>
                  </a:lnTo>
                  <a:lnTo>
                    <a:pt x="133" y="0"/>
                  </a:lnTo>
                  <a:lnTo>
                    <a:pt x="82" y="54"/>
                  </a:lnTo>
                  <a:lnTo>
                    <a:pt x="110" y="78"/>
                  </a:lnTo>
                  <a:lnTo>
                    <a:pt x="110" y="78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51" name="Freeform 319"/>
            <p:cNvSpPr>
              <a:spLocks/>
            </p:cNvSpPr>
            <p:nvPr/>
          </p:nvSpPr>
          <p:spPr bwMode="auto">
            <a:xfrm>
              <a:off x="3323" y="1423"/>
              <a:ext cx="191" cy="203"/>
            </a:xfrm>
            <a:custGeom>
              <a:avLst/>
              <a:gdLst/>
              <a:ahLst/>
              <a:cxnLst>
                <a:cxn ang="0">
                  <a:pos x="158" y="73"/>
                </a:cxn>
                <a:cxn ang="0">
                  <a:pos x="190" y="98"/>
                </a:cxn>
                <a:cxn ang="0">
                  <a:pos x="27" y="202"/>
                </a:cxn>
                <a:cxn ang="0">
                  <a:pos x="0" y="178"/>
                </a:cxn>
                <a:cxn ang="0">
                  <a:pos x="65" y="0"/>
                </a:cxn>
                <a:cxn ang="0">
                  <a:pos x="96" y="25"/>
                </a:cxn>
                <a:cxn ang="0">
                  <a:pos x="42" y="156"/>
                </a:cxn>
                <a:cxn ang="0">
                  <a:pos x="42" y="156"/>
                </a:cxn>
                <a:cxn ang="0">
                  <a:pos x="158" y="73"/>
                </a:cxn>
                <a:cxn ang="0">
                  <a:pos x="158" y="73"/>
                </a:cxn>
              </a:cxnLst>
              <a:rect l="0" t="0" r="r" b="b"/>
              <a:pathLst>
                <a:path w="191" h="203">
                  <a:moveTo>
                    <a:pt x="158" y="73"/>
                  </a:moveTo>
                  <a:lnTo>
                    <a:pt x="190" y="98"/>
                  </a:lnTo>
                  <a:lnTo>
                    <a:pt x="27" y="202"/>
                  </a:lnTo>
                  <a:lnTo>
                    <a:pt x="0" y="178"/>
                  </a:lnTo>
                  <a:lnTo>
                    <a:pt x="65" y="0"/>
                  </a:lnTo>
                  <a:lnTo>
                    <a:pt x="96" y="25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158" y="73"/>
                  </a:lnTo>
                  <a:lnTo>
                    <a:pt x="158" y="73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52" name="Freeform 320"/>
            <p:cNvSpPr>
              <a:spLocks/>
            </p:cNvSpPr>
            <p:nvPr/>
          </p:nvSpPr>
          <p:spPr bwMode="auto">
            <a:xfrm>
              <a:off x="3410" y="1617"/>
              <a:ext cx="211" cy="196"/>
            </a:xfrm>
            <a:custGeom>
              <a:avLst/>
              <a:gdLst/>
              <a:ahLst/>
              <a:cxnLst>
                <a:cxn ang="0">
                  <a:pos x="131" y="52"/>
                </a:cxn>
                <a:cxn ang="0">
                  <a:pos x="163" y="41"/>
                </a:cxn>
                <a:cxn ang="0">
                  <a:pos x="163" y="41"/>
                </a:cxn>
                <a:cxn ang="0">
                  <a:pos x="119" y="102"/>
                </a:cxn>
                <a:cxn ang="0">
                  <a:pos x="92" y="66"/>
                </a:cxn>
                <a:cxn ang="0">
                  <a:pos x="131" y="52"/>
                </a:cxn>
                <a:cxn ang="0">
                  <a:pos x="117" y="20"/>
                </a:cxn>
                <a:cxn ang="0">
                  <a:pos x="0" y="56"/>
                </a:cxn>
                <a:cxn ang="0">
                  <a:pos x="23" y="87"/>
                </a:cxn>
                <a:cxn ang="0">
                  <a:pos x="62" y="75"/>
                </a:cxn>
                <a:cxn ang="0">
                  <a:pos x="101" y="130"/>
                </a:cxn>
                <a:cxn ang="0">
                  <a:pos x="80" y="161"/>
                </a:cxn>
                <a:cxn ang="0">
                  <a:pos x="103" y="195"/>
                </a:cxn>
                <a:cxn ang="0">
                  <a:pos x="210" y="35"/>
                </a:cxn>
                <a:cxn ang="0">
                  <a:pos x="184" y="0"/>
                </a:cxn>
                <a:cxn ang="0">
                  <a:pos x="117" y="20"/>
                </a:cxn>
                <a:cxn ang="0">
                  <a:pos x="131" y="52"/>
                </a:cxn>
                <a:cxn ang="0">
                  <a:pos x="131" y="52"/>
                </a:cxn>
              </a:cxnLst>
              <a:rect l="0" t="0" r="r" b="b"/>
              <a:pathLst>
                <a:path w="211" h="196">
                  <a:moveTo>
                    <a:pt x="131" y="52"/>
                  </a:moveTo>
                  <a:lnTo>
                    <a:pt x="163" y="41"/>
                  </a:lnTo>
                  <a:lnTo>
                    <a:pt x="163" y="41"/>
                  </a:lnTo>
                  <a:lnTo>
                    <a:pt x="119" y="102"/>
                  </a:lnTo>
                  <a:lnTo>
                    <a:pt x="92" y="66"/>
                  </a:lnTo>
                  <a:lnTo>
                    <a:pt x="131" y="52"/>
                  </a:lnTo>
                  <a:lnTo>
                    <a:pt x="117" y="20"/>
                  </a:lnTo>
                  <a:lnTo>
                    <a:pt x="0" y="56"/>
                  </a:lnTo>
                  <a:lnTo>
                    <a:pt x="23" y="87"/>
                  </a:lnTo>
                  <a:lnTo>
                    <a:pt x="62" y="75"/>
                  </a:lnTo>
                  <a:lnTo>
                    <a:pt x="101" y="130"/>
                  </a:lnTo>
                  <a:lnTo>
                    <a:pt x="80" y="161"/>
                  </a:lnTo>
                  <a:lnTo>
                    <a:pt x="103" y="195"/>
                  </a:lnTo>
                  <a:lnTo>
                    <a:pt x="210" y="35"/>
                  </a:lnTo>
                  <a:lnTo>
                    <a:pt x="184" y="0"/>
                  </a:lnTo>
                  <a:lnTo>
                    <a:pt x="117" y="20"/>
                  </a:lnTo>
                  <a:lnTo>
                    <a:pt x="131" y="52"/>
                  </a:lnTo>
                  <a:lnTo>
                    <a:pt x="131" y="52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53" name="Freeform 321"/>
            <p:cNvSpPr>
              <a:spLocks/>
            </p:cNvSpPr>
            <p:nvPr/>
          </p:nvSpPr>
          <p:spPr bwMode="auto">
            <a:xfrm>
              <a:off x="3522" y="1771"/>
              <a:ext cx="224" cy="204"/>
            </a:xfrm>
            <a:custGeom>
              <a:avLst/>
              <a:gdLst/>
              <a:ahLst/>
              <a:cxnLst>
                <a:cxn ang="0">
                  <a:pos x="210" y="104"/>
                </a:cxn>
                <a:cxn ang="0">
                  <a:pos x="223" y="136"/>
                </a:cxn>
                <a:cxn ang="0">
                  <a:pos x="54" y="203"/>
                </a:cxn>
                <a:cxn ang="0">
                  <a:pos x="42" y="167"/>
                </a:cxn>
                <a:cxn ang="0">
                  <a:pos x="135" y="52"/>
                </a:cxn>
                <a:cxn ang="0">
                  <a:pos x="135" y="50"/>
                </a:cxn>
                <a:cxn ang="0">
                  <a:pos x="13" y="98"/>
                </a:cxn>
                <a:cxn ang="0">
                  <a:pos x="0" y="64"/>
                </a:cxn>
                <a:cxn ang="0">
                  <a:pos x="170" y="0"/>
                </a:cxn>
                <a:cxn ang="0">
                  <a:pos x="185" y="37"/>
                </a:cxn>
                <a:cxn ang="0">
                  <a:pos x="93" y="149"/>
                </a:cxn>
                <a:cxn ang="0">
                  <a:pos x="93" y="149"/>
                </a:cxn>
                <a:cxn ang="0">
                  <a:pos x="210" y="104"/>
                </a:cxn>
                <a:cxn ang="0">
                  <a:pos x="210" y="104"/>
                </a:cxn>
              </a:cxnLst>
              <a:rect l="0" t="0" r="r" b="b"/>
              <a:pathLst>
                <a:path w="224" h="204">
                  <a:moveTo>
                    <a:pt x="210" y="104"/>
                  </a:moveTo>
                  <a:lnTo>
                    <a:pt x="223" y="136"/>
                  </a:lnTo>
                  <a:lnTo>
                    <a:pt x="54" y="203"/>
                  </a:lnTo>
                  <a:lnTo>
                    <a:pt x="42" y="167"/>
                  </a:lnTo>
                  <a:lnTo>
                    <a:pt x="135" y="52"/>
                  </a:lnTo>
                  <a:lnTo>
                    <a:pt x="135" y="50"/>
                  </a:lnTo>
                  <a:lnTo>
                    <a:pt x="13" y="98"/>
                  </a:lnTo>
                  <a:lnTo>
                    <a:pt x="0" y="64"/>
                  </a:lnTo>
                  <a:lnTo>
                    <a:pt x="170" y="0"/>
                  </a:lnTo>
                  <a:lnTo>
                    <a:pt x="185" y="37"/>
                  </a:lnTo>
                  <a:lnTo>
                    <a:pt x="93" y="149"/>
                  </a:lnTo>
                  <a:lnTo>
                    <a:pt x="93" y="149"/>
                  </a:lnTo>
                  <a:lnTo>
                    <a:pt x="210" y="104"/>
                  </a:lnTo>
                  <a:lnTo>
                    <a:pt x="210" y="104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54" name="Freeform 322"/>
            <p:cNvSpPr>
              <a:spLocks/>
            </p:cNvSpPr>
            <p:nvPr/>
          </p:nvSpPr>
          <p:spPr bwMode="auto">
            <a:xfrm>
              <a:off x="3589" y="1976"/>
              <a:ext cx="192" cy="151"/>
            </a:xfrm>
            <a:custGeom>
              <a:avLst/>
              <a:gdLst/>
              <a:ahLst/>
              <a:cxnLst>
                <a:cxn ang="0">
                  <a:pos x="3" y="114"/>
                </a:cxn>
                <a:cxn ang="0">
                  <a:pos x="0" y="76"/>
                </a:cxn>
                <a:cxn ang="0">
                  <a:pos x="149" y="59"/>
                </a:cxn>
                <a:cxn ang="0">
                  <a:pos x="140" y="4"/>
                </a:cxn>
                <a:cxn ang="0">
                  <a:pos x="174" y="0"/>
                </a:cxn>
                <a:cxn ang="0">
                  <a:pos x="191" y="145"/>
                </a:cxn>
                <a:cxn ang="0">
                  <a:pos x="159" y="150"/>
                </a:cxn>
                <a:cxn ang="0">
                  <a:pos x="152" y="97"/>
                </a:cxn>
                <a:cxn ang="0">
                  <a:pos x="3" y="114"/>
                </a:cxn>
                <a:cxn ang="0">
                  <a:pos x="3" y="114"/>
                </a:cxn>
              </a:cxnLst>
              <a:rect l="0" t="0" r="r" b="b"/>
              <a:pathLst>
                <a:path w="192" h="151">
                  <a:moveTo>
                    <a:pt x="3" y="114"/>
                  </a:moveTo>
                  <a:lnTo>
                    <a:pt x="0" y="76"/>
                  </a:lnTo>
                  <a:lnTo>
                    <a:pt x="149" y="59"/>
                  </a:lnTo>
                  <a:lnTo>
                    <a:pt x="140" y="4"/>
                  </a:lnTo>
                  <a:lnTo>
                    <a:pt x="174" y="0"/>
                  </a:lnTo>
                  <a:lnTo>
                    <a:pt x="191" y="145"/>
                  </a:lnTo>
                  <a:lnTo>
                    <a:pt x="159" y="150"/>
                  </a:lnTo>
                  <a:lnTo>
                    <a:pt x="152" y="97"/>
                  </a:lnTo>
                  <a:lnTo>
                    <a:pt x="3" y="114"/>
                  </a:lnTo>
                  <a:lnTo>
                    <a:pt x="3" y="114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355" name="Rectangle 323"/>
            <p:cNvSpPr>
              <a:spLocks noChangeArrowheads="1"/>
            </p:cNvSpPr>
            <p:nvPr/>
          </p:nvSpPr>
          <p:spPr bwMode="auto">
            <a:xfrm>
              <a:off x="1092" y="871"/>
              <a:ext cx="3576" cy="2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U.S. Army Inspector General School   </a:t>
            </a:r>
            <a:fld id="{6F610C2E-6131-4146-A500-424310A587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U.S. Army Inspector General School   </a:t>
            </a:r>
            <a:fld id="{E1A4BB01-BEB6-470D-BEA5-4A5EC8C315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  <p:sndAc>
      <p:endSnd/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1910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4191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29200" y="6400800"/>
            <a:ext cx="4114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U.S. Army Inspector General School   </a:t>
            </a:r>
            <a:fld id="{9DB3F263-81D9-4DAD-B2FA-9BB42066E3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191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91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29200" y="6400800"/>
            <a:ext cx="4114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U.S. Army Inspector General School   </a:t>
            </a:r>
            <a:fld id="{87655416-D33A-4A84-9CDD-7044148C4C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  <p:sndAc>
      <p:endSnd/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191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752600"/>
            <a:ext cx="41910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29200" y="6400800"/>
            <a:ext cx="4114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U.S. Army Inspector General School   </a:t>
            </a:r>
            <a:fld id="{D11C198F-7184-446D-9B8A-FB27574799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  <p:sndAc>
      <p:endSnd/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191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41910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29200" y="6400800"/>
            <a:ext cx="4114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U.S. Army Inspector General School   </a:t>
            </a:r>
            <a:fld id="{64138CF2-7122-4E38-A4C4-76BD8E7FA6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U.S. Army Inspector General School   </a:t>
            </a:r>
            <a:fld id="{B3AC6408-8C28-44AD-A898-ACA79D843F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U.S. Army Inspector General School   </a:t>
            </a:r>
            <a:fld id="{DCB08755-6F44-4ED2-BB59-5A6ABA6F48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91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91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U.S. Army Inspector General School   </a:t>
            </a:r>
            <a:fld id="{508BCE3A-CB15-4FFC-B45D-5CE6846AF1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U.S. Army Inspector General School   </a:t>
            </a:r>
            <a:fld id="{2A8294DD-268B-44D3-B596-634ACC81F4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U.S. Army Inspector General School   </a:t>
            </a:r>
            <a:fld id="{8CD5FF7C-D907-4A09-AE5D-BD25904A7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U.S. Army Inspector General School   </a:t>
            </a:r>
            <a:fld id="{39F7A45A-52A2-454A-80F3-121CD699FA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U.S. Army Inspector General School   </a:t>
            </a:r>
            <a:fld id="{777B4052-D059-4973-ACE0-C761AE5380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U.S. Army Inspector General School   </a:t>
            </a:r>
            <a:fld id="{06D94D6A-656A-4155-81DC-912C555BFD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286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9200" y="6400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1"/>
            </a:lvl1pPr>
          </a:lstStyle>
          <a:p>
            <a:r>
              <a:rPr lang="en-US"/>
              <a:t>U.S. Army Inspector General School   </a:t>
            </a:r>
            <a:fld id="{93BC33ED-A4A6-4B9B-B2EF-3461C589753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27014" name="Group 6"/>
          <p:cNvGrpSpPr>
            <a:grpSpLocks/>
          </p:cNvGrpSpPr>
          <p:nvPr/>
        </p:nvGrpSpPr>
        <p:grpSpPr bwMode="auto">
          <a:xfrm>
            <a:off x="228600" y="6477000"/>
            <a:ext cx="5105400" cy="152400"/>
            <a:chOff x="192" y="3792"/>
            <a:chExt cx="3216" cy="96"/>
          </a:xfrm>
        </p:grpSpPr>
        <p:sp>
          <p:nvSpPr>
            <p:cNvPr id="427015" name="Line 7"/>
            <p:cNvSpPr>
              <a:spLocks noChangeShapeType="1"/>
            </p:cNvSpPr>
            <p:nvPr userDrawn="1"/>
          </p:nvSpPr>
          <p:spPr bwMode="auto">
            <a:xfrm>
              <a:off x="192" y="3792"/>
              <a:ext cx="3120" cy="0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7016" name="Line 8"/>
            <p:cNvSpPr>
              <a:spLocks noChangeShapeType="1"/>
            </p:cNvSpPr>
            <p:nvPr userDrawn="1"/>
          </p:nvSpPr>
          <p:spPr bwMode="auto">
            <a:xfrm>
              <a:off x="288" y="3888"/>
              <a:ext cx="3120" cy="0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381000" y="1524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1400" b="1" i="1" dirty="0"/>
              <a:t>IG History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9" y="76200"/>
            <a:ext cx="1338531" cy="129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pull/>
    <p:sndAc>
      <p:endSnd/>
    </p:sndAc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59069D47-24F3-4565-92A6-8B69B4D2C9C9}" type="slidenum">
              <a:rPr lang="en-US"/>
              <a:pPr/>
              <a:t>1</a:t>
            </a:fld>
            <a:endParaRPr lang="en-US"/>
          </a:p>
        </p:txBody>
      </p:sp>
      <p:sp>
        <p:nvSpPr>
          <p:cNvPr id="634884" name="Rectangle 4"/>
          <p:cNvSpPr>
            <a:spLocks noChangeArrowheads="1"/>
          </p:cNvSpPr>
          <p:nvPr/>
        </p:nvSpPr>
        <p:spPr bwMode="auto">
          <a:xfrm>
            <a:off x="914400" y="-762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>
                <a:solidFill>
                  <a:srgbClr val="3333FF"/>
                </a:solidFill>
              </a:rPr>
              <a:t>History of the U.S. Army Inspector General System</a:t>
            </a:r>
          </a:p>
        </p:txBody>
      </p:sp>
      <p:pic>
        <p:nvPicPr>
          <p:cNvPr id="634885" name="Picture 5" descr="Washington &amp; Von Stuben at Valley Fo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3800" y="2362200"/>
            <a:ext cx="43942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886" name="Picture 6" descr="IGcr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600200"/>
            <a:ext cx="1981200" cy="14065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F1C50C75-7893-485E-9EF1-5E1E10926297}" type="slidenum">
              <a:rPr lang="en-US"/>
              <a:pPr/>
              <a:t>10</a:t>
            </a:fld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69925" y="16144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7086600" cy="1143000"/>
          </a:xfrm>
        </p:spPr>
        <p:txBody>
          <a:bodyPr/>
          <a:lstStyle/>
          <a:p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Early American IGs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7620000" cy="4495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err="1"/>
              <a:t>Phillipe</a:t>
            </a:r>
            <a:r>
              <a:rPr lang="en-US" dirty="0"/>
              <a:t> Charles Jean </a:t>
            </a:r>
            <a:r>
              <a:rPr lang="en-US" dirty="0" err="1"/>
              <a:t>Baptiste</a:t>
            </a:r>
            <a:r>
              <a:rPr lang="en-US" dirty="0"/>
              <a:t>           </a:t>
            </a:r>
            <a:r>
              <a:rPr lang="en-US" dirty="0" err="1"/>
              <a:t>Tronson</a:t>
            </a:r>
            <a:r>
              <a:rPr lang="en-US" dirty="0"/>
              <a:t> du </a:t>
            </a:r>
            <a:r>
              <a:rPr lang="en-US" dirty="0" err="1"/>
              <a:t>Coudray</a:t>
            </a:r>
            <a:r>
              <a:rPr lang="en-US" b="0" dirty="0"/>
              <a:t>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Recruited by Silas Deane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Major General, Artillery Chief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IG of Ordnance and Military Manufactories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Pompous troublemaker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16 September 1777 </a:t>
            </a:r>
          </a:p>
          <a:p>
            <a:pPr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/>
          </a:p>
          <a:p>
            <a:pPr>
              <a:lnSpc>
                <a:spcPct val="90000"/>
              </a:lnSpc>
              <a:buClr>
                <a:srgbClr val="FF3300"/>
              </a:buClr>
            </a:pPr>
            <a:endParaRPr lang="en-US" dirty="0"/>
          </a:p>
        </p:txBody>
      </p:sp>
      <p:pic>
        <p:nvPicPr>
          <p:cNvPr id="18441" name="Picture 9" descr="AG00213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419600"/>
            <a:ext cx="3276600" cy="2116138"/>
          </a:xfrm>
          <a:prstGeom prst="rect">
            <a:avLst/>
          </a:prstGeom>
          <a:noFill/>
        </p:spPr>
      </p:pic>
      <p:pic>
        <p:nvPicPr>
          <p:cNvPr id="18443" name="Picture 11" descr="coudr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615113" y="1752600"/>
            <a:ext cx="2071687" cy="2667000"/>
          </a:xfrm>
          <a:noFill/>
          <a:ln/>
        </p:spPr>
      </p:pic>
      <p:sp>
        <p:nvSpPr>
          <p:cNvPr id="8" name="Rectangle 7"/>
          <p:cNvSpPr/>
          <p:nvPr/>
        </p:nvSpPr>
        <p:spPr>
          <a:xfrm>
            <a:off x="2240372" y="5486400"/>
            <a:ext cx="3206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  </a:t>
            </a:r>
            <a:r>
              <a:rPr lang="en-US" sz="3200" b="1" dirty="0" smtClean="0">
                <a:solidFill>
                  <a:srgbClr val="FF0000"/>
                </a:solidFill>
              </a:rPr>
              <a:t>Historic ride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rsewhinne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552DCDD0-BFA1-4B32-9C85-A4DF7E242686}" type="slidenum">
              <a:rPr lang="en-US"/>
              <a:pPr/>
              <a:t>11</a:t>
            </a:fld>
            <a:endParaRPr lang="en-US"/>
          </a:p>
        </p:txBody>
      </p:sp>
      <p:sp>
        <p:nvSpPr>
          <p:cNvPr id="20809" name="Rectangle 329"/>
          <p:cNvSpPr>
            <a:spLocks noGrp="1" noChangeArrowheads="1"/>
          </p:cNvSpPr>
          <p:nvPr>
            <p:ph type="title"/>
          </p:nvPr>
        </p:nvSpPr>
        <p:spPr>
          <a:xfrm>
            <a:off x="1828800" y="243114"/>
            <a:ext cx="7086600" cy="1143000"/>
          </a:xfrm>
        </p:spPr>
        <p:txBody>
          <a:bodyPr/>
          <a:lstStyle/>
          <a:p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Council of 14 Generals</a:t>
            </a:r>
            <a:b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29 October 1777</a:t>
            </a:r>
          </a:p>
        </p:txBody>
      </p:sp>
      <p:sp>
        <p:nvSpPr>
          <p:cNvPr id="20810" name="Rectangle 330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534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Convened by Washington</a:t>
            </a:r>
          </a:p>
          <a:p>
            <a:pPr>
              <a:lnSpc>
                <a:spcPct val="90000"/>
              </a:lnSpc>
            </a:pPr>
            <a:r>
              <a:rPr lang="en-US" dirty="0"/>
              <a:t>Proposed duties of Inspector General: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/>
              <a:t> Serve as drillmaster general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/>
              <a:t> Establish uniform tactics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/>
              <a:t> Publish manual on drill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/>
              <a:t> Organize and lead training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/>
              <a:t> Ensure troop proficiency</a:t>
            </a:r>
          </a:p>
          <a:p>
            <a:pPr>
              <a:lnSpc>
                <a:spcPct val="90000"/>
              </a:lnSpc>
              <a:buClr>
                <a:srgbClr val="FF3300"/>
              </a:buClr>
            </a:pPr>
            <a:endParaRPr lang="en-US" dirty="0"/>
          </a:p>
        </p:txBody>
      </p:sp>
      <p:grpSp>
        <p:nvGrpSpPr>
          <p:cNvPr id="20959" name="Group 479"/>
          <p:cNvGrpSpPr>
            <a:grpSpLocks/>
          </p:cNvGrpSpPr>
          <p:nvPr/>
        </p:nvGrpSpPr>
        <p:grpSpPr bwMode="auto">
          <a:xfrm flipH="1">
            <a:off x="6324600" y="2971800"/>
            <a:ext cx="2438400" cy="3146425"/>
            <a:chOff x="4134" y="2224"/>
            <a:chExt cx="1608" cy="2078"/>
          </a:xfrm>
        </p:grpSpPr>
        <p:sp>
          <p:nvSpPr>
            <p:cNvPr id="20812" name="Freeform 332"/>
            <p:cNvSpPr>
              <a:spLocks/>
            </p:cNvSpPr>
            <p:nvPr/>
          </p:nvSpPr>
          <p:spPr bwMode="auto">
            <a:xfrm>
              <a:off x="4303" y="2230"/>
              <a:ext cx="1319" cy="1057"/>
            </a:xfrm>
            <a:custGeom>
              <a:avLst/>
              <a:gdLst/>
              <a:ahLst/>
              <a:cxnLst>
                <a:cxn ang="0">
                  <a:pos x="891" y="2115"/>
                </a:cxn>
                <a:cxn ang="0">
                  <a:pos x="781" y="1972"/>
                </a:cxn>
                <a:cxn ang="0">
                  <a:pos x="684" y="1850"/>
                </a:cxn>
                <a:cxn ang="0">
                  <a:pos x="592" y="1825"/>
                </a:cxn>
                <a:cxn ang="0">
                  <a:pos x="290" y="1656"/>
                </a:cxn>
                <a:cxn ang="0">
                  <a:pos x="55" y="1477"/>
                </a:cxn>
                <a:cxn ang="0">
                  <a:pos x="0" y="1332"/>
                </a:cxn>
                <a:cxn ang="0">
                  <a:pos x="46" y="1235"/>
                </a:cxn>
                <a:cxn ang="0">
                  <a:pos x="195" y="1075"/>
                </a:cxn>
                <a:cxn ang="0">
                  <a:pos x="200" y="906"/>
                </a:cxn>
                <a:cxn ang="0">
                  <a:pos x="263" y="810"/>
                </a:cxn>
                <a:cxn ang="0">
                  <a:pos x="263" y="665"/>
                </a:cxn>
                <a:cxn ang="0">
                  <a:pos x="287" y="568"/>
                </a:cxn>
                <a:cxn ang="0">
                  <a:pos x="443" y="461"/>
                </a:cxn>
                <a:cxn ang="0">
                  <a:pos x="601" y="340"/>
                </a:cxn>
                <a:cxn ang="0">
                  <a:pos x="770" y="156"/>
                </a:cxn>
                <a:cxn ang="0">
                  <a:pos x="950" y="108"/>
                </a:cxn>
                <a:cxn ang="0">
                  <a:pos x="1119" y="74"/>
                </a:cxn>
                <a:cxn ang="0">
                  <a:pos x="1253" y="11"/>
                </a:cxn>
                <a:cxn ang="0">
                  <a:pos x="1433" y="0"/>
                </a:cxn>
                <a:cxn ang="0">
                  <a:pos x="1591" y="59"/>
                </a:cxn>
                <a:cxn ang="0">
                  <a:pos x="1723" y="121"/>
                </a:cxn>
                <a:cxn ang="0">
                  <a:pos x="1861" y="204"/>
                </a:cxn>
                <a:cxn ang="0">
                  <a:pos x="1869" y="278"/>
                </a:cxn>
                <a:cxn ang="0">
                  <a:pos x="2027" y="399"/>
                </a:cxn>
                <a:cxn ang="0">
                  <a:pos x="2133" y="520"/>
                </a:cxn>
                <a:cxn ang="0">
                  <a:pos x="2306" y="810"/>
                </a:cxn>
                <a:cxn ang="0">
                  <a:pos x="2396" y="1075"/>
                </a:cxn>
                <a:cxn ang="0">
                  <a:pos x="2427" y="1207"/>
                </a:cxn>
                <a:cxn ang="0">
                  <a:pos x="2524" y="1290"/>
                </a:cxn>
                <a:cxn ang="0">
                  <a:pos x="2572" y="1435"/>
                </a:cxn>
                <a:cxn ang="0">
                  <a:pos x="2638" y="1556"/>
                </a:cxn>
                <a:cxn ang="0">
                  <a:pos x="2624" y="1678"/>
                </a:cxn>
                <a:cxn ang="0">
                  <a:pos x="2565" y="1773"/>
                </a:cxn>
                <a:cxn ang="0">
                  <a:pos x="2407" y="1812"/>
                </a:cxn>
                <a:cxn ang="0">
                  <a:pos x="2324" y="1883"/>
                </a:cxn>
                <a:cxn ang="0">
                  <a:pos x="891" y="2115"/>
                </a:cxn>
                <a:cxn ang="0">
                  <a:pos x="891" y="2115"/>
                </a:cxn>
              </a:cxnLst>
              <a:rect l="0" t="0" r="r" b="b"/>
              <a:pathLst>
                <a:path w="2638" h="2115">
                  <a:moveTo>
                    <a:pt x="891" y="2115"/>
                  </a:moveTo>
                  <a:lnTo>
                    <a:pt x="781" y="1972"/>
                  </a:lnTo>
                  <a:lnTo>
                    <a:pt x="684" y="1850"/>
                  </a:lnTo>
                  <a:lnTo>
                    <a:pt x="592" y="1825"/>
                  </a:lnTo>
                  <a:lnTo>
                    <a:pt x="290" y="1656"/>
                  </a:lnTo>
                  <a:lnTo>
                    <a:pt x="55" y="1477"/>
                  </a:lnTo>
                  <a:lnTo>
                    <a:pt x="0" y="1332"/>
                  </a:lnTo>
                  <a:lnTo>
                    <a:pt x="46" y="1235"/>
                  </a:lnTo>
                  <a:lnTo>
                    <a:pt x="195" y="1075"/>
                  </a:lnTo>
                  <a:lnTo>
                    <a:pt x="200" y="906"/>
                  </a:lnTo>
                  <a:lnTo>
                    <a:pt x="263" y="810"/>
                  </a:lnTo>
                  <a:lnTo>
                    <a:pt x="263" y="665"/>
                  </a:lnTo>
                  <a:lnTo>
                    <a:pt x="287" y="568"/>
                  </a:lnTo>
                  <a:lnTo>
                    <a:pt x="443" y="461"/>
                  </a:lnTo>
                  <a:lnTo>
                    <a:pt x="601" y="340"/>
                  </a:lnTo>
                  <a:lnTo>
                    <a:pt x="770" y="156"/>
                  </a:lnTo>
                  <a:lnTo>
                    <a:pt x="950" y="108"/>
                  </a:lnTo>
                  <a:lnTo>
                    <a:pt x="1119" y="74"/>
                  </a:lnTo>
                  <a:lnTo>
                    <a:pt x="1253" y="11"/>
                  </a:lnTo>
                  <a:lnTo>
                    <a:pt x="1433" y="0"/>
                  </a:lnTo>
                  <a:lnTo>
                    <a:pt x="1591" y="59"/>
                  </a:lnTo>
                  <a:lnTo>
                    <a:pt x="1723" y="121"/>
                  </a:lnTo>
                  <a:lnTo>
                    <a:pt x="1861" y="204"/>
                  </a:lnTo>
                  <a:lnTo>
                    <a:pt x="1869" y="278"/>
                  </a:lnTo>
                  <a:lnTo>
                    <a:pt x="2027" y="399"/>
                  </a:lnTo>
                  <a:lnTo>
                    <a:pt x="2133" y="520"/>
                  </a:lnTo>
                  <a:lnTo>
                    <a:pt x="2306" y="810"/>
                  </a:lnTo>
                  <a:lnTo>
                    <a:pt x="2396" y="1075"/>
                  </a:lnTo>
                  <a:lnTo>
                    <a:pt x="2427" y="1207"/>
                  </a:lnTo>
                  <a:lnTo>
                    <a:pt x="2524" y="1290"/>
                  </a:lnTo>
                  <a:lnTo>
                    <a:pt x="2572" y="1435"/>
                  </a:lnTo>
                  <a:lnTo>
                    <a:pt x="2638" y="1556"/>
                  </a:lnTo>
                  <a:lnTo>
                    <a:pt x="2624" y="1678"/>
                  </a:lnTo>
                  <a:lnTo>
                    <a:pt x="2565" y="1773"/>
                  </a:lnTo>
                  <a:lnTo>
                    <a:pt x="2407" y="1812"/>
                  </a:lnTo>
                  <a:lnTo>
                    <a:pt x="2324" y="1883"/>
                  </a:lnTo>
                  <a:lnTo>
                    <a:pt x="891" y="2115"/>
                  </a:lnTo>
                  <a:lnTo>
                    <a:pt x="891" y="2115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3" name="Freeform 333"/>
            <p:cNvSpPr>
              <a:spLocks/>
            </p:cNvSpPr>
            <p:nvPr/>
          </p:nvSpPr>
          <p:spPr bwMode="auto">
            <a:xfrm>
              <a:off x="4591" y="2960"/>
              <a:ext cx="167" cy="261"/>
            </a:xfrm>
            <a:custGeom>
              <a:avLst/>
              <a:gdLst/>
              <a:ahLst/>
              <a:cxnLst>
                <a:cxn ang="0">
                  <a:pos x="42" y="84"/>
                </a:cxn>
                <a:cxn ang="0">
                  <a:pos x="125" y="42"/>
                </a:cxn>
                <a:cxn ang="0">
                  <a:pos x="156" y="51"/>
                </a:cxn>
                <a:cxn ang="0">
                  <a:pos x="230" y="0"/>
                </a:cxn>
                <a:cxn ang="0">
                  <a:pos x="221" y="93"/>
                </a:cxn>
                <a:cxn ang="0">
                  <a:pos x="243" y="125"/>
                </a:cxn>
                <a:cxn ang="0">
                  <a:pos x="188" y="220"/>
                </a:cxn>
                <a:cxn ang="0">
                  <a:pos x="259" y="200"/>
                </a:cxn>
                <a:cxn ang="0">
                  <a:pos x="243" y="305"/>
                </a:cxn>
                <a:cxn ang="0">
                  <a:pos x="281" y="292"/>
                </a:cxn>
                <a:cxn ang="0">
                  <a:pos x="272" y="334"/>
                </a:cxn>
                <a:cxn ang="0">
                  <a:pos x="312" y="334"/>
                </a:cxn>
                <a:cxn ang="0">
                  <a:pos x="301" y="364"/>
                </a:cxn>
                <a:cxn ang="0">
                  <a:pos x="325" y="384"/>
                </a:cxn>
                <a:cxn ang="0">
                  <a:pos x="335" y="492"/>
                </a:cxn>
                <a:cxn ang="0">
                  <a:pos x="292" y="522"/>
                </a:cxn>
                <a:cxn ang="0">
                  <a:pos x="230" y="492"/>
                </a:cxn>
                <a:cxn ang="0">
                  <a:pos x="200" y="439"/>
                </a:cxn>
                <a:cxn ang="0">
                  <a:pos x="167" y="376"/>
                </a:cxn>
                <a:cxn ang="0">
                  <a:pos x="105" y="334"/>
                </a:cxn>
                <a:cxn ang="0">
                  <a:pos x="134" y="314"/>
                </a:cxn>
                <a:cxn ang="0">
                  <a:pos x="42" y="283"/>
                </a:cxn>
                <a:cxn ang="0">
                  <a:pos x="105" y="251"/>
                </a:cxn>
                <a:cxn ang="0">
                  <a:pos x="72" y="209"/>
                </a:cxn>
                <a:cxn ang="0">
                  <a:pos x="0" y="158"/>
                </a:cxn>
                <a:cxn ang="0">
                  <a:pos x="42" y="84"/>
                </a:cxn>
                <a:cxn ang="0">
                  <a:pos x="42" y="84"/>
                </a:cxn>
              </a:cxnLst>
              <a:rect l="0" t="0" r="r" b="b"/>
              <a:pathLst>
                <a:path w="335" h="522">
                  <a:moveTo>
                    <a:pt x="42" y="84"/>
                  </a:moveTo>
                  <a:lnTo>
                    <a:pt x="125" y="42"/>
                  </a:lnTo>
                  <a:lnTo>
                    <a:pt x="156" y="51"/>
                  </a:lnTo>
                  <a:lnTo>
                    <a:pt x="230" y="0"/>
                  </a:lnTo>
                  <a:lnTo>
                    <a:pt x="221" y="93"/>
                  </a:lnTo>
                  <a:lnTo>
                    <a:pt x="243" y="125"/>
                  </a:lnTo>
                  <a:lnTo>
                    <a:pt x="188" y="220"/>
                  </a:lnTo>
                  <a:lnTo>
                    <a:pt x="259" y="200"/>
                  </a:lnTo>
                  <a:lnTo>
                    <a:pt x="243" y="305"/>
                  </a:lnTo>
                  <a:lnTo>
                    <a:pt x="281" y="292"/>
                  </a:lnTo>
                  <a:lnTo>
                    <a:pt x="272" y="334"/>
                  </a:lnTo>
                  <a:lnTo>
                    <a:pt x="312" y="334"/>
                  </a:lnTo>
                  <a:lnTo>
                    <a:pt x="301" y="364"/>
                  </a:lnTo>
                  <a:lnTo>
                    <a:pt x="325" y="384"/>
                  </a:lnTo>
                  <a:lnTo>
                    <a:pt x="335" y="492"/>
                  </a:lnTo>
                  <a:lnTo>
                    <a:pt x="292" y="522"/>
                  </a:lnTo>
                  <a:lnTo>
                    <a:pt x="230" y="492"/>
                  </a:lnTo>
                  <a:lnTo>
                    <a:pt x="200" y="439"/>
                  </a:lnTo>
                  <a:lnTo>
                    <a:pt x="167" y="376"/>
                  </a:lnTo>
                  <a:lnTo>
                    <a:pt x="105" y="334"/>
                  </a:lnTo>
                  <a:lnTo>
                    <a:pt x="134" y="314"/>
                  </a:lnTo>
                  <a:lnTo>
                    <a:pt x="42" y="283"/>
                  </a:lnTo>
                  <a:lnTo>
                    <a:pt x="105" y="251"/>
                  </a:lnTo>
                  <a:lnTo>
                    <a:pt x="72" y="209"/>
                  </a:lnTo>
                  <a:lnTo>
                    <a:pt x="0" y="158"/>
                  </a:lnTo>
                  <a:lnTo>
                    <a:pt x="42" y="84"/>
                  </a:lnTo>
                  <a:lnTo>
                    <a:pt x="42" y="8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4" name="Freeform 334"/>
            <p:cNvSpPr>
              <a:spLocks/>
            </p:cNvSpPr>
            <p:nvPr/>
          </p:nvSpPr>
          <p:spPr bwMode="auto">
            <a:xfrm>
              <a:off x="4597" y="3119"/>
              <a:ext cx="854" cy="117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7" y="93"/>
                </a:cxn>
                <a:cxn ang="0">
                  <a:pos x="200" y="393"/>
                </a:cxn>
                <a:cxn ang="0">
                  <a:pos x="314" y="604"/>
                </a:cxn>
                <a:cxn ang="0">
                  <a:pos x="639" y="815"/>
                </a:cxn>
                <a:cxn ang="0">
                  <a:pos x="895" y="887"/>
                </a:cxn>
                <a:cxn ang="0">
                  <a:pos x="1038" y="916"/>
                </a:cxn>
                <a:cxn ang="0">
                  <a:pos x="1165" y="900"/>
                </a:cxn>
                <a:cxn ang="0">
                  <a:pos x="1244" y="845"/>
                </a:cxn>
                <a:cxn ang="0">
                  <a:pos x="1286" y="751"/>
                </a:cxn>
                <a:cxn ang="0">
                  <a:pos x="1330" y="731"/>
                </a:cxn>
                <a:cxn ang="0">
                  <a:pos x="1288" y="1102"/>
                </a:cxn>
                <a:cxn ang="0">
                  <a:pos x="1371" y="1442"/>
                </a:cxn>
                <a:cxn ang="0">
                  <a:pos x="1523" y="1756"/>
                </a:cxn>
                <a:cxn ang="0">
                  <a:pos x="1657" y="2118"/>
                </a:cxn>
                <a:cxn ang="0">
                  <a:pos x="1709" y="2320"/>
                </a:cxn>
                <a:cxn ang="0">
                  <a:pos x="728" y="2353"/>
                </a:cxn>
                <a:cxn ang="0">
                  <a:pos x="309" y="1372"/>
                </a:cxn>
                <a:cxn ang="0">
                  <a:pos x="230" y="995"/>
                </a:cxn>
                <a:cxn ang="0">
                  <a:pos x="4" y="703"/>
                </a:cxn>
                <a:cxn ang="0">
                  <a:pos x="0" y="193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709" h="2353">
                  <a:moveTo>
                    <a:pt x="15" y="0"/>
                  </a:moveTo>
                  <a:lnTo>
                    <a:pt x="107" y="93"/>
                  </a:lnTo>
                  <a:lnTo>
                    <a:pt x="200" y="393"/>
                  </a:lnTo>
                  <a:lnTo>
                    <a:pt x="314" y="604"/>
                  </a:lnTo>
                  <a:lnTo>
                    <a:pt x="639" y="815"/>
                  </a:lnTo>
                  <a:lnTo>
                    <a:pt x="895" y="887"/>
                  </a:lnTo>
                  <a:lnTo>
                    <a:pt x="1038" y="916"/>
                  </a:lnTo>
                  <a:lnTo>
                    <a:pt x="1165" y="900"/>
                  </a:lnTo>
                  <a:lnTo>
                    <a:pt x="1244" y="845"/>
                  </a:lnTo>
                  <a:lnTo>
                    <a:pt x="1286" y="751"/>
                  </a:lnTo>
                  <a:lnTo>
                    <a:pt x="1330" y="731"/>
                  </a:lnTo>
                  <a:lnTo>
                    <a:pt x="1288" y="1102"/>
                  </a:lnTo>
                  <a:lnTo>
                    <a:pt x="1371" y="1442"/>
                  </a:lnTo>
                  <a:lnTo>
                    <a:pt x="1523" y="1756"/>
                  </a:lnTo>
                  <a:lnTo>
                    <a:pt x="1657" y="2118"/>
                  </a:lnTo>
                  <a:lnTo>
                    <a:pt x="1709" y="2320"/>
                  </a:lnTo>
                  <a:lnTo>
                    <a:pt x="728" y="2353"/>
                  </a:lnTo>
                  <a:lnTo>
                    <a:pt x="309" y="1372"/>
                  </a:lnTo>
                  <a:lnTo>
                    <a:pt x="230" y="995"/>
                  </a:lnTo>
                  <a:lnTo>
                    <a:pt x="4" y="703"/>
                  </a:lnTo>
                  <a:lnTo>
                    <a:pt x="0" y="193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5" name="Freeform 335"/>
            <p:cNvSpPr>
              <a:spLocks/>
            </p:cNvSpPr>
            <p:nvPr/>
          </p:nvSpPr>
          <p:spPr bwMode="auto">
            <a:xfrm>
              <a:off x="5285" y="4112"/>
              <a:ext cx="111" cy="179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29" y="163"/>
                </a:cxn>
                <a:cxn ang="0">
                  <a:pos x="68" y="224"/>
                </a:cxn>
                <a:cxn ang="0">
                  <a:pos x="24" y="222"/>
                </a:cxn>
                <a:cxn ang="0">
                  <a:pos x="35" y="277"/>
                </a:cxn>
                <a:cxn ang="0">
                  <a:pos x="0" y="345"/>
                </a:cxn>
                <a:cxn ang="0">
                  <a:pos x="42" y="356"/>
                </a:cxn>
                <a:cxn ang="0">
                  <a:pos x="138" y="338"/>
                </a:cxn>
                <a:cxn ang="0">
                  <a:pos x="145" y="259"/>
                </a:cxn>
                <a:cxn ang="0">
                  <a:pos x="164" y="165"/>
                </a:cxn>
                <a:cxn ang="0">
                  <a:pos x="222" y="51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22" h="356">
                  <a:moveTo>
                    <a:pt x="197" y="0"/>
                  </a:moveTo>
                  <a:lnTo>
                    <a:pt x="129" y="163"/>
                  </a:lnTo>
                  <a:lnTo>
                    <a:pt x="68" y="224"/>
                  </a:lnTo>
                  <a:lnTo>
                    <a:pt x="24" y="222"/>
                  </a:lnTo>
                  <a:lnTo>
                    <a:pt x="35" y="277"/>
                  </a:lnTo>
                  <a:lnTo>
                    <a:pt x="0" y="345"/>
                  </a:lnTo>
                  <a:lnTo>
                    <a:pt x="42" y="356"/>
                  </a:lnTo>
                  <a:lnTo>
                    <a:pt x="138" y="338"/>
                  </a:lnTo>
                  <a:lnTo>
                    <a:pt x="145" y="259"/>
                  </a:lnTo>
                  <a:lnTo>
                    <a:pt x="164" y="165"/>
                  </a:lnTo>
                  <a:lnTo>
                    <a:pt x="222" y="51"/>
                  </a:lnTo>
                  <a:lnTo>
                    <a:pt x="197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6" name="Freeform 336"/>
            <p:cNvSpPr>
              <a:spLocks/>
            </p:cNvSpPr>
            <p:nvPr/>
          </p:nvSpPr>
          <p:spPr bwMode="auto">
            <a:xfrm>
              <a:off x="4908" y="3872"/>
              <a:ext cx="191" cy="417"/>
            </a:xfrm>
            <a:custGeom>
              <a:avLst/>
              <a:gdLst/>
              <a:ahLst/>
              <a:cxnLst>
                <a:cxn ang="0">
                  <a:pos x="81" y="625"/>
                </a:cxn>
                <a:cxn ang="0">
                  <a:pos x="119" y="548"/>
                </a:cxn>
                <a:cxn ang="0">
                  <a:pos x="132" y="410"/>
                </a:cxn>
                <a:cxn ang="0">
                  <a:pos x="123" y="270"/>
                </a:cxn>
                <a:cxn ang="0">
                  <a:pos x="62" y="74"/>
                </a:cxn>
                <a:cxn ang="0">
                  <a:pos x="0" y="0"/>
                </a:cxn>
                <a:cxn ang="0">
                  <a:pos x="132" y="4"/>
                </a:cxn>
                <a:cxn ang="0">
                  <a:pos x="147" y="160"/>
                </a:cxn>
                <a:cxn ang="0">
                  <a:pos x="224" y="462"/>
                </a:cxn>
                <a:cxn ang="0">
                  <a:pos x="224" y="609"/>
                </a:cxn>
                <a:cxn ang="0">
                  <a:pos x="268" y="756"/>
                </a:cxn>
                <a:cxn ang="0">
                  <a:pos x="380" y="825"/>
                </a:cxn>
                <a:cxn ang="0">
                  <a:pos x="259" y="835"/>
                </a:cxn>
                <a:cxn ang="0">
                  <a:pos x="119" y="739"/>
                </a:cxn>
                <a:cxn ang="0">
                  <a:pos x="81" y="625"/>
                </a:cxn>
                <a:cxn ang="0">
                  <a:pos x="81" y="625"/>
                </a:cxn>
              </a:cxnLst>
              <a:rect l="0" t="0" r="r" b="b"/>
              <a:pathLst>
                <a:path w="380" h="835">
                  <a:moveTo>
                    <a:pt x="81" y="625"/>
                  </a:moveTo>
                  <a:lnTo>
                    <a:pt x="119" y="548"/>
                  </a:lnTo>
                  <a:lnTo>
                    <a:pt x="132" y="410"/>
                  </a:lnTo>
                  <a:lnTo>
                    <a:pt x="123" y="270"/>
                  </a:lnTo>
                  <a:lnTo>
                    <a:pt x="62" y="74"/>
                  </a:lnTo>
                  <a:lnTo>
                    <a:pt x="0" y="0"/>
                  </a:lnTo>
                  <a:lnTo>
                    <a:pt x="132" y="4"/>
                  </a:lnTo>
                  <a:lnTo>
                    <a:pt x="147" y="160"/>
                  </a:lnTo>
                  <a:lnTo>
                    <a:pt x="224" y="462"/>
                  </a:lnTo>
                  <a:lnTo>
                    <a:pt x="224" y="609"/>
                  </a:lnTo>
                  <a:lnTo>
                    <a:pt x="268" y="756"/>
                  </a:lnTo>
                  <a:lnTo>
                    <a:pt x="380" y="825"/>
                  </a:lnTo>
                  <a:lnTo>
                    <a:pt x="259" y="835"/>
                  </a:lnTo>
                  <a:lnTo>
                    <a:pt x="119" y="739"/>
                  </a:lnTo>
                  <a:lnTo>
                    <a:pt x="81" y="625"/>
                  </a:lnTo>
                  <a:lnTo>
                    <a:pt x="81" y="625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7" name="Freeform 337"/>
            <p:cNvSpPr>
              <a:spLocks/>
            </p:cNvSpPr>
            <p:nvPr/>
          </p:nvSpPr>
          <p:spPr bwMode="auto">
            <a:xfrm>
              <a:off x="5096" y="3899"/>
              <a:ext cx="184" cy="2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6" y="51"/>
                </a:cxn>
                <a:cxn ang="0">
                  <a:pos x="215" y="139"/>
                </a:cxn>
                <a:cxn ang="0">
                  <a:pos x="231" y="198"/>
                </a:cxn>
                <a:cxn ang="0">
                  <a:pos x="316" y="292"/>
                </a:cxn>
                <a:cxn ang="0">
                  <a:pos x="367" y="406"/>
                </a:cxn>
                <a:cxn ang="0">
                  <a:pos x="242" y="312"/>
                </a:cxn>
                <a:cxn ang="0">
                  <a:pos x="145" y="233"/>
                </a:cxn>
                <a:cxn ang="0">
                  <a:pos x="103" y="10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67" h="406">
                  <a:moveTo>
                    <a:pt x="0" y="0"/>
                  </a:moveTo>
                  <a:lnTo>
                    <a:pt x="156" y="51"/>
                  </a:lnTo>
                  <a:lnTo>
                    <a:pt x="215" y="139"/>
                  </a:lnTo>
                  <a:lnTo>
                    <a:pt x="231" y="198"/>
                  </a:lnTo>
                  <a:lnTo>
                    <a:pt x="316" y="292"/>
                  </a:lnTo>
                  <a:lnTo>
                    <a:pt x="367" y="406"/>
                  </a:lnTo>
                  <a:lnTo>
                    <a:pt x="242" y="312"/>
                  </a:lnTo>
                  <a:lnTo>
                    <a:pt x="145" y="233"/>
                  </a:lnTo>
                  <a:lnTo>
                    <a:pt x="103" y="10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8" name="Freeform 338"/>
            <p:cNvSpPr>
              <a:spLocks/>
            </p:cNvSpPr>
            <p:nvPr/>
          </p:nvSpPr>
          <p:spPr bwMode="auto">
            <a:xfrm>
              <a:off x="4974" y="3856"/>
              <a:ext cx="134" cy="260"/>
            </a:xfrm>
            <a:custGeom>
              <a:avLst/>
              <a:gdLst/>
              <a:ahLst/>
              <a:cxnLst>
                <a:cxn ang="0">
                  <a:pos x="35" y="87"/>
                </a:cxn>
                <a:cxn ang="0">
                  <a:pos x="145" y="520"/>
                </a:cxn>
                <a:cxn ang="0">
                  <a:pos x="123" y="278"/>
                </a:cxn>
                <a:cxn ang="0">
                  <a:pos x="173" y="336"/>
                </a:cxn>
                <a:cxn ang="0">
                  <a:pos x="166" y="233"/>
                </a:cxn>
                <a:cxn ang="0">
                  <a:pos x="224" y="257"/>
                </a:cxn>
                <a:cxn ang="0">
                  <a:pos x="269" y="250"/>
                </a:cxn>
                <a:cxn ang="0">
                  <a:pos x="252" y="145"/>
                </a:cxn>
                <a:cxn ang="0">
                  <a:pos x="175" y="94"/>
                </a:cxn>
                <a:cxn ang="0">
                  <a:pos x="72" y="0"/>
                </a:cxn>
                <a:cxn ang="0">
                  <a:pos x="0" y="31"/>
                </a:cxn>
                <a:cxn ang="0">
                  <a:pos x="35" y="87"/>
                </a:cxn>
                <a:cxn ang="0">
                  <a:pos x="35" y="87"/>
                </a:cxn>
              </a:cxnLst>
              <a:rect l="0" t="0" r="r" b="b"/>
              <a:pathLst>
                <a:path w="269" h="520">
                  <a:moveTo>
                    <a:pt x="35" y="87"/>
                  </a:moveTo>
                  <a:lnTo>
                    <a:pt x="145" y="520"/>
                  </a:lnTo>
                  <a:lnTo>
                    <a:pt x="123" y="278"/>
                  </a:lnTo>
                  <a:lnTo>
                    <a:pt x="173" y="336"/>
                  </a:lnTo>
                  <a:lnTo>
                    <a:pt x="166" y="233"/>
                  </a:lnTo>
                  <a:lnTo>
                    <a:pt x="224" y="257"/>
                  </a:lnTo>
                  <a:lnTo>
                    <a:pt x="269" y="250"/>
                  </a:lnTo>
                  <a:lnTo>
                    <a:pt x="252" y="145"/>
                  </a:lnTo>
                  <a:lnTo>
                    <a:pt x="175" y="94"/>
                  </a:lnTo>
                  <a:lnTo>
                    <a:pt x="72" y="0"/>
                  </a:lnTo>
                  <a:lnTo>
                    <a:pt x="0" y="31"/>
                  </a:lnTo>
                  <a:lnTo>
                    <a:pt x="35" y="87"/>
                  </a:lnTo>
                  <a:lnTo>
                    <a:pt x="35" y="87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9" name="Freeform 339"/>
            <p:cNvSpPr>
              <a:spLocks/>
            </p:cNvSpPr>
            <p:nvPr/>
          </p:nvSpPr>
          <p:spPr bwMode="auto">
            <a:xfrm>
              <a:off x="5131" y="4007"/>
              <a:ext cx="71" cy="2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14"/>
                </a:cxn>
                <a:cxn ang="0">
                  <a:pos x="83" y="199"/>
                </a:cxn>
                <a:cxn ang="0">
                  <a:pos x="94" y="313"/>
                </a:cxn>
                <a:cxn ang="0">
                  <a:pos x="24" y="563"/>
                </a:cxn>
                <a:cxn ang="0">
                  <a:pos x="102" y="555"/>
                </a:cxn>
                <a:cxn ang="0">
                  <a:pos x="125" y="451"/>
                </a:cxn>
                <a:cxn ang="0">
                  <a:pos x="144" y="271"/>
                </a:cxn>
                <a:cxn ang="0">
                  <a:pos x="129" y="168"/>
                </a:cxn>
                <a:cxn ang="0">
                  <a:pos x="59" y="7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4" h="563">
                  <a:moveTo>
                    <a:pt x="0" y="0"/>
                  </a:moveTo>
                  <a:lnTo>
                    <a:pt x="23" y="114"/>
                  </a:lnTo>
                  <a:lnTo>
                    <a:pt x="83" y="199"/>
                  </a:lnTo>
                  <a:lnTo>
                    <a:pt x="94" y="313"/>
                  </a:lnTo>
                  <a:lnTo>
                    <a:pt x="24" y="563"/>
                  </a:lnTo>
                  <a:lnTo>
                    <a:pt x="102" y="555"/>
                  </a:lnTo>
                  <a:lnTo>
                    <a:pt x="125" y="451"/>
                  </a:lnTo>
                  <a:lnTo>
                    <a:pt x="144" y="271"/>
                  </a:lnTo>
                  <a:lnTo>
                    <a:pt x="129" y="168"/>
                  </a:lnTo>
                  <a:lnTo>
                    <a:pt x="59" y="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0" name="Freeform 340"/>
            <p:cNvSpPr>
              <a:spLocks/>
            </p:cNvSpPr>
            <p:nvPr/>
          </p:nvSpPr>
          <p:spPr bwMode="auto">
            <a:xfrm>
              <a:off x="4264" y="3393"/>
              <a:ext cx="236" cy="253"/>
            </a:xfrm>
            <a:custGeom>
              <a:avLst/>
              <a:gdLst/>
              <a:ahLst/>
              <a:cxnLst>
                <a:cxn ang="0">
                  <a:pos x="461" y="0"/>
                </a:cxn>
                <a:cxn ang="0">
                  <a:pos x="423" y="22"/>
                </a:cxn>
                <a:cxn ang="0">
                  <a:pos x="108" y="70"/>
                </a:cxn>
                <a:cxn ang="0">
                  <a:pos x="33" y="156"/>
                </a:cxn>
                <a:cxn ang="0">
                  <a:pos x="0" y="279"/>
                </a:cxn>
                <a:cxn ang="0">
                  <a:pos x="44" y="324"/>
                </a:cxn>
                <a:cxn ang="0">
                  <a:pos x="140" y="441"/>
                </a:cxn>
                <a:cxn ang="0">
                  <a:pos x="226" y="505"/>
                </a:cxn>
                <a:cxn ang="0">
                  <a:pos x="395" y="250"/>
                </a:cxn>
                <a:cxn ang="0">
                  <a:pos x="472" y="61"/>
                </a:cxn>
                <a:cxn ang="0">
                  <a:pos x="461" y="0"/>
                </a:cxn>
                <a:cxn ang="0">
                  <a:pos x="461" y="0"/>
                </a:cxn>
              </a:cxnLst>
              <a:rect l="0" t="0" r="r" b="b"/>
              <a:pathLst>
                <a:path w="472" h="505">
                  <a:moveTo>
                    <a:pt x="461" y="0"/>
                  </a:moveTo>
                  <a:lnTo>
                    <a:pt x="423" y="22"/>
                  </a:lnTo>
                  <a:lnTo>
                    <a:pt x="108" y="70"/>
                  </a:lnTo>
                  <a:lnTo>
                    <a:pt x="33" y="156"/>
                  </a:lnTo>
                  <a:lnTo>
                    <a:pt x="0" y="279"/>
                  </a:lnTo>
                  <a:lnTo>
                    <a:pt x="44" y="324"/>
                  </a:lnTo>
                  <a:lnTo>
                    <a:pt x="140" y="441"/>
                  </a:lnTo>
                  <a:lnTo>
                    <a:pt x="226" y="505"/>
                  </a:lnTo>
                  <a:lnTo>
                    <a:pt x="395" y="250"/>
                  </a:lnTo>
                  <a:lnTo>
                    <a:pt x="472" y="61"/>
                  </a:lnTo>
                  <a:lnTo>
                    <a:pt x="461" y="0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1" name="Freeform 341"/>
            <p:cNvSpPr>
              <a:spLocks/>
            </p:cNvSpPr>
            <p:nvPr/>
          </p:nvSpPr>
          <p:spPr bwMode="auto">
            <a:xfrm>
              <a:off x="4803" y="2415"/>
              <a:ext cx="652" cy="1105"/>
            </a:xfrm>
            <a:custGeom>
              <a:avLst/>
              <a:gdLst/>
              <a:ahLst/>
              <a:cxnLst>
                <a:cxn ang="0">
                  <a:pos x="47" y="677"/>
                </a:cxn>
                <a:cxn ang="0">
                  <a:pos x="93" y="473"/>
                </a:cxn>
                <a:cxn ang="0">
                  <a:pos x="71" y="280"/>
                </a:cxn>
                <a:cxn ang="0">
                  <a:pos x="93" y="136"/>
                </a:cxn>
                <a:cxn ang="0">
                  <a:pos x="150" y="50"/>
                </a:cxn>
                <a:cxn ang="0">
                  <a:pos x="259" y="15"/>
                </a:cxn>
                <a:cxn ang="0">
                  <a:pos x="361" y="0"/>
                </a:cxn>
                <a:cxn ang="0">
                  <a:pos x="503" y="15"/>
                </a:cxn>
                <a:cxn ang="0">
                  <a:pos x="644" y="46"/>
                </a:cxn>
                <a:cxn ang="0">
                  <a:pos x="727" y="46"/>
                </a:cxn>
                <a:cxn ang="0">
                  <a:pos x="784" y="15"/>
                </a:cxn>
                <a:cxn ang="0">
                  <a:pos x="902" y="59"/>
                </a:cxn>
                <a:cxn ang="0">
                  <a:pos x="1034" y="166"/>
                </a:cxn>
                <a:cxn ang="0">
                  <a:pos x="1150" y="326"/>
                </a:cxn>
                <a:cxn ang="0">
                  <a:pos x="1221" y="711"/>
                </a:cxn>
                <a:cxn ang="0">
                  <a:pos x="1231" y="1000"/>
                </a:cxn>
                <a:cxn ang="0">
                  <a:pos x="1304" y="1252"/>
                </a:cxn>
                <a:cxn ang="0">
                  <a:pos x="1254" y="1661"/>
                </a:cxn>
                <a:cxn ang="0">
                  <a:pos x="1153" y="1880"/>
                </a:cxn>
                <a:cxn ang="0">
                  <a:pos x="881" y="2161"/>
                </a:cxn>
                <a:cxn ang="0">
                  <a:pos x="543" y="2211"/>
                </a:cxn>
                <a:cxn ang="0">
                  <a:pos x="0" y="1876"/>
                </a:cxn>
                <a:cxn ang="0">
                  <a:pos x="47" y="677"/>
                </a:cxn>
                <a:cxn ang="0">
                  <a:pos x="47" y="677"/>
                </a:cxn>
              </a:cxnLst>
              <a:rect l="0" t="0" r="r" b="b"/>
              <a:pathLst>
                <a:path w="1304" h="2211">
                  <a:moveTo>
                    <a:pt x="47" y="677"/>
                  </a:moveTo>
                  <a:lnTo>
                    <a:pt x="93" y="473"/>
                  </a:lnTo>
                  <a:lnTo>
                    <a:pt x="71" y="280"/>
                  </a:lnTo>
                  <a:lnTo>
                    <a:pt x="93" y="136"/>
                  </a:lnTo>
                  <a:lnTo>
                    <a:pt x="150" y="50"/>
                  </a:lnTo>
                  <a:lnTo>
                    <a:pt x="259" y="15"/>
                  </a:lnTo>
                  <a:lnTo>
                    <a:pt x="361" y="0"/>
                  </a:lnTo>
                  <a:lnTo>
                    <a:pt x="503" y="15"/>
                  </a:lnTo>
                  <a:lnTo>
                    <a:pt x="644" y="46"/>
                  </a:lnTo>
                  <a:lnTo>
                    <a:pt x="727" y="46"/>
                  </a:lnTo>
                  <a:lnTo>
                    <a:pt x="784" y="15"/>
                  </a:lnTo>
                  <a:lnTo>
                    <a:pt x="902" y="59"/>
                  </a:lnTo>
                  <a:lnTo>
                    <a:pt x="1034" y="166"/>
                  </a:lnTo>
                  <a:lnTo>
                    <a:pt x="1150" y="326"/>
                  </a:lnTo>
                  <a:lnTo>
                    <a:pt x="1221" y="711"/>
                  </a:lnTo>
                  <a:lnTo>
                    <a:pt x="1231" y="1000"/>
                  </a:lnTo>
                  <a:lnTo>
                    <a:pt x="1304" y="1252"/>
                  </a:lnTo>
                  <a:lnTo>
                    <a:pt x="1254" y="1661"/>
                  </a:lnTo>
                  <a:lnTo>
                    <a:pt x="1153" y="1880"/>
                  </a:lnTo>
                  <a:lnTo>
                    <a:pt x="881" y="2161"/>
                  </a:lnTo>
                  <a:lnTo>
                    <a:pt x="543" y="2211"/>
                  </a:lnTo>
                  <a:lnTo>
                    <a:pt x="0" y="1876"/>
                  </a:lnTo>
                  <a:lnTo>
                    <a:pt x="47" y="677"/>
                  </a:lnTo>
                  <a:lnTo>
                    <a:pt x="47" y="677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2" name="Freeform 342"/>
            <p:cNvSpPr>
              <a:spLocks/>
            </p:cNvSpPr>
            <p:nvPr/>
          </p:nvSpPr>
          <p:spPr bwMode="auto">
            <a:xfrm>
              <a:off x="5144" y="3339"/>
              <a:ext cx="131" cy="48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31" y="49"/>
                </a:cxn>
                <a:cxn ang="0">
                  <a:pos x="70" y="14"/>
                </a:cxn>
                <a:cxn ang="0">
                  <a:pos x="121" y="0"/>
                </a:cxn>
                <a:cxn ang="0">
                  <a:pos x="178" y="0"/>
                </a:cxn>
                <a:cxn ang="0">
                  <a:pos x="234" y="22"/>
                </a:cxn>
                <a:cxn ang="0">
                  <a:pos x="261" y="55"/>
                </a:cxn>
                <a:cxn ang="0">
                  <a:pos x="263" y="84"/>
                </a:cxn>
                <a:cxn ang="0">
                  <a:pos x="202" y="95"/>
                </a:cxn>
                <a:cxn ang="0">
                  <a:pos x="81" y="95"/>
                </a:cxn>
                <a:cxn ang="0">
                  <a:pos x="0" y="79"/>
                </a:cxn>
                <a:cxn ang="0">
                  <a:pos x="0" y="79"/>
                </a:cxn>
              </a:cxnLst>
              <a:rect l="0" t="0" r="r" b="b"/>
              <a:pathLst>
                <a:path w="263" h="95">
                  <a:moveTo>
                    <a:pt x="0" y="79"/>
                  </a:moveTo>
                  <a:lnTo>
                    <a:pt x="31" y="49"/>
                  </a:lnTo>
                  <a:lnTo>
                    <a:pt x="70" y="14"/>
                  </a:lnTo>
                  <a:lnTo>
                    <a:pt x="121" y="0"/>
                  </a:lnTo>
                  <a:lnTo>
                    <a:pt x="178" y="0"/>
                  </a:lnTo>
                  <a:lnTo>
                    <a:pt x="234" y="22"/>
                  </a:lnTo>
                  <a:lnTo>
                    <a:pt x="261" y="55"/>
                  </a:lnTo>
                  <a:lnTo>
                    <a:pt x="263" y="84"/>
                  </a:lnTo>
                  <a:lnTo>
                    <a:pt x="202" y="95"/>
                  </a:lnTo>
                  <a:lnTo>
                    <a:pt x="81" y="95"/>
                  </a:lnTo>
                  <a:lnTo>
                    <a:pt x="0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3" name="Freeform 343"/>
            <p:cNvSpPr>
              <a:spLocks/>
            </p:cNvSpPr>
            <p:nvPr/>
          </p:nvSpPr>
          <p:spPr bwMode="auto">
            <a:xfrm>
              <a:off x="5234" y="2890"/>
              <a:ext cx="69" cy="22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3"/>
                </a:cxn>
                <a:cxn ang="0">
                  <a:pos x="19" y="98"/>
                </a:cxn>
                <a:cxn ang="0">
                  <a:pos x="48" y="191"/>
                </a:cxn>
                <a:cxn ang="0">
                  <a:pos x="68" y="281"/>
                </a:cxn>
                <a:cxn ang="0">
                  <a:pos x="72" y="311"/>
                </a:cxn>
                <a:cxn ang="0">
                  <a:pos x="68" y="348"/>
                </a:cxn>
                <a:cxn ang="0">
                  <a:pos x="77" y="370"/>
                </a:cxn>
                <a:cxn ang="0">
                  <a:pos x="94" y="390"/>
                </a:cxn>
                <a:cxn ang="0">
                  <a:pos x="110" y="423"/>
                </a:cxn>
                <a:cxn ang="0">
                  <a:pos x="116" y="439"/>
                </a:cxn>
                <a:cxn ang="0">
                  <a:pos x="140" y="452"/>
                </a:cxn>
                <a:cxn ang="0">
                  <a:pos x="140" y="392"/>
                </a:cxn>
                <a:cxn ang="0">
                  <a:pos x="136" y="313"/>
                </a:cxn>
                <a:cxn ang="0">
                  <a:pos x="120" y="224"/>
                </a:cxn>
                <a:cxn ang="0">
                  <a:pos x="125" y="202"/>
                </a:cxn>
                <a:cxn ang="0">
                  <a:pos x="96" y="160"/>
                </a:cxn>
                <a:cxn ang="0">
                  <a:pos x="59" y="107"/>
                </a:cxn>
                <a:cxn ang="0">
                  <a:pos x="30" y="5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0" h="452">
                  <a:moveTo>
                    <a:pt x="6" y="0"/>
                  </a:moveTo>
                  <a:lnTo>
                    <a:pt x="0" y="43"/>
                  </a:lnTo>
                  <a:lnTo>
                    <a:pt x="19" y="98"/>
                  </a:lnTo>
                  <a:lnTo>
                    <a:pt x="48" y="191"/>
                  </a:lnTo>
                  <a:lnTo>
                    <a:pt x="68" y="281"/>
                  </a:lnTo>
                  <a:lnTo>
                    <a:pt x="72" y="311"/>
                  </a:lnTo>
                  <a:lnTo>
                    <a:pt x="68" y="348"/>
                  </a:lnTo>
                  <a:lnTo>
                    <a:pt x="77" y="370"/>
                  </a:lnTo>
                  <a:lnTo>
                    <a:pt x="94" y="390"/>
                  </a:lnTo>
                  <a:lnTo>
                    <a:pt x="110" y="423"/>
                  </a:lnTo>
                  <a:lnTo>
                    <a:pt x="116" y="439"/>
                  </a:lnTo>
                  <a:lnTo>
                    <a:pt x="140" y="452"/>
                  </a:lnTo>
                  <a:lnTo>
                    <a:pt x="140" y="392"/>
                  </a:lnTo>
                  <a:lnTo>
                    <a:pt x="136" y="313"/>
                  </a:lnTo>
                  <a:lnTo>
                    <a:pt x="120" y="224"/>
                  </a:lnTo>
                  <a:lnTo>
                    <a:pt x="125" y="202"/>
                  </a:lnTo>
                  <a:lnTo>
                    <a:pt x="96" y="160"/>
                  </a:lnTo>
                  <a:lnTo>
                    <a:pt x="59" y="107"/>
                  </a:lnTo>
                  <a:lnTo>
                    <a:pt x="30" y="5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4" name="Freeform 344"/>
            <p:cNvSpPr>
              <a:spLocks/>
            </p:cNvSpPr>
            <p:nvPr/>
          </p:nvSpPr>
          <p:spPr bwMode="auto">
            <a:xfrm>
              <a:off x="5296" y="2846"/>
              <a:ext cx="121" cy="8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8" y="2"/>
                </a:cxn>
                <a:cxn ang="0">
                  <a:pos x="98" y="0"/>
                </a:cxn>
                <a:cxn ang="0">
                  <a:pos x="138" y="11"/>
                </a:cxn>
                <a:cxn ang="0">
                  <a:pos x="166" y="29"/>
                </a:cxn>
                <a:cxn ang="0">
                  <a:pos x="169" y="62"/>
                </a:cxn>
                <a:cxn ang="0">
                  <a:pos x="191" y="86"/>
                </a:cxn>
                <a:cxn ang="0">
                  <a:pos x="224" y="92"/>
                </a:cxn>
                <a:cxn ang="0">
                  <a:pos x="243" y="127"/>
                </a:cxn>
                <a:cxn ang="0">
                  <a:pos x="241" y="152"/>
                </a:cxn>
                <a:cxn ang="0">
                  <a:pos x="164" y="108"/>
                </a:cxn>
                <a:cxn ang="0">
                  <a:pos x="140" y="129"/>
                </a:cxn>
                <a:cxn ang="0">
                  <a:pos x="123" y="167"/>
                </a:cxn>
                <a:cxn ang="0">
                  <a:pos x="81" y="173"/>
                </a:cxn>
                <a:cxn ang="0">
                  <a:pos x="52" y="162"/>
                </a:cxn>
                <a:cxn ang="0">
                  <a:pos x="22" y="145"/>
                </a:cxn>
                <a:cxn ang="0">
                  <a:pos x="35" y="130"/>
                </a:cxn>
                <a:cxn ang="0">
                  <a:pos x="70" y="130"/>
                </a:cxn>
                <a:cxn ang="0">
                  <a:pos x="103" y="112"/>
                </a:cxn>
                <a:cxn ang="0">
                  <a:pos x="123" y="75"/>
                </a:cxn>
                <a:cxn ang="0">
                  <a:pos x="121" y="53"/>
                </a:cxn>
                <a:cxn ang="0">
                  <a:pos x="39" y="39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243" h="173">
                  <a:moveTo>
                    <a:pt x="0" y="11"/>
                  </a:moveTo>
                  <a:lnTo>
                    <a:pt x="48" y="2"/>
                  </a:lnTo>
                  <a:lnTo>
                    <a:pt x="98" y="0"/>
                  </a:lnTo>
                  <a:lnTo>
                    <a:pt x="138" y="11"/>
                  </a:lnTo>
                  <a:lnTo>
                    <a:pt x="166" y="29"/>
                  </a:lnTo>
                  <a:lnTo>
                    <a:pt x="169" y="62"/>
                  </a:lnTo>
                  <a:lnTo>
                    <a:pt x="191" y="86"/>
                  </a:lnTo>
                  <a:lnTo>
                    <a:pt x="224" y="92"/>
                  </a:lnTo>
                  <a:lnTo>
                    <a:pt x="243" y="127"/>
                  </a:lnTo>
                  <a:lnTo>
                    <a:pt x="241" y="152"/>
                  </a:lnTo>
                  <a:lnTo>
                    <a:pt x="164" y="108"/>
                  </a:lnTo>
                  <a:lnTo>
                    <a:pt x="140" y="129"/>
                  </a:lnTo>
                  <a:lnTo>
                    <a:pt x="123" y="167"/>
                  </a:lnTo>
                  <a:lnTo>
                    <a:pt x="81" y="173"/>
                  </a:lnTo>
                  <a:lnTo>
                    <a:pt x="52" y="162"/>
                  </a:lnTo>
                  <a:lnTo>
                    <a:pt x="22" y="145"/>
                  </a:lnTo>
                  <a:lnTo>
                    <a:pt x="35" y="130"/>
                  </a:lnTo>
                  <a:lnTo>
                    <a:pt x="70" y="130"/>
                  </a:lnTo>
                  <a:lnTo>
                    <a:pt x="103" y="112"/>
                  </a:lnTo>
                  <a:lnTo>
                    <a:pt x="123" y="75"/>
                  </a:lnTo>
                  <a:lnTo>
                    <a:pt x="121" y="53"/>
                  </a:lnTo>
                  <a:lnTo>
                    <a:pt x="39" y="3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5" name="Freeform 345"/>
            <p:cNvSpPr>
              <a:spLocks/>
            </p:cNvSpPr>
            <p:nvPr/>
          </p:nvSpPr>
          <p:spPr bwMode="auto">
            <a:xfrm>
              <a:off x="5078" y="3042"/>
              <a:ext cx="160" cy="1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59" y="37"/>
                </a:cxn>
                <a:cxn ang="0">
                  <a:pos x="24" y="85"/>
                </a:cxn>
                <a:cxn ang="0">
                  <a:pos x="7" y="133"/>
                </a:cxn>
                <a:cxn ang="0">
                  <a:pos x="0" y="184"/>
                </a:cxn>
                <a:cxn ang="0">
                  <a:pos x="0" y="239"/>
                </a:cxn>
                <a:cxn ang="0">
                  <a:pos x="35" y="252"/>
                </a:cxn>
                <a:cxn ang="0">
                  <a:pos x="93" y="254"/>
                </a:cxn>
                <a:cxn ang="0">
                  <a:pos x="156" y="269"/>
                </a:cxn>
                <a:cxn ang="0">
                  <a:pos x="209" y="280"/>
                </a:cxn>
                <a:cxn ang="0">
                  <a:pos x="255" y="292"/>
                </a:cxn>
                <a:cxn ang="0">
                  <a:pos x="290" y="289"/>
                </a:cxn>
                <a:cxn ang="0">
                  <a:pos x="319" y="254"/>
                </a:cxn>
                <a:cxn ang="0">
                  <a:pos x="198" y="228"/>
                </a:cxn>
                <a:cxn ang="0">
                  <a:pos x="59" y="186"/>
                </a:cxn>
                <a:cxn ang="0">
                  <a:pos x="46" y="114"/>
                </a:cxn>
                <a:cxn ang="0">
                  <a:pos x="93" y="37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319" h="292">
                  <a:moveTo>
                    <a:pt x="115" y="0"/>
                  </a:moveTo>
                  <a:lnTo>
                    <a:pt x="59" y="37"/>
                  </a:lnTo>
                  <a:lnTo>
                    <a:pt x="24" y="85"/>
                  </a:lnTo>
                  <a:lnTo>
                    <a:pt x="7" y="133"/>
                  </a:lnTo>
                  <a:lnTo>
                    <a:pt x="0" y="184"/>
                  </a:lnTo>
                  <a:lnTo>
                    <a:pt x="0" y="239"/>
                  </a:lnTo>
                  <a:lnTo>
                    <a:pt x="35" y="252"/>
                  </a:lnTo>
                  <a:lnTo>
                    <a:pt x="93" y="254"/>
                  </a:lnTo>
                  <a:lnTo>
                    <a:pt x="156" y="269"/>
                  </a:lnTo>
                  <a:lnTo>
                    <a:pt x="209" y="280"/>
                  </a:lnTo>
                  <a:lnTo>
                    <a:pt x="255" y="292"/>
                  </a:lnTo>
                  <a:lnTo>
                    <a:pt x="290" y="289"/>
                  </a:lnTo>
                  <a:lnTo>
                    <a:pt x="319" y="254"/>
                  </a:lnTo>
                  <a:lnTo>
                    <a:pt x="198" y="228"/>
                  </a:lnTo>
                  <a:lnTo>
                    <a:pt x="59" y="186"/>
                  </a:lnTo>
                  <a:lnTo>
                    <a:pt x="46" y="114"/>
                  </a:lnTo>
                  <a:lnTo>
                    <a:pt x="93" y="37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6" name="Freeform 346"/>
            <p:cNvSpPr>
              <a:spLocks/>
            </p:cNvSpPr>
            <p:nvPr/>
          </p:nvSpPr>
          <p:spPr bwMode="auto">
            <a:xfrm>
              <a:off x="5021" y="3228"/>
              <a:ext cx="329" cy="67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64" y="48"/>
                </a:cxn>
                <a:cxn ang="0">
                  <a:pos x="99" y="30"/>
                </a:cxn>
                <a:cxn ang="0">
                  <a:pos x="141" y="52"/>
                </a:cxn>
                <a:cxn ang="0">
                  <a:pos x="215" y="48"/>
                </a:cxn>
                <a:cxn ang="0">
                  <a:pos x="285" y="24"/>
                </a:cxn>
                <a:cxn ang="0">
                  <a:pos x="320" y="22"/>
                </a:cxn>
                <a:cxn ang="0">
                  <a:pos x="367" y="41"/>
                </a:cxn>
                <a:cxn ang="0">
                  <a:pos x="426" y="35"/>
                </a:cxn>
                <a:cxn ang="0">
                  <a:pos x="455" y="17"/>
                </a:cxn>
                <a:cxn ang="0">
                  <a:pos x="490" y="22"/>
                </a:cxn>
                <a:cxn ang="0">
                  <a:pos x="538" y="39"/>
                </a:cxn>
                <a:cxn ang="0">
                  <a:pos x="547" y="0"/>
                </a:cxn>
                <a:cxn ang="0">
                  <a:pos x="584" y="6"/>
                </a:cxn>
                <a:cxn ang="0">
                  <a:pos x="606" y="59"/>
                </a:cxn>
                <a:cxn ang="0">
                  <a:pos x="658" y="87"/>
                </a:cxn>
                <a:cxn ang="0">
                  <a:pos x="613" y="107"/>
                </a:cxn>
                <a:cxn ang="0">
                  <a:pos x="590" y="113"/>
                </a:cxn>
                <a:cxn ang="0">
                  <a:pos x="538" y="83"/>
                </a:cxn>
                <a:cxn ang="0">
                  <a:pos x="507" y="89"/>
                </a:cxn>
                <a:cxn ang="0">
                  <a:pos x="492" y="107"/>
                </a:cxn>
                <a:cxn ang="0">
                  <a:pos x="432" y="131"/>
                </a:cxn>
                <a:cxn ang="0">
                  <a:pos x="391" y="135"/>
                </a:cxn>
                <a:cxn ang="0">
                  <a:pos x="367" y="96"/>
                </a:cxn>
                <a:cxn ang="0">
                  <a:pos x="362" y="135"/>
                </a:cxn>
                <a:cxn ang="0">
                  <a:pos x="316" y="101"/>
                </a:cxn>
                <a:cxn ang="0">
                  <a:pos x="270" y="89"/>
                </a:cxn>
                <a:cxn ang="0">
                  <a:pos x="279" y="118"/>
                </a:cxn>
                <a:cxn ang="0">
                  <a:pos x="235" y="125"/>
                </a:cxn>
                <a:cxn ang="0">
                  <a:pos x="187" y="111"/>
                </a:cxn>
                <a:cxn ang="0">
                  <a:pos x="158" y="89"/>
                </a:cxn>
                <a:cxn ang="0">
                  <a:pos x="101" y="78"/>
                </a:cxn>
                <a:cxn ang="0">
                  <a:pos x="48" y="107"/>
                </a:cxn>
                <a:cxn ang="0">
                  <a:pos x="24" y="111"/>
                </a:cxn>
                <a:cxn ang="0">
                  <a:pos x="0" y="89"/>
                </a:cxn>
                <a:cxn ang="0">
                  <a:pos x="0" y="89"/>
                </a:cxn>
              </a:cxnLst>
              <a:rect l="0" t="0" r="r" b="b"/>
              <a:pathLst>
                <a:path w="658" h="135">
                  <a:moveTo>
                    <a:pt x="0" y="89"/>
                  </a:moveTo>
                  <a:lnTo>
                    <a:pt x="64" y="48"/>
                  </a:lnTo>
                  <a:lnTo>
                    <a:pt x="99" y="30"/>
                  </a:lnTo>
                  <a:lnTo>
                    <a:pt x="141" y="52"/>
                  </a:lnTo>
                  <a:lnTo>
                    <a:pt x="215" y="48"/>
                  </a:lnTo>
                  <a:lnTo>
                    <a:pt x="285" y="24"/>
                  </a:lnTo>
                  <a:lnTo>
                    <a:pt x="320" y="22"/>
                  </a:lnTo>
                  <a:lnTo>
                    <a:pt x="367" y="41"/>
                  </a:lnTo>
                  <a:lnTo>
                    <a:pt x="426" y="35"/>
                  </a:lnTo>
                  <a:lnTo>
                    <a:pt x="455" y="17"/>
                  </a:lnTo>
                  <a:lnTo>
                    <a:pt x="490" y="22"/>
                  </a:lnTo>
                  <a:lnTo>
                    <a:pt x="538" y="39"/>
                  </a:lnTo>
                  <a:lnTo>
                    <a:pt x="547" y="0"/>
                  </a:lnTo>
                  <a:lnTo>
                    <a:pt x="584" y="6"/>
                  </a:lnTo>
                  <a:lnTo>
                    <a:pt x="606" y="59"/>
                  </a:lnTo>
                  <a:lnTo>
                    <a:pt x="658" y="87"/>
                  </a:lnTo>
                  <a:lnTo>
                    <a:pt x="613" y="107"/>
                  </a:lnTo>
                  <a:lnTo>
                    <a:pt x="590" y="113"/>
                  </a:lnTo>
                  <a:lnTo>
                    <a:pt x="538" y="83"/>
                  </a:lnTo>
                  <a:lnTo>
                    <a:pt x="507" y="89"/>
                  </a:lnTo>
                  <a:lnTo>
                    <a:pt x="492" y="107"/>
                  </a:lnTo>
                  <a:lnTo>
                    <a:pt x="432" y="131"/>
                  </a:lnTo>
                  <a:lnTo>
                    <a:pt x="391" y="135"/>
                  </a:lnTo>
                  <a:lnTo>
                    <a:pt x="367" y="96"/>
                  </a:lnTo>
                  <a:lnTo>
                    <a:pt x="362" y="135"/>
                  </a:lnTo>
                  <a:lnTo>
                    <a:pt x="316" y="101"/>
                  </a:lnTo>
                  <a:lnTo>
                    <a:pt x="270" y="89"/>
                  </a:lnTo>
                  <a:lnTo>
                    <a:pt x="279" y="118"/>
                  </a:lnTo>
                  <a:lnTo>
                    <a:pt x="235" y="125"/>
                  </a:lnTo>
                  <a:lnTo>
                    <a:pt x="187" y="111"/>
                  </a:lnTo>
                  <a:lnTo>
                    <a:pt x="158" y="89"/>
                  </a:lnTo>
                  <a:lnTo>
                    <a:pt x="101" y="78"/>
                  </a:lnTo>
                  <a:lnTo>
                    <a:pt x="48" y="107"/>
                  </a:lnTo>
                  <a:lnTo>
                    <a:pt x="24" y="111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7" name="Freeform 347"/>
            <p:cNvSpPr>
              <a:spLocks/>
            </p:cNvSpPr>
            <p:nvPr/>
          </p:nvSpPr>
          <p:spPr bwMode="auto">
            <a:xfrm>
              <a:off x="5098" y="2795"/>
              <a:ext cx="204" cy="37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76" y="15"/>
                </a:cxn>
                <a:cxn ang="0">
                  <a:pos x="134" y="77"/>
                </a:cxn>
                <a:cxn ang="0">
                  <a:pos x="164" y="147"/>
                </a:cxn>
                <a:cxn ang="0">
                  <a:pos x="177" y="228"/>
                </a:cxn>
                <a:cxn ang="0">
                  <a:pos x="204" y="303"/>
                </a:cxn>
                <a:cxn ang="0">
                  <a:pos x="226" y="395"/>
                </a:cxn>
                <a:cxn ang="0">
                  <a:pos x="239" y="502"/>
                </a:cxn>
                <a:cxn ang="0">
                  <a:pos x="245" y="579"/>
                </a:cxn>
                <a:cxn ang="0">
                  <a:pos x="237" y="608"/>
                </a:cxn>
                <a:cxn ang="0">
                  <a:pos x="250" y="638"/>
                </a:cxn>
                <a:cxn ang="0">
                  <a:pos x="291" y="658"/>
                </a:cxn>
                <a:cxn ang="0">
                  <a:pos x="331" y="658"/>
                </a:cxn>
                <a:cxn ang="0">
                  <a:pos x="368" y="645"/>
                </a:cxn>
                <a:cxn ang="0">
                  <a:pos x="386" y="610"/>
                </a:cxn>
                <a:cxn ang="0">
                  <a:pos x="379" y="551"/>
                </a:cxn>
                <a:cxn ang="0">
                  <a:pos x="401" y="614"/>
                </a:cxn>
                <a:cxn ang="0">
                  <a:pos x="408" y="645"/>
                </a:cxn>
                <a:cxn ang="0">
                  <a:pos x="392" y="671"/>
                </a:cxn>
                <a:cxn ang="0">
                  <a:pos x="362" y="685"/>
                </a:cxn>
                <a:cxn ang="0">
                  <a:pos x="269" y="742"/>
                </a:cxn>
                <a:cxn ang="0">
                  <a:pos x="134" y="711"/>
                </a:cxn>
                <a:cxn ang="0">
                  <a:pos x="30" y="709"/>
                </a:cxn>
                <a:cxn ang="0">
                  <a:pos x="0" y="680"/>
                </a:cxn>
                <a:cxn ang="0">
                  <a:pos x="19" y="586"/>
                </a:cxn>
                <a:cxn ang="0">
                  <a:pos x="48" y="526"/>
                </a:cxn>
                <a:cxn ang="0">
                  <a:pos x="92" y="496"/>
                </a:cxn>
                <a:cxn ang="0">
                  <a:pos x="52" y="560"/>
                </a:cxn>
                <a:cxn ang="0">
                  <a:pos x="63" y="592"/>
                </a:cxn>
                <a:cxn ang="0">
                  <a:pos x="83" y="610"/>
                </a:cxn>
                <a:cxn ang="0">
                  <a:pos x="127" y="623"/>
                </a:cxn>
                <a:cxn ang="0">
                  <a:pos x="164" y="597"/>
                </a:cxn>
                <a:cxn ang="0">
                  <a:pos x="142" y="527"/>
                </a:cxn>
                <a:cxn ang="0">
                  <a:pos x="134" y="448"/>
                </a:cxn>
                <a:cxn ang="0">
                  <a:pos x="168" y="458"/>
                </a:cxn>
                <a:cxn ang="0">
                  <a:pos x="193" y="491"/>
                </a:cxn>
                <a:cxn ang="0">
                  <a:pos x="202" y="424"/>
                </a:cxn>
                <a:cxn ang="0">
                  <a:pos x="153" y="333"/>
                </a:cxn>
                <a:cxn ang="0">
                  <a:pos x="83" y="263"/>
                </a:cxn>
                <a:cxn ang="0">
                  <a:pos x="28" y="309"/>
                </a:cxn>
                <a:cxn ang="0">
                  <a:pos x="11" y="285"/>
                </a:cxn>
                <a:cxn ang="0">
                  <a:pos x="41" y="173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08" h="742">
                  <a:moveTo>
                    <a:pt x="46" y="0"/>
                  </a:moveTo>
                  <a:lnTo>
                    <a:pt x="76" y="15"/>
                  </a:lnTo>
                  <a:lnTo>
                    <a:pt x="134" y="77"/>
                  </a:lnTo>
                  <a:lnTo>
                    <a:pt x="164" y="147"/>
                  </a:lnTo>
                  <a:lnTo>
                    <a:pt x="177" y="228"/>
                  </a:lnTo>
                  <a:lnTo>
                    <a:pt x="204" y="303"/>
                  </a:lnTo>
                  <a:lnTo>
                    <a:pt x="226" y="395"/>
                  </a:lnTo>
                  <a:lnTo>
                    <a:pt x="239" y="502"/>
                  </a:lnTo>
                  <a:lnTo>
                    <a:pt x="245" y="579"/>
                  </a:lnTo>
                  <a:lnTo>
                    <a:pt x="237" y="608"/>
                  </a:lnTo>
                  <a:lnTo>
                    <a:pt x="250" y="638"/>
                  </a:lnTo>
                  <a:lnTo>
                    <a:pt x="291" y="658"/>
                  </a:lnTo>
                  <a:lnTo>
                    <a:pt x="331" y="658"/>
                  </a:lnTo>
                  <a:lnTo>
                    <a:pt x="368" y="645"/>
                  </a:lnTo>
                  <a:lnTo>
                    <a:pt x="386" y="610"/>
                  </a:lnTo>
                  <a:lnTo>
                    <a:pt x="379" y="551"/>
                  </a:lnTo>
                  <a:lnTo>
                    <a:pt x="401" y="614"/>
                  </a:lnTo>
                  <a:lnTo>
                    <a:pt x="408" y="645"/>
                  </a:lnTo>
                  <a:lnTo>
                    <a:pt x="392" y="671"/>
                  </a:lnTo>
                  <a:lnTo>
                    <a:pt x="362" y="685"/>
                  </a:lnTo>
                  <a:lnTo>
                    <a:pt x="269" y="742"/>
                  </a:lnTo>
                  <a:lnTo>
                    <a:pt x="134" y="711"/>
                  </a:lnTo>
                  <a:lnTo>
                    <a:pt x="30" y="709"/>
                  </a:lnTo>
                  <a:lnTo>
                    <a:pt x="0" y="680"/>
                  </a:lnTo>
                  <a:lnTo>
                    <a:pt x="19" y="586"/>
                  </a:lnTo>
                  <a:lnTo>
                    <a:pt x="48" y="526"/>
                  </a:lnTo>
                  <a:lnTo>
                    <a:pt x="92" y="496"/>
                  </a:lnTo>
                  <a:lnTo>
                    <a:pt x="52" y="560"/>
                  </a:lnTo>
                  <a:lnTo>
                    <a:pt x="63" y="592"/>
                  </a:lnTo>
                  <a:lnTo>
                    <a:pt x="83" y="610"/>
                  </a:lnTo>
                  <a:lnTo>
                    <a:pt x="127" y="623"/>
                  </a:lnTo>
                  <a:lnTo>
                    <a:pt x="164" y="597"/>
                  </a:lnTo>
                  <a:lnTo>
                    <a:pt x="142" y="527"/>
                  </a:lnTo>
                  <a:lnTo>
                    <a:pt x="134" y="448"/>
                  </a:lnTo>
                  <a:lnTo>
                    <a:pt x="168" y="458"/>
                  </a:lnTo>
                  <a:lnTo>
                    <a:pt x="193" y="491"/>
                  </a:lnTo>
                  <a:lnTo>
                    <a:pt x="202" y="424"/>
                  </a:lnTo>
                  <a:lnTo>
                    <a:pt x="153" y="333"/>
                  </a:lnTo>
                  <a:lnTo>
                    <a:pt x="83" y="263"/>
                  </a:lnTo>
                  <a:lnTo>
                    <a:pt x="28" y="309"/>
                  </a:lnTo>
                  <a:lnTo>
                    <a:pt x="11" y="285"/>
                  </a:lnTo>
                  <a:lnTo>
                    <a:pt x="41" y="173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8" name="Freeform 348"/>
            <p:cNvSpPr>
              <a:spLocks/>
            </p:cNvSpPr>
            <p:nvPr/>
          </p:nvSpPr>
          <p:spPr bwMode="auto">
            <a:xfrm>
              <a:off x="4814" y="2413"/>
              <a:ext cx="341" cy="508"/>
            </a:xfrm>
            <a:custGeom>
              <a:avLst/>
              <a:gdLst/>
              <a:ahLst/>
              <a:cxnLst>
                <a:cxn ang="0">
                  <a:pos x="191" y="22"/>
                </a:cxn>
                <a:cxn ang="0">
                  <a:pos x="71" y="149"/>
                </a:cxn>
                <a:cxn ang="0">
                  <a:pos x="44" y="330"/>
                </a:cxn>
                <a:cxn ang="0">
                  <a:pos x="36" y="612"/>
                </a:cxn>
                <a:cxn ang="0">
                  <a:pos x="0" y="907"/>
                </a:cxn>
                <a:cxn ang="0">
                  <a:pos x="104" y="948"/>
                </a:cxn>
                <a:cxn ang="0">
                  <a:pos x="204" y="931"/>
                </a:cxn>
                <a:cxn ang="0">
                  <a:pos x="224" y="944"/>
                </a:cxn>
                <a:cxn ang="0">
                  <a:pos x="215" y="1010"/>
                </a:cxn>
                <a:cxn ang="0">
                  <a:pos x="301" y="1016"/>
                </a:cxn>
                <a:cxn ang="0">
                  <a:pos x="314" y="940"/>
                </a:cxn>
                <a:cxn ang="0">
                  <a:pos x="384" y="880"/>
                </a:cxn>
                <a:cxn ang="0">
                  <a:pos x="532" y="937"/>
                </a:cxn>
                <a:cxn ang="0">
                  <a:pos x="551" y="968"/>
                </a:cxn>
                <a:cxn ang="0">
                  <a:pos x="577" y="929"/>
                </a:cxn>
                <a:cxn ang="0">
                  <a:pos x="457" y="858"/>
                </a:cxn>
                <a:cxn ang="0">
                  <a:pos x="306" y="867"/>
                </a:cxn>
                <a:cxn ang="0">
                  <a:pos x="325" y="830"/>
                </a:cxn>
                <a:cxn ang="0">
                  <a:pos x="343" y="782"/>
                </a:cxn>
                <a:cxn ang="0">
                  <a:pos x="485" y="788"/>
                </a:cxn>
                <a:cxn ang="0">
                  <a:pos x="586" y="893"/>
                </a:cxn>
                <a:cxn ang="0">
                  <a:pos x="681" y="924"/>
                </a:cxn>
                <a:cxn ang="0">
                  <a:pos x="633" y="702"/>
                </a:cxn>
                <a:cxn ang="0">
                  <a:pos x="418" y="665"/>
                </a:cxn>
                <a:cxn ang="0">
                  <a:pos x="312" y="698"/>
                </a:cxn>
                <a:cxn ang="0">
                  <a:pos x="373" y="733"/>
                </a:cxn>
                <a:cxn ang="0">
                  <a:pos x="238" y="801"/>
                </a:cxn>
                <a:cxn ang="0">
                  <a:pos x="139" y="887"/>
                </a:cxn>
                <a:cxn ang="0">
                  <a:pos x="132" y="838"/>
                </a:cxn>
                <a:cxn ang="0">
                  <a:pos x="216" y="722"/>
                </a:cxn>
                <a:cxn ang="0">
                  <a:pos x="119" y="332"/>
                </a:cxn>
                <a:cxn ang="0">
                  <a:pos x="150" y="154"/>
                </a:cxn>
                <a:cxn ang="0">
                  <a:pos x="238" y="42"/>
                </a:cxn>
                <a:cxn ang="0">
                  <a:pos x="297" y="0"/>
                </a:cxn>
              </a:cxnLst>
              <a:rect l="0" t="0" r="r" b="b"/>
              <a:pathLst>
                <a:path w="681" h="1016">
                  <a:moveTo>
                    <a:pt x="297" y="0"/>
                  </a:moveTo>
                  <a:lnTo>
                    <a:pt x="191" y="22"/>
                  </a:lnTo>
                  <a:lnTo>
                    <a:pt x="108" y="84"/>
                  </a:lnTo>
                  <a:lnTo>
                    <a:pt x="71" y="149"/>
                  </a:lnTo>
                  <a:lnTo>
                    <a:pt x="44" y="233"/>
                  </a:lnTo>
                  <a:lnTo>
                    <a:pt x="44" y="330"/>
                  </a:lnTo>
                  <a:lnTo>
                    <a:pt x="57" y="454"/>
                  </a:lnTo>
                  <a:lnTo>
                    <a:pt x="36" y="612"/>
                  </a:lnTo>
                  <a:lnTo>
                    <a:pt x="91" y="775"/>
                  </a:lnTo>
                  <a:lnTo>
                    <a:pt x="0" y="907"/>
                  </a:lnTo>
                  <a:lnTo>
                    <a:pt x="60" y="946"/>
                  </a:lnTo>
                  <a:lnTo>
                    <a:pt x="104" y="948"/>
                  </a:lnTo>
                  <a:lnTo>
                    <a:pt x="150" y="961"/>
                  </a:lnTo>
                  <a:lnTo>
                    <a:pt x="204" y="931"/>
                  </a:lnTo>
                  <a:lnTo>
                    <a:pt x="238" y="900"/>
                  </a:lnTo>
                  <a:lnTo>
                    <a:pt x="224" y="944"/>
                  </a:lnTo>
                  <a:lnTo>
                    <a:pt x="200" y="985"/>
                  </a:lnTo>
                  <a:lnTo>
                    <a:pt x="215" y="1010"/>
                  </a:lnTo>
                  <a:lnTo>
                    <a:pt x="253" y="997"/>
                  </a:lnTo>
                  <a:lnTo>
                    <a:pt x="301" y="1016"/>
                  </a:lnTo>
                  <a:lnTo>
                    <a:pt x="288" y="968"/>
                  </a:lnTo>
                  <a:lnTo>
                    <a:pt x="314" y="940"/>
                  </a:lnTo>
                  <a:lnTo>
                    <a:pt x="338" y="911"/>
                  </a:lnTo>
                  <a:lnTo>
                    <a:pt x="384" y="880"/>
                  </a:lnTo>
                  <a:lnTo>
                    <a:pt x="457" y="882"/>
                  </a:lnTo>
                  <a:lnTo>
                    <a:pt x="532" y="937"/>
                  </a:lnTo>
                  <a:lnTo>
                    <a:pt x="499" y="961"/>
                  </a:lnTo>
                  <a:lnTo>
                    <a:pt x="551" y="968"/>
                  </a:lnTo>
                  <a:lnTo>
                    <a:pt x="582" y="961"/>
                  </a:lnTo>
                  <a:lnTo>
                    <a:pt x="577" y="929"/>
                  </a:lnTo>
                  <a:lnTo>
                    <a:pt x="510" y="887"/>
                  </a:lnTo>
                  <a:lnTo>
                    <a:pt x="457" y="858"/>
                  </a:lnTo>
                  <a:lnTo>
                    <a:pt x="367" y="858"/>
                  </a:lnTo>
                  <a:lnTo>
                    <a:pt x="306" y="867"/>
                  </a:lnTo>
                  <a:lnTo>
                    <a:pt x="295" y="850"/>
                  </a:lnTo>
                  <a:lnTo>
                    <a:pt x="325" y="830"/>
                  </a:lnTo>
                  <a:lnTo>
                    <a:pt x="418" y="814"/>
                  </a:lnTo>
                  <a:lnTo>
                    <a:pt x="343" y="782"/>
                  </a:lnTo>
                  <a:lnTo>
                    <a:pt x="402" y="777"/>
                  </a:lnTo>
                  <a:lnTo>
                    <a:pt x="485" y="788"/>
                  </a:lnTo>
                  <a:lnTo>
                    <a:pt x="553" y="838"/>
                  </a:lnTo>
                  <a:lnTo>
                    <a:pt x="586" y="893"/>
                  </a:lnTo>
                  <a:lnTo>
                    <a:pt x="617" y="968"/>
                  </a:lnTo>
                  <a:lnTo>
                    <a:pt x="681" y="924"/>
                  </a:lnTo>
                  <a:lnTo>
                    <a:pt x="635" y="782"/>
                  </a:lnTo>
                  <a:lnTo>
                    <a:pt x="633" y="702"/>
                  </a:lnTo>
                  <a:lnTo>
                    <a:pt x="547" y="698"/>
                  </a:lnTo>
                  <a:lnTo>
                    <a:pt x="418" y="665"/>
                  </a:lnTo>
                  <a:lnTo>
                    <a:pt x="336" y="672"/>
                  </a:lnTo>
                  <a:lnTo>
                    <a:pt x="312" y="698"/>
                  </a:lnTo>
                  <a:lnTo>
                    <a:pt x="402" y="702"/>
                  </a:lnTo>
                  <a:lnTo>
                    <a:pt x="373" y="733"/>
                  </a:lnTo>
                  <a:lnTo>
                    <a:pt x="306" y="744"/>
                  </a:lnTo>
                  <a:lnTo>
                    <a:pt x="238" y="801"/>
                  </a:lnTo>
                  <a:lnTo>
                    <a:pt x="193" y="821"/>
                  </a:lnTo>
                  <a:lnTo>
                    <a:pt x="139" y="887"/>
                  </a:lnTo>
                  <a:lnTo>
                    <a:pt x="91" y="900"/>
                  </a:lnTo>
                  <a:lnTo>
                    <a:pt x="132" y="838"/>
                  </a:lnTo>
                  <a:lnTo>
                    <a:pt x="262" y="727"/>
                  </a:lnTo>
                  <a:lnTo>
                    <a:pt x="216" y="722"/>
                  </a:lnTo>
                  <a:lnTo>
                    <a:pt x="176" y="518"/>
                  </a:lnTo>
                  <a:lnTo>
                    <a:pt x="119" y="332"/>
                  </a:lnTo>
                  <a:lnTo>
                    <a:pt x="119" y="228"/>
                  </a:lnTo>
                  <a:lnTo>
                    <a:pt x="150" y="154"/>
                  </a:lnTo>
                  <a:lnTo>
                    <a:pt x="185" y="86"/>
                  </a:lnTo>
                  <a:lnTo>
                    <a:pt x="238" y="42"/>
                  </a:lnTo>
                  <a:lnTo>
                    <a:pt x="297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9" name="Freeform 349"/>
            <p:cNvSpPr>
              <a:spLocks/>
            </p:cNvSpPr>
            <p:nvPr/>
          </p:nvSpPr>
          <p:spPr bwMode="auto">
            <a:xfrm>
              <a:off x="5228" y="2440"/>
              <a:ext cx="230" cy="1042"/>
            </a:xfrm>
            <a:custGeom>
              <a:avLst/>
              <a:gdLst/>
              <a:ahLst/>
              <a:cxnLst>
                <a:cxn ang="0">
                  <a:pos x="30" y="862"/>
                </a:cxn>
                <a:cxn ang="0">
                  <a:pos x="6" y="785"/>
                </a:cxn>
                <a:cxn ang="0">
                  <a:pos x="0" y="739"/>
                </a:cxn>
                <a:cxn ang="0">
                  <a:pos x="30" y="751"/>
                </a:cxn>
                <a:cxn ang="0">
                  <a:pos x="65" y="724"/>
                </a:cxn>
                <a:cxn ang="0">
                  <a:pos x="96" y="685"/>
                </a:cxn>
                <a:cxn ang="0">
                  <a:pos x="144" y="689"/>
                </a:cxn>
                <a:cxn ang="0">
                  <a:pos x="208" y="680"/>
                </a:cxn>
                <a:cxn ang="0">
                  <a:pos x="232" y="638"/>
                </a:cxn>
                <a:cxn ang="0">
                  <a:pos x="276" y="667"/>
                </a:cxn>
                <a:cxn ang="0">
                  <a:pos x="311" y="685"/>
                </a:cxn>
                <a:cxn ang="0">
                  <a:pos x="331" y="643"/>
                </a:cxn>
                <a:cxn ang="0">
                  <a:pos x="324" y="520"/>
                </a:cxn>
                <a:cxn ang="0">
                  <a:pos x="294" y="364"/>
                </a:cxn>
                <a:cxn ang="0">
                  <a:pos x="276" y="259"/>
                </a:cxn>
                <a:cxn ang="0">
                  <a:pos x="215" y="182"/>
                </a:cxn>
                <a:cxn ang="0">
                  <a:pos x="131" y="94"/>
                </a:cxn>
                <a:cxn ang="0">
                  <a:pos x="24" y="0"/>
                </a:cxn>
                <a:cxn ang="0">
                  <a:pos x="144" y="79"/>
                </a:cxn>
                <a:cxn ang="0">
                  <a:pos x="245" y="173"/>
                </a:cxn>
                <a:cxn ang="0">
                  <a:pos x="287" y="244"/>
                </a:cxn>
                <a:cxn ang="0">
                  <a:pos x="342" y="375"/>
                </a:cxn>
                <a:cxn ang="0">
                  <a:pos x="388" y="597"/>
                </a:cxn>
                <a:cxn ang="0">
                  <a:pos x="395" y="781"/>
                </a:cxn>
                <a:cxn ang="0">
                  <a:pos x="395" y="867"/>
                </a:cxn>
                <a:cxn ang="0">
                  <a:pos x="406" y="1003"/>
                </a:cxn>
                <a:cxn ang="0">
                  <a:pos x="460" y="1187"/>
                </a:cxn>
                <a:cxn ang="0">
                  <a:pos x="432" y="1442"/>
                </a:cxn>
                <a:cxn ang="0">
                  <a:pos x="406" y="1626"/>
                </a:cxn>
                <a:cxn ang="0">
                  <a:pos x="371" y="1755"/>
                </a:cxn>
                <a:cxn ang="0">
                  <a:pos x="287" y="1878"/>
                </a:cxn>
                <a:cxn ang="0">
                  <a:pos x="140" y="2038"/>
                </a:cxn>
                <a:cxn ang="0">
                  <a:pos x="72" y="2085"/>
                </a:cxn>
                <a:cxn ang="0">
                  <a:pos x="55" y="2038"/>
                </a:cxn>
                <a:cxn ang="0">
                  <a:pos x="79" y="2012"/>
                </a:cxn>
                <a:cxn ang="0">
                  <a:pos x="105" y="1968"/>
                </a:cxn>
                <a:cxn ang="0">
                  <a:pos x="132" y="1937"/>
                </a:cxn>
                <a:cxn ang="0">
                  <a:pos x="235" y="1881"/>
                </a:cxn>
                <a:cxn ang="0">
                  <a:pos x="300" y="1797"/>
                </a:cxn>
                <a:cxn ang="0">
                  <a:pos x="358" y="1674"/>
                </a:cxn>
                <a:cxn ang="0">
                  <a:pos x="371" y="1562"/>
                </a:cxn>
                <a:cxn ang="0">
                  <a:pos x="373" y="1475"/>
                </a:cxn>
                <a:cxn ang="0">
                  <a:pos x="344" y="1567"/>
                </a:cxn>
                <a:cxn ang="0">
                  <a:pos x="313" y="1587"/>
                </a:cxn>
                <a:cxn ang="0">
                  <a:pos x="325" y="1481"/>
                </a:cxn>
                <a:cxn ang="0">
                  <a:pos x="358" y="1428"/>
                </a:cxn>
                <a:cxn ang="0">
                  <a:pos x="403" y="1323"/>
                </a:cxn>
                <a:cxn ang="0">
                  <a:pos x="414" y="1209"/>
                </a:cxn>
                <a:cxn ang="0">
                  <a:pos x="404" y="1097"/>
                </a:cxn>
                <a:cxn ang="0">
                  <a:pos x="371" y="950"/>
                </a:cxn>
                <a:cxn ang="0">
                  <a:pos x="336" y="869"/>
                </a:cxn>
                <a:cxn ang="0">
                  <a:pos x="259" y="757"/>
                </a:cxn>
                <a:cxn ang="0">
                  <a:pos x="169" y="744"/>
                </a:cxn>
                <a:cxn ang="0">
                  <a:pos x="156" y="775"/>
                </a:cxn>
                <a:cxn ang="0">
                  <a:pos x="140" y="812"/>
                </a:cxn>
                <a:cxn ang="0">
                  <a:pos x="167" y="838"/>
                </a:cxn>
                <a:cxn ang="0">
                  <a:pos x="103" y="887"/>
                </a:cxn>
                <a:cxn ang="0">
                  <a:pos x="83" y="911"/>
                </a:cxn>
                <a:cxn ang="0">
                  <a:pos x="59" y="891"/>
                </a:cxn>
                <a:cxn ang="0">
                  <a:pos x="83" y="854"/>
                </a:cxn>
                <a:cxn ang="0">
                  <a:pos x="30" y="862"/>
                </a:cxn>
                <a:cxn ang="0">
                  <a:pos x="30" y="862"/>
                </a:cxn>
              </a:cxnLst>
              <a:rect l="0" t="0" r="r" b="b"/>
              <a:pathLst>
                <a:path w="460" h="2085">
                  <a:moveTo>
                    <a:pt x="30" y="862"/>
                  </a:moveTo>
                  <a:lnTo>
                    <a:pt x="6" y="785"/>
                  </a:lnTo>
                  <a:lnTo>
                    <a:pt x="0" y="739"/>
                  </a:lnTo>
                  <a:lnTo>
                    <a:pt x="30" y="751"/>
                  </a:lnTo>
                  <a:lnTo>
                    <a:pt x="65" y="724"/>
                  </a:lnTo>
                  <a:lnTo>
                    <a:pt x="96" y="685"/>
                  </a:lnTo>
                  <a:lnTo>
                    <a:pt x="144" y="689"/>
                  </a:lnTo>
                  <a:lnTo>
                    <a:pt x="208" y="680"/>
                  </a:lnTo>
                  <a:lnTo>
                    <a:pt x="232" y="638"/>
                  </a:lnTo>
                  <a:lnTo>
                    <a:pt x="276" y="667"/>
                  </a:lnTo>
                  <a:lnTo>
                    <a:pt x="311" y="685"/>
                  </a:lnTo>
                  <a:lnTo>
                    <a:pt x="331" y="643"/>
                  </a:lnTo>
                  <a:lnTo>
                    <a:pt x="324" y="520"/>
                  </a:lnTo>
                  <a:lnTo>
                    <a:pt x="294" y="364"/>
                  </a:lnTo>
                  <a:lnTo>
                    <a:pt x="276" y="259"/>
                  </a:lnTo>
                  <a:lnTo>
                    <a:pt x="215" y="182"/>
                  </a:lnTo>
                  <a:lnTo>
                    <a:pt x="131" y="94"/>
                  </a:lnTo>
                  <a:lnTo>
                    <a:pt x="24" y="0"/>
                  </a:lnTo>
                  <a:lnTo>
                    <a:pt x="144" y="79"/>
                  </a:lnTo>
                  <a:lnTo>
                    <a:pt x="245" y="173"/>
                  </a:lnTo>
                  <a:lnTo>
                    <a:pt x="287" y="244"/>
                  </a:lnTo>
                  <a:lnTo>
                    <a:pt x="342" y="375"/>
                  </a:lnTo>
                  <a:lnTo>
                    <a:pt x="388" y="597"/>
                  </a:lnTo>
                  <a:lnTo>
                    <a:pt x="395" y="781"/>
                  </a:lnTo>
                  <a:lnTo>
                    <a:pt x="395" y="867"/>
                  </a:lnTo>
                  <a:lnTo>
                    <a:pt x="406" y="1003"/>
                  </a:lnTo>
                  <a:lnTo>
                    <a:pt x="460" y="1187"/>
                  </a:lnTo>
                  <a:lnTo>
                    <a:pt x="432" y="1442"/>
                  </a:lnTo>
                  <a:lnTo>
                    <a:pt x="406" y="1626"/>
                  </a:lnTo>
                  <a:lnTo>
                    <a:pt x="371" y="1755"/>
                  </a:lnTo>
                  <a:lnTo>
                    <a:pt x="287" y="1878"/>
                  </a:lnTo>
                  <a:lnTo>
                    <a:pt x="140" y="2038"/>
                  </a:lnTo>
                  <a:lnTo>
                    <a:pt x="72" y="2085"/>
                  </a:lnTo>
                  <a:lnTo>
                    <a:pt x="55" y="2038"/>
                  </a:lnTo>
                  <a:lnTo>
                    <a:pt x="79" y="2012"/>
                  </a:lnTo>
                  <a:lnTo>
                    <a:pt x="105" y="1968"/>
                  </a:lnTo>
                  <a:lnTo>
                    <a:pt x="132" y="1937"/>
                  </a:lnTo>
                  <a:lnTo>
                    <a:pt x="235" y="1881"/>
                  </a:lnTo>
                  <a:lnTo>
                    <a:pt x="300" y="1797"/>
                  </a:lnTo>
                  <a:lnTo>
                    <a:pt x="358" y="1674"/>
                  </a:lnTo>
                  <a:lnTo>
                    <a:pt x="371" y="1562"/>
                  </a:lnTo>
                  <a:lnTo>
                    <a:pt x="373" y="1475"/>
                  </a:lnTo>
                  <a:lnTo>
                    <a:pt x="344" y="1567"/>
                  </a:lnTo>
                  <a:lnTo>
                    <a:pt x="313" y="1587"/>
                  </a:lnTo>
                  <a:lnTo>
                    <a:pt x="325" y="1481"/>
                  </a:lnTo>
                  <a:lnTo>
                    <a:pt x="358" y="1428"/>
                  </a:lnTo>
                  <a:lnTo>
                    <a:pt x="403" y="1323"/>
                  </a:lnTo>
                  <a:lnTo>
                    <a:pt x="414" y="1209"/>
                  </a:lnTo>
                  <a:lnTo>
                    <a:pt x="404" y="1097"/>
                  </a:lnTo>
                  <a:lnTo>
                    <a:pt x="371" y="950"/>
                  </a:lnTo>
                  <a:lnTo>
                    <a:pt x="336" y="869"/>
                  </a:lnTo>
                  <a:lnTo>
                    <a:pt x="259" y="757"/>
                  </a:lnTo>
                  <a:lnTo>
                    <a:pt x="169" y="744"/>
                  </a:lnTo>
                  <a:lnTo>
                    <a:pt x="156" y="775"/>
                  </a:lnTo>
                  <a:lnTo>
                    <a:pt x="140" y="812"/>
                  </a:lnTo>
                  <a:lnTo>
                    <a:pt x="167" y="838"/>
                  </a:lnTo>
                  <a:lnTo>
                    <a:pt x="103" y="887"/>
                  </a:lnTo>
                  <a:lnTo>
                    <a:pt x="83" y="911"/>
                  </a:lnTo>
                  <a:lnTo>
                    <a:pt x="59" y="891"/>
                  </a:lnTo>
                  <a:lnTo>
                    <a:pt x="83" y="854"/>
                  </a:lnTo>
                  <a:lnTo>
                    <a:pt x="30" y="862"/>
                  </a:lnTo>
                  <a:lnTo>
                    <a:pt x="30" y="862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0" name="Freeform 350"/>
            <p:cNvSpPr>
              <a:spLocks/>
            </p:cNvSpPr>
            <p:nvPr/>
          </p:nvSpPr>
          <p:spPr bwMode="auto">
            <a:xfrm>
              <a:off x="4653" y="2857"/>
              <a:ext cx="599" cy="723"/>
            </a:xfrm>
            <a:custGeom>
              <a:avLst/>
              <a:gdLst/>
              <a:ahLst/>
              <a:cxnLst>
                <a:cxn ang="0">
                  <a:pos x="375" y="9"/>
                </a:cxn>
                <a:cxn ang="0">
                  <a:pos x="364" y="140"/>
                </a:cxn>
                <a:cxn ang="0">
                  <a:pos x="413" y="254"/>
                </a:cxn>
                <a:cxn ang="0">
                  <a:pos x="518" y="419"/>
                </a:cxn>
                <a:cxn ang="0">
                  <a:pos x="553" y="514"/>
                </a:cxn>
                <a:cxn ang="0">
                  <a:pos x="579" y="623"/>
                </a:cxn>
                <a:cxn ang="0">
                  <a:pos x="553" y="715"/>
                </a:cxn>
                <a:cxn ang="0">
                  <a:pos x="478" y="627"/>
                </a:cxn>
                <a:cxn ang="0">
                  <a:pos x="401" y="538"/>
                </a:cxn>
                <a:cxn ang="0">
                  <a:pos x="428" y="663"/>
                </a:cxn>
                <a:cxn ang="0">
                  <a:pos x="570" y="788"/>
                </a:cxn>
                <a:cxn ang="0">
                  <a:pos x="610" y="900"/>
                </a:cxn>
                <a:cxn ang="0">
                  <a:pos x="511" y="845"/>
                </a:cxn>
                <a:cxn ang="0">
                  <a:pos x="559" y="965"/>
                </a:cxn>
                <a:cxn ang="0">
                  <a:pos x="641" y="1051"/>
                </a:cxn>
                <a:cxn ang="0">
                  <a:pos x="764" y="1110"/>
                </a:cxn>
                <a:cxn ang="0">
                  <a:pos x="887" y="1135"/>
                </a:cxn>
                <a:cxn ang="0">
                  <a:pos x="963" y="1113"/>
                </a:cxn>
                <a:cxn ang="0">
                  <a:pos x="966" y="1180"/>
                </a:cxn>
                <a:cxn ang="0">
                  <a:pos x="1049" y="1202"/>
                </a:cxn>
                <a:cxn ang="0">
                  <a:pos x="1198" y="1213"/>
                </a:cxn>
                <a:cxn ang="0">
                  <a:pos x="1181" y="1268"/>
                </a:cxn>
                <a:cxn ang="0">
                  <a:pos x="1123" y="1371"/>
                </a:cxn>
                <a:cxn ang="0">
                  <a:pos x="1066" y="1411"/>
                </a:cxn>
                <a:cxn ang="0">
                  <a:pos x="989" y="1437"/>
                </a:cxn>
                <a:cxn ang="0">
                  <a:pos x="827" y="1444"/>
                </a:cxn>
                <a:cxn ang="0">
                  <a:pos x="638" y="1385"/>
                </a:cxn>
                <a:cxn ang="0">
                  <a:pos x="480" y="1321"/>
                </a:cxn>
                <a:cxn ang="0">
                  <a:pos x="265" y="1176"/>
                </a:cxn>
                <a:cxn ang="0">
                  <a:pos x="118" y="987"/>
                </a:cxn>
                <a:cxn ang="0">
                  <a:pos x="44" y="821"/>
                </a:cxn>
                <a:cxn ang="0">
                  <a:pos x="0" y="615"/>
                </a:cxn>
                <a:cxn ang="0">
                  <a:pos x="75" y="700"/>
                </a:cxn>
                <a:cxn ang="0">
                  <a:pos x="189" y="854"/>
                </a:cxn>
                <a:cxn ang="0">
                  <a:pos x="276" y="832"/>
                </a:cxn>
                <a:cxn ang="0">
                  <a:pos x="279" y="514"/>
                </a:cxn>
                <a:cxn ang="0">
                  <a:pos x="279" y="0"/>
                </a:cxn>
                <a:cxn ang="0">
                  <a:pos x="375" y="9"/>
                </a:cxn>
                <a:cxn ang="0">
                  <a:pos x="375" y="9"/>
                </a:cxn>
              </a:cxnLst>
              <a:rect l="0" t="0" r="r" b="b"/>
              <a:pathLst>
                <a:path w="1198" h="1444">
                  <a:moveTo>
                    <a:pt x="375" y="9"/>
                  </a:moveTo>
                  <a:lnTo>
                    <a:pt x="364" y="140"/>
                  </a:lnTo>
                  <a:lnTo>
                    <a:pt x="413" y="254"/>
                  </a:lnTo>
                  <a:lnTo>
                    <a:pt x="518" y="419"/>
                  </a:lnTo>
                  <a:lnTo>
                    <a:pt x="553" y="514"/>
                  </a:lnTo>
                  <a:lnTo>
                    <a:pt x="579" y="623"/>
                  </a:lnTo>
                  <a:lnTo>
                    <a:pt x="553" y="715"/>
                  </a:lnTo>
                  <a:lnTo>
                    <a:pt x="478" y="627"/>
                  </a:lnTo>
                  <a:lnTo>
                    <a:pt x="401" y="538"/>
                  </a:lnTo>
                  <a:lnTo>
                    <a:pt x="428" y="663"/>
                  </a:lnTo>
                  <a:lnTo>
                    <a:pt x="570" y="788"/>
                  </a:lnTo>
                  <a:lnTo>
                    <a:pt x="610" y="900"/>
                  </a:lnTo>
                  <a:lnTo>
                    <a:pt x="511" y="845"/>
                  </a:lnTo>
                  <a:lnTo>
                    <a:pt x="559" y="965"/>
                  </a:lnTo>
                  <a:lnTo>
                    <a:pt x="641" y="1051"/>
                  </a:lnTo>
                  <a:lnTo>
                    <a:pt x="764" y="1110"/>
                  </a:lnTo>
                  <a:lnTo>
                    <a:pt x="887" y="1135"/>
                  </a:lnTo>
                  <a:lnTo>
                    <a:pt x="963" y="1113"/>
                  </a:lnTo>
                  <a:lnTo>
                    <a:pt x="966" y="1180"/>
                  </a:lnTo>
                  <a:lnTo>
                    <a:pt x="1049" y="1202"/>
                  </a:lnTo>
                  <a:lnTo>
                    <a:pt x="1198" y="1213"/>
                  </a:lnTo>
                  <a:lnTo>
                    <a:pt x="1181" y="1268"/>
                  </a:lnTo>
                  <a:lnTo>
                    <a:pt x="1123" y="1371"/>
                  </a:lnTo>
                  <a:lnTo>
                    <a:pt x="1066" y="1411"/>
                  </a:lnTo>
                  <a:lnTo>
                    <a:pt x="989" y="1437"/>
                  </a:lnTo>
                  <a:lnTo>
                    <a:pt x="827" y="1444"/>
                  </a:lnTo>
                  <a:lnTo>
                    <a:pt x="638" y="1385"/>
                  </a:lnTo>
                  <a:lnTo>
                    <a:pt x="480" y="1321"/>
                  </a:lnTo>
                  <a:lnTo>
                    <a:pt x="265" y="1176"/>
                  </a:lnTo>
                  <a:lnTo>
                    <a:pt x="118" y="987"/>
                  </a:lnTo>
                  <a:lnTo>
                    <a:pt x="44" y="821"/>
                  </a:lnTo>
                  <a:lnTo>
                    <a:pt x="0" y="615"/>
                  </a:lnTo>
                  <a:lnTo>
                    <a:pt x="75" y="700"/>
                  </a:lnTo>
                  <a:lnTo>
                    <a:pt x="189" y="854"/>
                  </a:lnTo>
                  <a:lnTo>
                    <a:pt x="276" y="832"/>
                  </a:lnTo>
                  <a:lnTo>
                    <a:pt x="279" y="514"/>
                  </a:lnTo>
                  <a:lnTo>
                    <a:pt x="279" y="0"/>
                  </a:lnTo>
                  <a:lnTo>
                    <a:pt x="375" y="9"/>
                  </a:lnTo>
                  <a:lnTo>
                    <a:pt x="375" y="9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1" name="Freeform 351"/>
            <p:cNvSpPr>
              <a:spLocks/>
            </p:cNvSpPr>
            <p:nvPr/>
          </p:nvSpPr>
          <p:spPr bwMode="auto">
            <a:xfrm>
              <a:off x="4501" y="2286"/>
              <a:ext cx="324" cy="199"/>
            </a:xfrm>
            <a:custGeom>
              <a:avLst/>
              <a:gdLst/>
              <a:ahLst/>
              <a:cxnLst>
                <a:cxn ang="0">
                  <a:pos x="26" y="342"/>
                </a:cxn>
                <a:cxn ang="0">
                  <a:pos x="118" y="301"/>
                </a:cxn>
                <a:cxn ang="0">
                  <a:pos x="130" y="268"/>
                </a:cxn>
                <a:cxn ang="0">
                  <a:pos x="220" y="206"/>
                </a:cxn>
                <a:cxn ang="0">
                  <a:pos x="257" y="178"/>
                </a:cxn>
                <a:cxn ang="0">
                  <a:pos x="309" y="87"/>
                </a:cxn>
                <a:cxn ang="0">
                  <a:pos x="377" y="24"/>
                </a:cxn>
                <a:cxn ang="0">
                  <a:pos x="424" y="2"/>
                </a:cxn>
                <a:cxn ang="0">
                  <a:pos x="514" y="0"/>
                </a:cxn>
                <a:cxn ang="0">
                  <a:pos x="599" y="13"/>
                </a:cxn>
                <a:cxn ang="0">
                  <a:pos x="509" y="20"/>
                </a:cxn>
                <a:cxn ang="0">
                  <a:pos x="456" y="28"/>
                </a:cxn>
                <a:cxn ang="0">
                  <a:pos x="399" y="57"/>
                </a:cxn>
                <a:cxn ang="0">
                  <a:pos x="367" y="99"/>
                </a:cxn>
                <a:cxn ang="0">
                  <a:pos x="386" y="96"/>
                </a:cxn>
                <a:cxn ang="0">
                  <a:pos x="437" y="57"/>
                </a:cxn>
                <a:cxn ang="0">
                  <a:pos x="411" y="123"/>
                </a:cxn>
                <a:cxn ang="0">
                  <a:pos x="445" y="87"/>
                </a:cxn>
                <a:cxn ang="0">
                  <a:pos x="489" y="50"/>
                </a:cxn>
                <a:cxn ang="0">
                  <a:pos x="518" y="42"/>
                </a:cxn>
                <a:cxn ang="0">
                  <a:pos x="474" y="81"/>
                </a:cxn>
                <a:cxn ang="0">
                  <a:pos x="452" y="121"/>
                </a:cxn>
                <a:cxn ang="0">
                  <a:pos x="448" y="140"/>
                </a:cxn>
                <a:cxn ang="0">
                  <a:pos x="487" y="96"/>
                </a:cxn>
                <a:cxn ang="0">
                  <a:pos x="531" y="61"/>
                </a:cxn>
                <a:cxn ang="0">
                  <a:pos x="584" y="50"/>
                </a:cxn>
                <a:cxn ang="0">
                  <a:pos x="647" y="53"/>
                </a:cxn>
                <a:cxn ang="0">
                  <a:pos x="626" y="77"/>
                </a:cxn>
                <a:cxn ang="0">
                  <a:pos x="579" y="81"/>
                </a:cxn>
                <a:cxn ang="0">
                  <a:pos x="540" y="107"/>
                </a:cxn>
                <a:cxn ang="0">
                  <a:pos x="509" y="131"/>
                </a:cxn>
                <a:cxn ang="0">
                  <a:pos x="474" y="175"/>
                </a:cxn>
                <a:cxn ang="0">
                  <a:pos x="441" y="213"/>
                </a:cxn>
                <a:cxn ang="0">
                  <a:pos x="439" y="314"/>
                </a:cxn>
                <a:cxn ang="0">
                  <a:pos x="424" y="265"/>
                </a:cxn>
                <a:cxn ang="0">
                  <a:pos x="424" y="204"/>
                </a:cxn>
                <a:cxn ang="0">
                  <a:pos x="393" y="204"/>
                </a:cxn>
                <a:cxn ang="0">
                  <a:pos x="362" y="254"/>
                </a:cxn>
                <a:cxn ang="0">
                  <a:pos x="355" y="307"/>
                </a:cxn>
                <a:cxn ang="0">
                  <a:pos x="360" y="375"/>
                </a:cxn>
                <a:cxn ang="0">
                  <a:pos x="340" y="333"/>
                </a:cxn>
                <a:cxn ang="0">
                  <a:pos x="340" y="366"/>
                </a:cxn>
                <a:cxn ang="0">
                  <a:pos x="358" y="397"/>
                </a:cxn>
                <a:cxn ang="0">
                  <a:pos x="320" y="397"/>
                </a:cxn>
                <a:cxn ang="0">
                  <a:pos x="298" y="316"/>
                </a:cxn>
                <a:cxn ang="0">
                  <a:pos x="294" y="268"/>
                </a:cxn>
                <a:cxn ang="0">
                  <a:pos x="312" y="222"/>
                </a:cxn>
                <a:cxn ang="0">
                  <a:pos x="250" y="239"/>
                </a:cxn>
                <a:cxn ang="0">
                  <a:pos x="197" y="272"/>
                </a:cxn>
                <a:cxn ang="0">
                  <a:pos x="165" y="300"/>
                </a:cxn>
                <a:cxn ang="0">
                  <a:pos x="219" y="322"/>
                </a:cxn>
                <a:cxn ang="0">
                  <a:pos x="277" y="313"/>
                </a:cxn>
                <a:cxn ang="0">
                  <a:pos x="235" y="353"/>
                </a:cxn>
                <a:cxn ang="0">
                  <a:pos x="197" y="346"/>
                </a:cxn>
                <a:cxn ang="0">
                  <a:pos x="138" y="349"/>
                </a:cxn>
                <a:cxn ang="0">
                  <a:pos x="79" y="347"/>
                </a:cxn>
                <a:cxn ang="0">
                  <a:pos x="0" y="377"/>
                </a:cxn>
                <a:cxn ang="0">
                  <a:pos x="26" y="342"/>
                </a:cxn>
                <a:cxn ang="0">
                  <a:pos x="26" y="342"/>
                </a:cxn>
              </a:cxnLst>
              <a:rect l="0" t="0" r="r" b="b"/>
              <a:pathLst>
                <a:path w="647" h="397">
                  <a:moveTo>
                    <a:pt x="26" y="342"/>
                  </a:moveTo>
                  <a:lnTo>
                    <a:pt x="118" y="301"/>
                  </a:lnTo>
                  <a:lnTo>
                    <a:pt x="130" y="268"/>
                  </a:lnTo>
                  <a:lnTo>
                    <a:pt x="220" y="206"/>
                  </a:lnTo>
                  <a:lnTo>
                    <a:pt x="257" y="178"/>
                  </a:lnTo>
                  <a:lnTo>
                    <a:pt x="309" y="87"/>
                  </a:lnTo>
                  <a:lnTo>
                    <a:pt x="377" y="24"/>
                  </a:lnTo>
                  <a:lnTo>
                    <a:pt x="424" y="2"/>
                  </a:lnTo>
                  <a:lnTo>
                    <a:pt x="514" y="0"/>
                  </a:lnTo>
                  <a:lnTo>
                    <a:pt x="599" y="13"/>
                  </a:lnTo>
                  <a:lnTo>
                    <a:pt x="509" y="20"/>
                  </a:lnTo>
                  <a:lnTo>
                    <a:pt x="456" y="28"/>
                  </a:lnTo>
                  <a:lnTo>
                    <a:pt x="399" y="57"/>
                  </a:lnTo>
                  <a:lnTo>
                    <a:pt x="367" y="99"/>
                  </a:lnTo>
                  <a:lnTo>
                    <a:pt x="386" y="96"/>
                  </a:lnTo>
                  <a:lnTo>
                    <a:pt x="437" y="57"/>
                  </a:lnTo>
                  <a:lnTo>
                    <a:pt x="411" y="123"/>
                  </a:lnTo>
                  <a:lnTo>
                    <a:pt x="445" y="87"/>
                  </a:lnTo>
                  <a:lnTo>
                    <a:pt x="489" y="50"/>
                  </a:lnTo>
                  <a:lnTo>
                    <a:pt x="518" y="42"/>
                  </a:lnTo>
                  <a:lnTo>
                    <a:pt x="474" y="81"/>
                  </a:lnTo>
                  <a:lnTo>
                    <a:pt x="452" y="121"/>
                  </a:lnTo>
                  <a:lnTo>
                    <a:pt x="448" y="140"/>
                  </a:lnTo>
                  <a:lnTo>
                    <a:pt x="487" y="96"/>
                  </a:lnTo>
                  <a:lnTo>
                    <a:pt x="531" y="61"/>
                  </a:lnTo>
                  <a:lnTo>
                    <a:pt x="584" y="50"/>
                  </a:lnTo>
                  <a:lnTo>
                    <a:pt x="647" y="53"/>
                  </a:lnTo>
                  <a:lnTo>
                    <a:pt x="626" y="77"/>
                  </a:lnTo>
                  <a:lnTo>
                    <a:pt x="579" y="81"/>
                  </a:lnTo>
                  <a:lnTo>
                    <a:pt x="540" y="107"/>
                  </a:lnTo>
                  <a:lnTo>
                    <a:pt x="509" y="131"/>
                  </a:lnTo>
                  <a:lnTo>
                    <a:pt x="474" y="175"/>
                  </a:lnTo>
                  <a:lnTo>
                    <a:pt x="441" y="213"/>
                  </a:lnTo>
                  <a:lnTo>
                    <a:pt x="439" y="314"/>
                  </a:lnTo>
                  <a:lnTo>
                    <a:pt x="424" y="265"/>
                  </a:lnTo>
                  <a:lnTo>
                    <a:pt x="424" y="204"/>
                  </a:lnTo>
                  <a:lnTo>
                    <a:pt x="393" y="204"/>
                  </a:lnTo>
                  <a:lnTo>
                    <a:pt x="362" y="254"/>
                  </a:lnTo>
                  <a:lnTo>
                    <a:pt x="355" y="307"/>
                  </a:lnTo>
                  <a:lnTo>
                    <a:pt x="360" y="375"/>
                  </a:lnTo>
                  <a:lnTo>
                    <a:pt x="340" y="333"/>
                  </a:lnTo>
                  <a:lnTo>
                    <a:pt x="340" y="366"/>
                  </a:lnTo>
                  <a:lnTo>
                    <a:pt x="358" y="397"/>
                  </a:lnTo>
                  <a:lnTo>
                    <a:pt x="320" y="397"/>
                  </a:lnTo>
                  <a:lnTo>
                    <a:pt x="298" y="316"/>
                  </a:lnTo>
                  <a:lnTo>
                    <a:pt x="294" y="268"/>
                  </a:lnTo>
                  <a:lnTo>
                    <a:pt x="312" y="222"/>
                  </a:lnTo>
                  <a:lnTo>
                    <a:pt x="250" y="239"/>
                  </a:lnTo>
                  <a:lnTo>
                    <a:pt x="197" y="272"/>
                  </a:lnTo>
                  <a:lnTo>
                    <a:pt x="165" y="300"/>
                  </a:lnTo>
                  <a:lnTo>
                    <a:pt x="219" y="322"/>
                  </a:lnTo>
                  <a:lnTo>
                    <a:pt x="277" y="313"/>
                  </a:lnTo>
                  <a:lnTo>
                    <a:pt x="235" y="353"/>
                  </a:lnTo>
                  <a:lnTo>
                    <a:pt x="197" y="346"/>
                  </a:lnTo>
                  <a:lnTo>
                    <a:pt x="138" y="349"/>
                  </a:lnTo>
                  <a:lnTo>
                    <a:pt x="79" y="347"/>
                  </a:lnTo>
                  <a:lnTo>
                    <a:pt x="0" y="377"/>
                  </a:lnTo>
                  <a:lnTo>
                    <a:pt x="26" y="342"/>
                  </a:lnTo>
                  <a:lnTo>
                    <a:pt x="26" y="34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2" name="Freeform 352"/>
            <p:cNvSpPr>
              <a:spLocks/>
            </p:cNvSpPr>
            <p:nvPr/>
          </p:nvSpPr>
          <p:spPr bwMode="auto">
            <a:xfrm>
              <a:off x="4795" y="2226"/>
              <a:ext cx="659" cy="429"/>
            </a:xfrm>
            <a:custGeom>
              <a:avLst/>
              <a:gdLst/>
              <a:ahLst/>
              <a:cxnLst>
                <a:cxn ang="0">
                  <a:pos x="75" y="75"/>
                </a:cxn>
                <a:cxn ang="0">
                  <a:pos x="417" y="0"/>
                </a:cxn>
                <a:cxn ang="0">
                  <a:pos x="562" y="48"/>
                </a:cxn>
                <a:cxn ang="0">
                  <a:pos x="755" y="128"/>
                </a:cxn>
                <a:cxn ang="0">
                  <a:pos x="880" y="277"/>
                </a:cxn>
                <a:cxn ang="0">
                  <a:pos x="1137" y="501"/>
                </a:cxn>
                <a:cxn ang="0">
                  <a:pos x="1255" y="702"/>
                </a:cxn>
                <a:cxn ang="0">
                  <a:pos x="1284" y="821"/>
                </a:cxn>
                <a:cxn ang="0">
                  <a:pos x="1194" y="623"/>
                </a:cxn>
                <a:cxn ang="0">
                  <a:pos x="1064" y="465"/>
                </a:cxn>
                <a:cxn ang="0">
                  <a:pos x="856" y="303"/>
                </a:cxn>
                <a:cxn ang="0">
                  <a:pos x="806" y="195"/>
                </a:cxn>
                <a:cxn ang="0">
                  <a:pos x="705" y="138"/>
                </a:cxn>
                <a:cxn ang="0">
                  <a:pos x="716" y="169"/>
                </a:cxn>
                <a:cxn ang="0">
                  <a:pos x="593" y="97"/>
                </a:cxn>
                <a:cxn ang="0">
                  <a:pos x="591" y="161"/>
                </a:cxn>
                <a:cxn ang="0">
                  <a:pos x="503" y="86"/>
                </a:cxn>
                <a:cxn ang="0">
                  <a:pos x="450" y="82"/>
                </a:cxn>
                <a:cxn ang="0">
                  <a:pos x="362" y="46"/>
                </a:cxn>
                <a:cxn ang="0">
                  <a:pos x="323" y="70"/>
                </a:cxn>
                <a:cxn ang="0">
                  <a:pos x="386" y="138"/>
                </a:cxn>
                <a:cxn ang="0">
                  <a:pos x="446" y="174"/>
                </a:cxn>
                <a:cxn ang="0">
                  <a:pos x="481" y="275"/>
                </a:cxn>
                <a:cxn ang="0">
                  <a:pos x="450" y="296"/>
                </a:cxn>
                <a:cxn ang="0">
                  <a:pos x="415" y="283"/>
                </a:cxn>
                <a:cxn ang="0">
                  <a:pos x="391" y="257"/>
                </a:cxn>
                <a:cxn ang="0">
                  <a:pos x="347" y="239"/>
                </a:cxn>
                <a:cxn ang="0">
                  <a:pos x="272" y="147"/>
                </a:cxn>
                <a:cxn ang="0">
                  <a:pos x="268" y="62"/>
                </a:cxn>
                <a:cxn ang="0">
                  <a:pos x="230" y="75"/>
                </a:cxn>
                <a:cxn ang="0">
                  <a:pos x="202" y="103"/>
                </a:cxn>
                <a:cxn ang="0">
                  <a:pos x="222" y="138"/>
                </a:cxn>
                <a:cxn ang="0">
                  <a:pos x="92" y="119"/>
                </a:cxn>
                <a:cxn ang="0">
                  <a:pos x="22" y="130"/>
                </a:cxn>
                <a:cxn ang="0">
                  <a:pos x="0" y="103"/>
                </a:cxn>
              </a:cxnLst>
              <a:rect l="0" t="0" r="r" b="b"/>
              <a:pathLst>
                <a:path w="1317" h="858">
                  <a:moveTo>
                    <a:pt x="0" y="103"/>
                  </a:moveTo>
                  <a:lnTo>
                    <a:pt x="75" y="75"/>
                  </a:lnTo>
                  <a:lnTo>
                    <a:pt x="275" y="16"/>
                  </a:lnTo>
                  <a:lnTo>
                    <a:pt x="417" y="0"/>
                  </a:lnTo>
                  <a:lnTo>
                    <a:pt x="494" y="18"/>
                  </a:lnTo>
                  <a:lnTo>
                    <a:pt x="562" y="48"/>
                  </a:lnTo>
                  <a:lnTo>
                    <a:pt x="632" y="93"/>
                  </a:lnTo>
                  <a:lnTo>
                    <a:pt x="755" y="128"/>
                  </a:lnTo>
                  <a:lnTo>
                    <a:pt x="839" y="187"/>
                  </a:lnTo>
                  <a:lnTo>
                    <a:pt x="880" y="277"/>
                  </a:lnTo>
                  <a:lnTo>
                    <a:pt x="1064" y="415"/>
                  </a:lnTo>
                  <a:lnTo>
                    <a:pt x="1137" y="501"/>
                  </a:lnTo>
                  <a:lnTo>
                    <a:pt x="1185" y="590"/>
                  </a:lnTo>
                  <a:lnTo>
                    <a:pt x="1255" y="702"/>
                  </a:lnTo>
                  <a:lnTo>
                    <a:pt x="1317" y="858"/>
                  </a:lnTo>
                  <a:lnTo>
                    <a:pt x="1284" y="821"/>
                  </a:lnTo>
                  <a:lnTo>
                    <a:pt x="1258" y="788"/>
                  </a:lnTo>
                  <a:lnTo>
                    <a:pt x="1194" y="623"/>
                  </a:lnTo>
                  <a:lnTo>
                    <a:pt x="1132" y="540"/>
                  </a:lnTo>
                  <a:lnTo>
                    <a:pt x="1064" y="465"/>
                  </a:lnTo>
                  <a:lnTo>
                    <a:pt x="974" y="378"/>
                  </a:lnTo>
                  <a:lnTo>
                    <a:pt x="856" y="303"/>
                  </a:lnTo>
                  <a:lnTo>
                    <a:pt x="841" y="251"/>
                  </a:lnTo>
                  <a:lnTo>
                    <a:pt x="806" y="195"/>
                  </a:lnTo>
                  <a:lnTo>
                    <a:pt x="738" y="147"/>
                  </a:lnTo>
                  <a:lnTo>
                    <a:pt x="705" y="138"/>
                  </a:lnTo>
                  <a:lnTo>
                    <a:pt x="768" y="193"/>
                  </a:lnTo>
                  <a:lnTo>
                    <a:pt x="716" y="169"/>
                  </a:lnTo>
                  <a:lnTo>
                    <a:pt x="663" y="158"/>
                  </a:lnTo>
                  <a:lnTo>
                    <a:pt x="593" y="97"/>
                  </a:lnTo>
                  <a:lnTo>
                    <a:pt x="551" y="82"/>
                  </a:lnTo>
                  <a:lnTo>
                    <a:pt x="591" y="161"/>
                  </a:lnTo>
                  <a:lnTo>
                    <a:pt x="549" y="138"/>
                  </a:lnTo>
                  <a:lnTo>
                    <a:pt x="503" y="86"/>
                  </a:lnTo>
                  <a:lnTo>
                    <a:pt x="487" y="108"/>
                  </a:lnTo>
                  <a:lnTo>
                    <a:pt x="450" y="82"/>
                  </a:lnTo>
                  <a:lnTo>
                    <a:pt x="461" y="119"/>
                  </a:lnTo>
                  <a:lnTo>
                    <a:pt x="362" y="46"/>
                  </a:lnTo>
                  <a:lnTo>
                    <a:pt x="373" y="84"/>
                  </a:lnTo>
                  <a:lnTo>
                    <a:pt x="323" y="70"/>
                  </a:lnTo>
                  <a:lnTo>
                    <a:pt x="316" y="103"/>
                  </a:lnTo>
                  <a:lnTo>
                    <a:pt x="386" y="138"/>
                  </a:lnTo>
                  <a:lnTo>
                    <a:pt x="389" y="117"/>
                  </a:lnTo>
                  <a:lnTo>
                    <a:pt x="446" y="174"/>
                  </a:lnTo>
                  <a:lnTo>
                    <a:pt x="465" y="215"/>
                  </a:lnTo>
                  <a:lnTo>
                    <a:pt x="481" y="275"/>
                  </a:lnTo>
                  <a:lnTo>
                    <a:pt x="446" y="239"/>
                  </a:lnTo>
                  <a:lnTo>
                    <a:pt x="450" y="296"/>
                  </a:lnTo>
                  <a:lnTo>
                    <a:pt x="417" y="246"/>
                  </a:lnTo>
                  <a:lnTo>
                    <a:pt x="415" y="283"/>
                  </a:lnTo>
                  <a:lnTo>
                    <a:pt x="389" y="218"/>
                  </a:lnTo>
                  <a:lnTo>
                    <a:pt x="391" y="257"/>
                  </a:lnTo>
                  <a:lnTo>
                    <a:pt x="347" y="209"/>
                  </a:lnTo>
                  <a:lnTo>
                    <a:pt x="347" y="239"/>
                  </a:lnTo>
                  <a:lnTo>
                    <a:pt x="314" y="207"/>
                  </a:lnTo>
                  <a:lnTo>
                    <a:pt x="272" y="147"/>
                  </a:lnTo>
                  <a:lnTo>
                    <a:pt x="268" y="114"/>
                  </a:lnTo>
                  <a:lnTo>
                    <a:pt x="268" y="62"/>
                  </a:lnTo>
                  <a:lnTo>
                    <a:pt x="244" y="53"/>
                  </a:lnTo>
                  <a:lnTo>
                    <a:pt x="230" y="75"/>
                  </a:lnTo>
                  <a:lnTo>
                    <a:pt x="241" y="119"/>
                  </a:lnTo>
                  <a:lnTo>
                    <a:pt x="202" y="103"/>
                  </a:lnTo>
                  <a:lnTo>
                    <a:pt x="171" y="99"/>
                  </a:lnTo>
                  <a:lnTo>
                    <a:pt x="222" y="138"/>
                  </a:lnTo>
                  <a:lnTo>
                    <a:pt x="165" y="139"/>
                  </a:lnTo>
                  <a:lnTo>
                    <a:pt x="92" y="119"/>
                  </a:lnTo>
                  <a:lnTo>
                    <a:pt x="57" y="112"/>
                  </a:lnTo>
                  <a:lnTo>
                    <a:pt x="22" y="130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3" name="Freeform 353"/>
            <p:cNvSpPr>
              <a:spLocks/>
            </p:cNvSpPr>
            <p:nvPr/>
          </p:nvSpPr>
          <p:spPr bwMode="auto">
            <a:xfrm>
              <a:off x="4777" y="2380"/>
              <a:ext cx="9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" y="5"/>
                </a:cxn>
                <a:cxn ang="0">
                  <a:pos x="129" y="31"/>
                </a:cxn>
                <a:cxn ang="0">
                  <a:pos x="195" y="58"/>
                </a:cxn>
                <a:cxn ang="0">
                  <a:pos x="154" y="69"/>
                </a:cxn>
                <a:cxn ang="0">
                  <a:pos x="112" y="79"/>
                </a:cxn>
                <a:cxn ang="0">
                  <a:pos x="63" y="4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5" h="79">
                  <a:moveTo>
                    <a:pt x="0" y="0"/>
                  </a:moveTo>
                  <a:lnTo>
                    <a:pt x="59" y="5"/>
                  </a:lnTo>
                  <a:lnTo>
                    <a:pt x="129" y="31"/>
                  </a:lnTo>
                  <a:lnTo>
                    <a:pt x="195" y="58"/>
                  </a:lnTo>
                  <a:lnTo>
                    <a:pt x="154" y="69"/>
                  </a:lnTo>
                  <a:lnTo>
                    <a:pt x="112" y="79"/>
                  </a:lnTo>
                  <a:lnTo>
                    <a:pt x="63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4" name="Freeform 354"/>
            <p:cNvSpPr>
              <a:spLocks/>
            </p:cNvSpPr>
            <p:nvPr/>
          </p:nvSpPr>
          <p:spPr bwMode="auto">
            <a:xfrm>
              <a:off x="4812" y="2342"/>
              <a:ext cx="110" cy="7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4" y="70"/>
                </a:cxn>
                <a:cxn ang="0">
                  <a:pos x="79" y="107"/>
                </a:cxn>
                <a:cxn ang="0">
                  <a:pos x="145" y="127"/>
                </a:cxn>
                <a:cxn ang="0">
                  <a:pos x="118" y="98"/>
                </a:cxn>
                <a:cxn ang="0">
                  <a:pos x="163" y="125"/>
                </a:cxn>
                <a:cxn ang="0">
                  <a:pos x="220" y="142"/>
                </a:cxn>
                <a:cxn ang="0">
                  <a:pos x="185" y="105"/>
                </a:cxn>
                <a:cxn ang="0">
                  <a:pos x="132" y="65"/>
                </a:cxn>
                <a:cxn ang="0">
                  <a:pos x="92" y="41"/>
                </a:cxn>
                <a:cxn ang="0">
                  <a:pos x="35" y="0"/>
                </a:cxn>
                <a:cxn ang="0">
                  <a:pos x="55" y="54"/>
                </a:cxn>
                <a:cxn ang="0">
                  <a:pos x="24" y="31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220" h="142">
                  <a:moveTo>
                    <a:pt x="0" y="31"/>
                  </a:moveTo>
                  <a:lnTo>
                    <a:pt x="44" y="70"/>
                  </a:lnTo>
                  <a:lnTo>
                    <a:pt x="79" y="107"/>
                  </a:lnTo>
                  <a:lnTo>
                    <a:pt x="145" y="127"/>
                  </a:lnTo>
                  <a:lnTo>
                    <a:pt x="118" y="98"/>
                  </a:lnTo>
                  <a:lnTo>
                    <a:pt x="163" y="125"/>
                  </a:lnTo>
                  <a:lnTo>
                    <a:pt x="220" y="142"/>
                  </a:lnTo>
                  <a:lnTo>
                    <a:pt x="185" y="105"/>
                  </a:lnTo>
                  <a:lnTo>
                    <a:pt x="132" y="65"/>
                  </a:lnTo>
                  <a:lnTo>
                    <a:pt x="92" y="41"/>
                  </a:lnTo>
                  <a:lnTo>
                    <a:pt x="35" y="0"/>
                  </a:lnTo>
                  <a:lnTo>
                    <a:pt x="55" y="54"/>
                  </a:lnTo>
                  <a:lnTo>
                    <a:pt x="24" y="31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5" name="Freeform 355"/>
            <p:cNvSpPr>
              <a:spLocks/>
            </p:cNvSpPr>
            <p:nvPr/>
          </p:nvSpPr>
          <p:spPr bwMode="auto">
            <a:xfrm>
              <a:off x="4852" y="2340"/>
              <a:ext cx="78" cy="5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8" y="27"/>
                </a:cxn>
                <a:cxn ang="0">
                  <a:pos x="38" y="0"/>
                </a:cxn>
                <a:cxn ang="0">
                  <a:pos x="86" y="5"/>
                </a:cxn>
                <a:cxn ang="0">
                  <a:pos x="136" y="51"/>
                </a:cxn>
                <a:cxn ang="0">
                  <a:pos x="156" y="106"/>
                </a:cxn>
                <a:cxn ang="0">
                  <a:pos x="139" y="110"/>
                </a:cxn>
                <a:cxn ang="0">
                  <a:pos x="33" y="49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56" h="110">
                  <a:moveTo>
                    <a:pt x="0" y="5"/>
                  </a:moveTo>
                  <a:lnTo>
                    <a:pt x="38" y="27"/>
                  </a:lnTo>
                  <a:lnTo>
                    <a:pt x="38" y="0"/>
                  </a:lnTo>
                  <a:lnTo>
                    <a:pt x="86" y="5"/>
                  </a:lnTo>
                  <a:lnTo>
                    <a:pt x="136" y="51"/>
                  </a:lnTo>
                  <a:lnTo>
                    <a:pt x="156" y="106"/>
                  </a:lnTo>
                  <a:lnTo>
                    <a:pt x="139" y="110"/>
                  </a:lnTo>
                  <a:lnTo>
                    <a:pt x="33" y="49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6" name="Freeform 356"/>
            <p:cNvSpPr>
              <a:spLocks/>
            </p:cNvSpPr>
            <p:nvPr/>
          </p:nvSpPr>
          <p:spPr bwMode="auto">
            <a:xfrm>
              <a:off x="4885" y="2309"/>
              <a:ext cx="91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1"/>
                </a:cxn>
                <a:cxn ang="0">
                  <a:pos x="90" y="41"/>
                </a:cxn>
                <a:cxn ang="0">
                  <a:pos x="147" y="107"/>
                </a:cxn>
                <a:cxn ang="0">
                  <a:pos x="182" y="154"/>
                </a:cxn>
                <a:cxn ang="0">
                  <a:pos x="147" y="142"/>
                </a:cxn>
                <a:cxn ang="0">
                  <a:pos x="51" y="7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2" h="154">
                  <a:moveTo>
                    <a:pt x="0" y="0"/>
                  </a:moveTo>
                  <a:lnTo>
                    <a:pt x="48" y="11"/>
                  </a:lnTo>
                  <a:lnTo>
                    <a:pt x="90" y="41"/>
                  </a:lnTo>
                  <a:lnTo>
                    <a:pt x="147" y="107"/>
                  </a:lnTo>
                  <a:lnTo>
                    <a:pt x="182" y="154"/>
                  </a:lnTo>
                  <a:lnTo>
                    <a:pt x="147" y="142"/>
                  </a:lnTo>
                  <a:lnTo>
                    <a:pt x="51" y="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7" name="Freeform 357"/>
            <p:cNvSpPr>
              <a:spLocks/>
            </p:cNvSpPr>
            <p:nvPr/>
          </p:nvSpPr>
          <p:spPr bwMode="auto">
            <a:xfrm>
              <a:off x="5042" y="2261"/>
              <a:ext cx="101" cy="153"/>
            </a:xfrm>
            <a:custGeom>
              <a:avLst/>
              <a:gdLst/>
              <a:ahLst/>
              <a:cxnLst>
                <a:cxn ang="0">
                  <a:pos x="17" y="42"/>
                </a:cxn>
                <a:cxn ang="0">
                  <a:pos x="46" y="113"/>
                </a:cxn>
                <a:cxn ang="0">
                  <a:pos x="59" y="196"/>
                </a:cxn>
                <a:cxn ang="0">
                  <a:pos x="83" y="271"/>
                </a:cxn>
                <a:cxn ang="0">
                  <a:pos x="122" y="305"/>
                </a:cxn>
                <a:cxn ang="0">
                  <a:pos x="94" y="139"/>
                </a:cxn>
                <a:cxn ang="0">
                  <a:pos x="182" y="301"/>
                </a:cxn>
                <a:cxn ang="0">
                  <a:pos x="197" y="196"/>
                </a:cxn>
                <a:cxn ang="0">
                  <a:pos x="202" y="158"/>
                </a:cxn>
                <a:cxn ang="0">
                  <a:pos x="178" y="119"/>
                </a:cxn>
                <a:cxn ang="0">
                  <a:pos x="147" y="93"/>
                </a:cxn>
                <a:cxn ang="0">
                  <a:pos x="164" y="137"/>
                </a:cxn>
                <a:cxn ang="0">
                  <a:pos x="167" y="176"/>
                </a:cxn>
                <a:cxn ang="0">
                  <a:pos x="120" y="128"/>
                </a:cxn>
                <a:cxn ang="0">
                  <a:pos x="98" y="82"/>
                </a:cxn>
                <a:cxn ang="0">
                  <a:pos x="52" y="33"/>
                </a:cxn>
                <a:cxn ang="0">
                  <a:pos x="0" y="0"/>
                </a:cxn>
                <a:cxn ang="0">
                  <a:pos x="17" y="42"/>
                </a:cxn>
                <a:cxn ang="0">
                  <a:pos x="17" y="42"/>
                </a:cxn>
              </a:cxnLst>
              <a:rect l="0" t="0" r="r" b="b"/>
              <a:pathLst>
                <a:path w="202" h="305">
                  <a:moveTo>
                    <a:pt x="17" y="42"/>
                  </a:moveTo>
                  <a:lnTo>
                    <a:pt x="46" y="113"/>
                  </a:lnTo>
                  <a:lnTo>
                    <a:pt x="59" y="196"/>
                  </a:lnTo>
                  <a:lnTo>
                    <a:pt x="83" y="271"/>
                  </a:lnTo>
                  <a:lnTo>
                    <a:pt x="122" y="305"/>
                  </a:lnTo>
                  <a:lnTo>
                    <a:pt x="94" y="139"/>
                  </a:lnTo>
                  <a:lnTo>
                    <a:pt x="182" y="301"/>
                  </a:lnTo>
                  <a:lnTo>
                    <a:pt x="197" y="196"/>
                  </a:lnTo>
                  <a:lnTo>
                    <a:pt x="202" y="158"/>
                  </a:lnTo>
                  <a:lnTo>
                    <a:pt x="178" y="119"/>
                  </a:lnTo>
                  <a:lnTo>
                    <a:pt x="147" y="93"/>
                  </a:lnTo>
                  <a:lnTo>
                    <a:pt x="164" y="137"/>
                  </a:lnTo>
                  <a:lnTo>
                    <a:pt x="167" y="176"/>
                  </a:lnTo>
                  <a:lnTo>
                    <a:pt x="120" y="128"/>
                  </a:lnTo>
                  <a:lnTo>
                    <a:pt x="98" y="82"/>
                  </a:lnTo>
                  <a:lnTo>
                    <a:pt x="52" y="33"/>
                  </a:lnTo>
                  <a:lnTo>
                    <a:pt x="0" y="0"/>
                  </a:lnTo>
                  <a:lnTo>
                    <a:pt x="17" y="42"/>
                  </a:lnTo>
                  <a:lnTo>
                    <a:pt x="17" y="4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8" name="Freeform 358"/>
            <p:cNvSpPr>
              <a:spLocks/>
            </p:cNvSpPr>
            <p:nvPr/>
          </p:nvSpPr>
          <p:spPr bwMode="auto">
            <a:xfrm>
              <a:off x="5423" y="2677"/>
              <a:ext cx="63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57"/>
                </a:cxn>
                <a:cxn ang="0">
                  <a:pos x="42" y="7"/>
                </a:cxn>
                <a:cxn ang="0">
                  <a:pos x="103" y="75"/>
                </a:cxn>
                <a:cxn ang="0">
                  <a:pos x="82" y="92"/>
                </a:cxn>
                <a:cxn ang="0">
                  <a:pos x="106" y="149"/>
                </a:cxn>
                <a:cxn ang="0">
                  <a:pos x="73" y="112"/>
                </a:cxn>
                <a:cxn ang="0">
                  <a:pos x="95" y="187"/>
                </a:cxn>
                <a:cxn ang="0">
                  <a:pos x="77" y="219"/>
                </a:cxn>
                <a:cxn ang="0">
                  <a:pos x="126" y="266"/>
                </a:cxn>
                <a:cxn ang="0">
                  <a:pos x="114" y="287"/>
                </a:cxn>
                <a:cxn ang="0">
                  <a:pos x="46" y="208"/>
                </a:cxn>
                <a:cxn ang="0">
                  <a:pos x="66" y="195"/>
                </a:cxn>
                <a:cxn ang="0">
                  <a:pos x="29" y="138"/>
                </a:cxn>
                <a:cxn ang="0">
                  <a:pos x="24" y="99"/>
                </a:cxn>
                <a:cxn ang="0">
                  <a:pos x="66" y="149"/>
                </a:cxn>
                <a:cxn ang="0">
                  <a:pos x="47" y="86"/>
                </a:cxn>
                <a:cxn ang="0">
                  <a:pos x="22" y="55"/>
                </a:cxn>
                <a:cxn ang="0">
                  <a:pos x="47" y="6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6" h="287">
                  <a:moveTo>
                    <a:pt x="0" y="0"/>
                  </a:moveTo>
                  <a:lnTo>
                    <a:pt x="60" y="57"/>
                  </a:lnTo>
                  <a:lnTo>
                    <a:pt x="42" y="7"/>
                  </a:lnTo>
                  <a:lnTo>
                    <a:pt x="103" y="75"/>
                  </a:lnTo>
                  <a:lnTo>
                    <a:pt x="82" y="92"/>
                  </a:lnTo>
                  <a:lnTo>
                    <a:pt x="106" y="149"/>
                  </a:lnTo>
                  <a:lnTo>
                    <a:pt x="73" y="112"/>
                  </a:lnTo>
                  <a:lnTo>
                    <a:pt x="95" y="187"/>
                  </a:lnTo>
                  <a:lnTo>
                    <a:pt x="77" y="219"/>
                  </a:lnTo>
                  <a:lnTo>
                    <a:pt x="126" y="266"/>
                  </a:lnTo>
                  <a:lnTo>
                    <a:pt x="114" y="287"/>
                  </a:lnTo>
                  <a:lnTo>
                    <a:pt x="46" y="208"/>
                  </a:lnTo>
                  <a:lnTo>
                    <a:pt x="66" y="195"/>
                  </a:lnTo>
                  <a:lnTo>
                    <a:pt x="29" y="138"/>
                  </a:lnTo>
                  <a:lnTo>
                    <a:pt x="24" y="99"/>
                  </a:lnTo>
                  <a:lnTo>
                    <a:pt x="66" y="149"/>
                  </a:lnTo>
                  <a:lnTo>
                    <a:pt x="47" y="86"/>
                  </a:lnTo>
                  <a:lnTo>
                    <a:pt x="22" y="55"/>
                  </a:lnTo>
                  <a:lnTo>
                    <a:pt x="47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9" name="Freeform 359"/>
            <p:cNvSpPr>
              <a:spLocks/>
            </p:cNvSpPr>
            <p:nvPr/>
          </p:nvSpPr>
          <p:spPr bwMode="auto">
            <a:xfrm>
              <a:off x="5444" y="2829"/>
              <a:ext cx="164" cy="153"/>
            </a:xfrm>
            <a:custGeom>
              <a:avLst/>
              <a:gdLst/>
              <a:ahLst/>
              <a:cxnLst>
                <a:cxn ang="0">
                  <a:pos x="42" y="13"/>
                </a:cxn>
                <a:cxn ang="0">
                  <a:pos x="121" y="112"/>
                </a:cxn>
                <a:cxn ang="0">
                  <a:pos x="206" y="180"/>
                </a:cxn>
                <a:cxn ang="0">
                  <a:pos x="242" y="224"/>
                </a:cxn>
                <a:cxn ang="0">
                  <a:pos x="151" y="182"/>
                </a:cxn>
                <a:cxn ang="0">
                  <a:pos x="61" y="81"/>
                </a:cxn>
                <a:cxn ang="0">
                  <a:pos x="24" y="75"/>
                </a:cxn>
                <a:cxn ang="0">
                  <a:pos x="61" y="132"/>
                </a:cxn>
                <a:cxn ang="0">
                  <a:pos x="96" y="187"/>
                </a:cxn>
                <a:cxn ang="0">
                  <a:pos x="42" y="132"/>
                </a:cxn>
                <a:cxn ang="0">
                  <a:pos x="48" y="187"/>
                </a:cxn>
                <a:cxn ang="0">
                  <a:pos x="0" y="86"/>
                </a:cxn>
                <a:cxn ang="0">
                  <a:pos x="4" y="142"/>
                </a:cxn>
                <a:cxn ang="0">
                  <a:pos x="24" y="186"/>
                </a:cxn>
                <a:cxn ang="0">
                  <a:pos x="61" y="226"/>
                </a:cxn>
                <a:cxn ang="0">
                  <a:pos x="84" y="250"/>
                </a:cxn>
                <a:cxn ang="0">
                  <a:pos x="51" y="235"/>
                </a:cxn>
                <a:cxn ang="0">
                  <a:pos x="0" y="175"/>
                </a:cxn>
                <a:cxn ang="0">
                  <a:pos x="11" y="224"/>
                </a:cxn>
                <a:cxn ang="0">
                  <a:pos x="40" y="261"/>
                </a:cxn>
                <a:cxn ang="0">
                  <a:pos x="96" y="300"/>
                </a:cxn>
                <a:cxn ang="0">
                  <a:pos x="151" y="305"/>
                </a:cxn>
                <a:cxn ang="0">
                  <a:pos x="242" y="294"/>
                </a:cxn>
                <a:cxn ang="0">
                  <a:pos x="163" y="274"/>
                </a:cxn>
                <a:cxn ang="0">
                  <a:pos x="230" y="274"/>
                </a:cxn>
                <a:cxn ang="0">
                  <a:pos x="191" y="239"/>
                </a:cxn>
                <a:cxn ang="0">
                  <a:pos x="230" y="243"/>
                </a:cxn>
                <a:cxn ang="0">
                  <a:pos x="283" y="261"/>
                </a:cxn>
                <a:cxn ang="0">
                  <a:pos x="327" y="296"/>
                </a:cxn>
                <a:cxn ang="0">
                  <a:pos x="261" y="200"/>
                </a:cxn>
                <a:cxn ang="0">
                  <a:pos x="189" y="132"/>
                </a:cxn>
                <a:cxn ang="0">
                  <a:pos x="114" y="62"/>
                </a:cxn>
                <a:cxn ang="0">
                  <a:pos x="169" y="86"/>
                </a:cxn>
                <a:cxn ang="0">
                  <a:pos x="132" y="44"/>
                </a:cxn>
                <a:cxn ang="0">
                  <a:pos x="84" y="0"/>
                </a:cxn>
                <a:cxn ang="0">
                  <a:pos x="101" y="44"/>
                </a:cxn>
                <a:cxn ang="0">
                  <a:pos x="42" y="13"/>
                </a:cxn>
                <a:cxn ang="0">
                  <a:pos x="42" y="13"/>
                </a:cxn>
              </a:cxnLst>
              <a:rect l="0" t="0" r="r" b="b"/>
              <a:pathLst>
                <a:path w="327" h="305">
                  <a:moveTo>
                    <a:pt x="42" y="13"/>
                  </a:moveTo>
                  <a:lnTo>
                    <a:pt x="121" y="112"/>
                  </a:lnTo>
                  <a:lnTo>
                    <a:pt x="206" y="180"/>
                  </a:lnTo>
                  <a:lnTo>
                    <a:pt x="242" y="224"/>
                  </a:lnTo>
                  <a:lnTo>
                    <a:pt x="151" y="182"/>
                  </a:lnTo>
                  <a:lnTo>
                    <a:pt x="61" y="81"/>
                  </a:lnTo>
                  <a:lnTo>
                    <a:pt x="24" y="75"/>
                  </a:lnTo>
                  <a:lnTo>
                    <a:pt x="61" y="132"/>
                  </a:lnTo>
                  <a:lnTo>
                    <a:pt x="96" y="187"/>
                  </a:lnTo>
                  <a:lnTo>
                    <a:pt x="42" y="132"/>
                  </a:lnTo>
                  <a:lnTo>
                    <a:pt x="48" y="187"/>
                  </a:lnTo>
                  <a:lnTo>
                    <a:pt x="0" y="86"/>
                  </a:lnTo>
                  <a:lnTo>
                    <a:pt x="4" y="142"/>
                  </a:lnTo>
                  <a:lnTo>
                    <a:pt x="24" y="186"/>
                  </a:lnTo>
                  <a:lnTo>
                    <a:pt x="61" y="226"/>
                  </a:lnTo>
                  <a:lnTo>
                    <a:pt x="84" y="250"/>
                  </a:lnTo>
                  <a:lnTo>
                    <a:pt x="51" y="235"/>
                  </a:lnTo>
                  <a:lnTo>
                    <a:pt x="0" y="175"/>
                  </a:lnTo>
                  <a:lnTo>
                    <a:pt x="11" y="224"/>
                  </a:lnTo>
                  <a:lnTo>
                    <a:pt x="40" y="261"/>
                  </a:lnTo>
                  <a:lnTo>
                    <a:pt x="96" y="300"/>
                  </a:lnTo>
                  <a:lnTo>
                    <a:pt x="151" y="305"/>
                  </a:lnTo>
                  <a:lnTo>
                    <a:pt x="242" y="294"/>
                  </a:lnTo>
                  <a:lnTo>
                    <a:pt x="163" y="274"/>
                  </a:lnTo>
                  <a:lnTo>
                    <a:pt x="230" y="274"/>
                  </a:lnTo>
                  <a:lnTo>
                    <a:pt x="191" y="239"/>
                  </a:lnTo>
                  <a:lnTo>
                    <a:pt x="230" y="243"/>
                  </a:lnTo>
                  <a:lnTo>
                    <a:pt x="283" y="261"/>
                  </a:lnTo>
                  <a:lnTo>
                    <a:pt x="327" y="296"/>
                  </a:lnTo>
                  <a:lnTo>
                    <a:pt x="261" y="200"/>
                  </a:lnTo>
                  <a:lnTo>
                    <a:pt x="189" y="132"/>
                  </a:lnTo>
                  <a:lnTo>
                    <a:pt x="114" y="62"/>
                  </a:lnTo>
                  <a:lnTo>
                    <a:pt x="169" y="86"/>
                  </a:lnTo>
                  <a:lnTo>
                    <a:pt x="132" y="44"/>
                  </a:lnTo>
                  <a:lnTo>
                    <a:pt x="84" y="0"/>
                  </a:lnTo>
                  <a:lnTo>
                    <a:pt x="101" y="44"/>
                  </a:lnTo>
                  <a:lnTo>
                    <a:pt x="42" y="13"/>
                  </a:lnTo>
                  <a:lnTo>
                    <a:pt x="42" y="1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0" name="Freeform 360"/>
            <p:cNvSpPr>
              <a:spLocks/>
            </p:cNvSpPr>
            <p:nvPr/>
          </p:nvSpPr>
          <p:spPr bwMode="auto">
            <a:xfrm>
              <a:off x="5456" y="2964"/>
              <a:ext cx="129" cy="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46"/>
                </a:cxn>
                <a:cxn ang="0">
                  <a:pos x="121" y="50"/>
                </a:cxn>
                <a:cxn ang="0">
                  <a:pos x="206" y="50"/>
                </a:cxn>
                <a:cxn ang="0">
                  <a:pos x="255" y="70"/>
                </a:cxn>
                <a:cxn ang="0">
                  <a:pos x="182" y="88"/>
                </a:cxn>
                <a:cxn ang="0">
                  <a:pos x="259" y="109"/>
                </a:cxn>
                <a:cxn ang="0">
                  <a:pos x="259" y="125"/>
                </a:cxn>
                <a:cxn ang="0">
                  <a:pos x="145" y="112"/>
                </a:cxn>
                <a:cxn ang="0">
                  <a:pos x="79" y="83"/>
                </a:cxn>
                <a:cxn ang="0">
                  <a:pos x="24" y="5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9" h="125">
                  <a:moveTo>
                    <a:pt x="0" y="0"/>
                  </a:moveTo>
                  <a:lnTo>
                    <a:pt x="66" y="46"/>
                  </a:lnTo>
                  <a:lnTo>
                    <a:pt x="121" y="50"/>
                  </a:lnTo>
                  <a:lnTo>
                    <a:pt x="206" y="50"/>
                  </a:lnTo>
                  <a:lnTo>
                    <a:pt x="255" y="70"/>
                  </a:lnTo>
                  <a:lnTo>
                    <a:pt x="182" y="88"/>
                  </a:lnTo>
                  <a:lnTo>
                    <a:pt x="259" y="109"/>
                  </a:lnTo>
                  <a:lnTo>
                    <a:pt x="259" y="125"/>
                  </a:lnTo>
                  <a:lnTo>
                    <a:pt x="145" y="112"/>
                  </a:lnTo>
                  <a:lnTo>
                    <a:pt x="79" y="83"/>
                  </a:lnTo>
                  <a:lnTo>
                    <a:pt x="24" y="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1" name="Freeform 361"/>
            <p:cNvSpPr>
              <a:spLocks/>
            </p:cNvSpPr>
            <p:nvPr/>
          </p:nvSpPr>
          <p:spPr bwMode="auto">
            <a:xfrm>
              <a:off x="5446" y="2968"/>
              <a:ext cx="183" cy="136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3" y="26"/>
                </a:cxn>
                <a:cxn ang="0">
                  <a:pos x="80" y="98"/>
                </a:cxn>
                <a:cxn ang="0">
                  <a:pos x="141" y="111"/>
                </a:cxn>
                <a:cxn ang="0">
                  <a:pos x="178" y="124"/>
                </a:cxn>
                <a:cxn ang="0">
                  <a:pos x="218" y="155"/>
                </a:cxn>
                <a:cxn ang="0">
                  <a:pos x="292" y="168"/>
                </a:cxn>
                <a:cxn ang="0">
                  <a:pos x="336" y="125"/>
                </a:cxn>
                <a:cxn ang="0">
                  <a:pos x="341" y="68"/>
                </a:cxn>
                <a:cxn ang="0">
                  <a:pos x="310" y="0"/>
                </a:cxn>
                <a:cxn ang="0">
                  <a:pos x="360" y="74"/>
                </a:cxn>
                <a:cxn ang="0">
                  <a:pos x="365" y="144"/>
                </a:cxn>
                <a:cxn ang="0">
                  <a:pos x="360" y="212"/>
                </a:cxn>
                <a:cxn ang="0">
                  <a:pos x="330" y="261"/>
                </a:cxn>
                <a:cxn ang="0">
                  <a:pos x="218" y="272"/>
                </a:cxn>
                <a:cxn ang="0">
                  <a:pos x="130" y="214"/>
                </a:cxn>
                <a:cxn ang="0">
                  <a:pos x="213" y="228"/>
                </a:cxn>
                <a:cxn ang="0">
                  <a:pos x="224" y="204"/>
                </a:cxn>
                <a:cxn ang="0">
                  <a:pos x="172" y="181"/>
                </a:cxn>
                <a:cxn ang="0">
                  <a:pos x="141" y="131"/>
                </a:cxn>
                <a:cxn ang="0">
                  <a:pos x="92" y="151"/>
                </a:cxn>
                <a:cxn ang="0">
                  <a:pos x="44" y="144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365" h="272">
                  <a:moveTo>
                    <a:pt x="0" y="61"/>
                  </a:moveTo>
                  <a:lnTo>
                    <a:pt x="13" y="26"/>
                  </a:lnTo>
                  <a:lnTo>
                    <a:pt x="80" y="98"/>
                  </a:lnTo>
                  <a:lnTo>
                    <a:pt x="141" y="111"/>
                  </a:lnTo>
                  <a:lnTo>
                    <a:pt x="178" y="124"/>
                  </a:lnTo>
                  <a:lnTo>
                    <a:pt x="218" y="155"/>
                  </a:lnTo>
                  <a:lnTo>
                    <a:pt x="292" y="168"/>
                  </a:lnTo>
                  <a:lnTo>
                    <a:pt x="336" y="125"/>
                  </a:lnTo>
                  <a:lnTo>
                    <a:pt x="341" y="68"/>
                  </a:lnTo>
                  <a:lnTo>
                    <a:pt x="310" y="0"/>
                  </a:lnTo>
                  <a:lnTo>
                    <a:pt x="360" y="74"/>
                  </a:lnTo>
                  <a:lnTo>
                    <a:pt x="365" y="144"/>
                  </a:lnTo>
                  <a:lnTo>
                    <a:pt x="360" y="212"/>
                  </a:lnTo>
                  <a:lnTo>
                    <a:pt x="330" y="261"/>
                  </a:lnTo>
                  <a:lnTo>
                    <a:pt x="218" y="272"/>
                  </a:lnTo>
                  <a:lnTo>
                    <a:pt x="130" y="214"/>
                  </a:lnTo>
                  <a:lnTo>
                    <a:pt x="213" y="228"/>
                  </a:lnTo>
                  <a:lnTo>
                    <a:pt x="224" y="204"/>
                  </a:lnTo>
                  <a:lnTo>
                    <a:pt x="172" y="181"/>
                  </a:lnTo>
                  <a:lnTo>
                    <a:pt x="141" y="131"/>
                  </a:lnTo>
                  <a:lnTo>
                    <a:pt x="92" y="151"/>
                  </a:lnTo>
                  <a:lnTo>
                    <a:pt x="44" y="144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2" name="Freeform 362"/>
            <p:cNvSpPr>
              <a:spLocks/>
            </p:cNvSpPr>
            <p:nvPr/>
          </p:nvSpPr>
          <p:spPr bwMode="auto">
            <a:xfrm>
              <a:off x="5438" y="3053"/>
              <a:ext cx="114" cy="174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230" y="144"/>
                </a:cxn>
                <a:cxn ang="0">
                  <a:pos x="175" y="175"/>
                </a:cxn>
                <a:cxn ang="0">
                  <a:pos x="134" y="256"/>
                </a:cxn>
                <a:cxn ang="0">
                  <a:pos x="103" y="300"/>
                </a:cxn>
                <a:cxn ang="0">
                  <a:pos x="0" y="348"/>
                </a:cxn>
                <a:cxn ang="0">
                  <a:pos x="24" y="105"/>
                </a:cxn>
                <a:cxn ang="0">
                  <a:pos x="158" y="0"/>
                </a:cxn>
                <a:cxn ang="0">
                  <a:pos x="158" y="0"/>
                </a:cxn>
              </a:cxnLst>
              <a:rect l="0" t="0" r="r" b="b"/>
              <a:pathLst>
                <a:path w="230" h="348">
                  <a:moveTo>
                    <a:pt x="158" y="0"/>
                  </a:moveTo>
                  <a:lnTo>
                    <a:pt x="230" y="144"/>
                  </a:lnTo>
                  <a:lnTo>
                    <a:pt x="175" y="175"/>
                  </a:lnTo>
                  <a:lnTo>
                    <a:pt x="134" y="256"/>
                  </a:lnTo>
                  <a:lnTo>
                    <a:pt x="103" y="300"/>
                  </a:lnTo>
                  <a:lnTo>
                    <a:pt x="0" y="348"/>
                  </a:lnTo>
                  <a:lnTo>
                    <a:pt x="24" y="105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3" name="Freeform 363"/>
            <p:cNvSpPr>
              <a:spLocks/>
            </p:cNvSpPr>
            <p:nvPr/>
          </p:nvSpPr>
          <p:spPr bwMode="auto">
            <a:xfrm>
              <a:off x="4388" y="2930"/>
              <a:ext cx="232" cy="180"/>
            </a:xfrm>
            <a:custGeom>
              <a:avLst/>
              <a:gdLst/>
              <a:ahLst/>
              <a:cxnLst>
                <a:cxn ang="0">
                  <a:pos x="24" y="178"/>
                </a:cxn>
                <a:cxn ang="0">
                  <a:pos x="0" y="105"/>
                </a:cxn>
                <a:cxn ang="0">
                  <a:pos x="0" y="52"/>
                </a:cxn>
                <a:cxn ang="0">
                  <a:pos x="24" y="6"/>
                </a:cxn>
                <a:cxn ang="0">
                  <a:pos x="66" y="0"/>
                </a:cxn>
                <a:cxn ang="0">
                  <a:pos x="44" y="68"/>
                </a:cxn>
                <a:cxn ang="0">
                  <a:pos x="74" y="127"/>
                </a:cxn>
                <a:cxn ang="0">
                  <a:pos x="72" y="55"/>
                </a:cxn>
                <a:cxn ang="0">
                  <a:pos x="142" y="81"/>
                </a:cxn>
                <a:cxn ang="0">
                  <a:pos x="88" y="39"/>
                </a:cxn>
                <a:cxn ang="0">
                  <a:pos x="118" y="11"/>
                </a:cxn>
                <a:cxn ang="0">
                  <a:pos x="167" y="19"/>
                </a:cxn>
                <a:cxn ang="0">
                  <a:pos x="224" y="52"/>
                </a:cxn>
                <a:cxn ang="0">
                  <a:pos x="292" y="57"/>
                </a:cxn>
                <a:cxn ang="0">
                  <a:pos x="224" y="79"/>
                </a:cxn>
                <a:cxn ang="0">
                  <a:pos x="224" y="118"/>
                </a:cxn>
                <a:cxn ang="0">
                  <a:pos x="311" y="81"/>
                </a:cxn>
                <a:cxn ang="0">
                  <a:pos x="402" y="70"/>
                </a:cxn>
                <a:cxn ang="0">
                  <a:pos x="437" y="114"/>
                </a:cxn>
                <a:cxn ang="0">
                  <a:pos x="322" y="131"/>
                </a:cxn>
                <a:cxn ang="0">
                  <a:pos x="279" y="158"/>
                </a:cxn>
                <a:cxn ang="0">
                  <a:pos x="301" y="204"/>
                </a:cxn>
                <a:cxn ang="0">
                  <a:pos x="351" y="222"/>
                </a:cxn>
                <a:cxn ang="0">
                  <a:pos x="437" y="222"/>
                </a:cxn>
                <a:cxn ang="0">
                  <a:pos x="465" y="257"/>
                </a:cxn>
                <a:cxn ang="0">
                  <a:pos x="386" y="279"/>
                </a:cxn>
                <a:cxn ang="0">
                  <a:pos x="329" y="298"/>
                </a:cxn>
                <a:cxn ang="0">
                  <a:pos x="301" y="305"/>
                </a:cxn>
                <a:cxn ang="0">
                  <a:pos x="351" y="360"/>
                </a:cxn>
                <a:cxn ang="0">
                  <a:pos x="230" y="331"/>
                </a:cxn>
                <a:cxn ang="0">
                  <a:pos x="24" y="178"/>
                </a:cxn>
                <a:cxn ang="0">
                  <a:pos x="24" y="178"/>
                </a:cxn>
              </a:cxnLst>
              <a:rect l="0" t="0" r="r" b="b"/>
              <a:pathLst>
                <a:path w="465" h="360">
                  <a:moveTo>
                    <a:pt x="24" y="178"/>
                  </a:moveTo>
                  <a:lnTo>
                    <a:pt x="0" y="105"/>
                  </a:lnTo>
                  <a:lnTo>
                    <a:pt x="0" y="52"/>
                  </a:lnTo>
                  <a:lnTo>
                    <a:pt x="24" y="6"/>
                  </a:lnTo>
                  <a:lnTo>
                    <a:pt x="66" y="0"/>
                  </a:lnTo>
                  <a:lnTo>
                    <a:pt x="44" y="68"/>
                  </a:lnTo>
                  <a:lnTo>
                    <a:pt x="74" y="127"/>
                  </a:lnTo>
                  <a:lnTo>
                    <a:pt x="72" y="55"/>
                  </a:lnTo>
                  <a:lnTo>
                    <a:pt x="142" y="81"/>
                  </a:lnTo>
                  <a:lnTo>
                    <a:pt x="88" y="39"/>
                  </a:lnTo>
                  <a:lnTo>
                    <a:pt x="118" y="11"/>
                  </a:lnTo>
                  <a:lnTo>
                    <a:pt x="167" y="19"/>
                  </a:lnTo>
                  <a:lnTo>
                    <a:pt x="224" y="52"/>
                  </a:lnTo>
                  <a:lnTo>
                    <a:pt x="292" y="57"/>
                  </a:lnTo>
                  <a:lnTo>
                    <a:pt x="224" y="79"/>
                  </a:lnTo>
                  <a:lnTo>
                    <a:pt x="224" y="118"/>
                  </a:lnTo>
                  <a:lnTo>
                    <a:pt x="311" y="81"/>
                  </a:lnTo>
                  <a:lnTo>
                    <a:pt x="402" y="70"/>
                  </a:lnTo>
                  <a:lnTo>
                    <a:pt x="437" y="114"/>
                  </a:lnTo>
                  <a:lnTo>
                    <a:pt x="322" y="131"/>
                  </a:lnTo>
                  <a:lnTo>
                    <a:pt x="279" y="158"/>
                  </a:lnTo>
                  <a:lnTo>
                    <a:pt x="301" y="204"/>
                  </a:lnTo>
                  <a:lnTo>
                    <a:pt x="351" y="222"/>
                  </a:lnTo>
                  <a:lnTo>
                    <a:pt x="437" y="222"/>
                  </a:lnTo>
                  <a:lnTo>
                    <a:pt x="465" y="257"/>
                  </a:lnTo>
                  <a:lnTo>
                    <a:pt x="386" y="279"/>
                  </a:lnTo>
                  <a:lnTo>
                    <a:pt x="329" y="298"/>
                  </a:lnTo>
                  <a:lnTo>
                    <a:pt x="301" y="305"/>
                  </a:lnTo>
                  <a:lnTo>
                    <a:pt x="351" y="360"/>
                  </a:lnTo>
                  <a:lnTo>
                    <a:pt x="230" y="331"/>
                  </a:lnTo>
                  <a:lnTo>
                    <a:pt x="24" y="178"/>
                  </a:lnTo>
                  <a:lnTo>
                    <a:pt x="24" y="178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4" name="Freeform 364"/>
            <p:cNvSpPr>
              <a:spLocks/>
            </p:cNvSpPr>
            <p:nvPr/>
          </p:nvSpPr>
          <p:spPr bwMode="auto">
            <a:xfrm>
              <a:off x="4407" y="2824"/>
              <a:ext cx="341" cy="146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4" y="134"/>
                </a:cxn>
                <a:cxn ang="0">
                  <a:pos x="71" y="171"/>
                </a:cxn>
                <a:cxn ang="0">
                  <a:pos x="27" y="185"/>
                </a:cxn>
                <a:cxn ang="0">
                  <a:pos x="49" y="202"/>
                </a:cxn>
                <a:cxn ang="0">
                  <a:pos x="123" y="189"/>
                </a:cxn>
                <a:cxn ang="0">
                  <a:pos x="196" y="209"/>
                </a:cxn>
                <a:cxn ang="0">
                  <a:pos x="226" y="224"/>
                </a:cxn>
                <a:cxn ang="0">
                  <a:pos x="275" y="261"/>
                </a:cxn>
                <a:cxn ang="0">
                  <a:pos x="362" y="274"/>
                </a:cxn>
                <a:cxn ang="0">
                  <a:pos x="446" y="292"/>
                </a:cxn>
                <a:cxn ang="0">
                  <a:pos x="600" y="228"/>
                </a:cxn>
                <a:cxn ang="0">
                  <a:pos x="681" y="152"/>
                </a:cxn>
                <a:cxn ang="0">
                  <a:pos x="626" y="167"/>
                </a:cxn>
                <a:cxn ang="0">
                  <a:pos x="670" y="110"/>
                </a:cxn>
                <a:cxn ang="0">
                  <a:pos x="573" y="152"/>
                </a:cxn>
                <a:cxn ang="0">
                  <a:pos x="580" y="123"/>
                </a:cxn>
                <a:cxn ang="0">
                  <a:pos x="623" y="103"/>
                </a:cxn>
                <a:cxn ang="0">
                  <a:pos x="659" y="59"/>
                </a:cxn>
                <a:cxn ang="0">
                  <a:pos x="619" y="46"/>
                </a:cxn>
                <a:cxn ang="0">
                  <a:pos x="582" y="83"/>
                </a:cxn>
                <a:cxn ang="0">
                  <a:pos x="569" y="59"/>
                </a:cxn>
                <a:cxn ang="0">
                  <a:pos x="604" y="0"/>
                </a:cxn>
                <a:cxn ang="0">
                  <a:pos x="507" y="62"/>
                </a:cxn>
                <a:cxn ang="0">
                  <a:pos x="470" y="108"/>
                </a:cxn>
                <a:cxn ang="0">
                  <a:pos x="531" y="97"/>
                </a:cxn>
                <a:cxn ang="0">
                  <a:pos x="536" y="134"/>
                </a:cxn>
                <a:cxn ang="0">
                  <a:pos x="494" y="202"/>
                </a:cxn>
                <a:cxn ang="0">
                  <a:pos x="419" y="241"/>
                </a:cxn>
                <a:cxn ang="0">
                  <a:pos x="424" y="191"/>
                </a:cxn>
                <a:cxn ang="0">
                  <a:pos x="363" y="215"/>
                </a:cxn>
                <a:cxn ang="0">
                  <a:pos x="433" y="149"/>
                </a:cxn>
                <a:cxn ang="0">
                  <a:pos x="352" y="165"/>
                </a:cxn>
                <a:cxn ang="0">
                  <a:pos x="374" y="127"/>
                </a:cxn>
                <a:cxn ang="0">
                  <a:pos x="327" y="141"/>
                </a:cxn>
                <a:cxn ang="0">
                  <a:pos x="387" y="62"/>
                </a:cxn>
                <a:cxn ang="0">
                  <a:pos x="301" y="106"/>
                </a:cxn>
                <a:cxn ang="0">
                  <a:pos x="261" y="128"/>
                </a:cxn>
                <a:cxn ang="0">
                  <a:pos x="231" y="138"/>
                </a:cxn>
                <a:cxn ang="0">
                  <a:pos x="178" y="162"/>
                </a:cxn>
                <a:cxn ang="0">
                  <a:pos x="134" y="158"/>
                </a:cxn>
                <a:cxn ang="0">
                  <a:pos x="104" y="151"/>
                </a:cxn>
                <a:cxn ang="0">
                  <a:pos x="53" y="134"/>
                </a:cxn>
                <a:cxn ang="0">
                  <a:pos x="0" y="90"/>
                </a:cxn>
                <a:cxn ang="0">
                  <a:pos x="0" y="90"/>
                </a:cxn>
              </a:cxnLst>
              <a:rect l="0" t="0" r="r" b="b"/>
              <a:pathLst>
                <a:path w="681" h="292">
                  <a:moveTo>
                    <a:pt x="0" y="90"/>
                  </a:moveTo>
                  <a:lnTo>
                    <a:pt x="24" y="134"/>
                  </a:lnTo>
                  <a:lnTo>
                    <a:pt x="71" y="171"/>
                  </a:lnTo>
                  <a:lnTo>
                    <a:pt x="27" y="185"/>
                  </a:lnTo>
                  <a:lnTo>
                    <a:pt x="49" y="202"/>
                  </a:lnTo>
                  <a:lnTo>
                    <a:pt x="123" y="189"/>
                  </a:lnTo>
                  <a:lnTo>
                    <a:pt x="196" y="209"/>
                  </a:lnTo>
                  <a:lnTo>
                    <a:pt x="226" y="224"/>
                  </a:lnTo>
                  <a:lnTo>
                    <a:pt x="275" y="261"/>
                  </a:lnTo>
                  <a:lnTo>
                    <a:pt x="362" y="274"/>
                  </a:lnTo>
                  <a:lnTo>
                    <a:pt x="446" y="292"/>
                  </a:lnTo>
                  <a:lnTo>
                    <a:pt x="600" y="228"/>
                  </a:lnTo>
                  <a:lnTo>
                    <a:pt x="681" y="152"/>
                  </a:lnTo>
                  <a:lnTo>
                    <a:pt x="626" y="167"/>
                  </a:lnTo>
                  <a:lnTo>
                    <a:pt x="670" y="110"/>
                  </a:lnTo>
                  <a:lnTo>
                    <a:pt x="573" y="152"/>
                  </a:lnTo>
                  <a:lnTo>
                    <a:pt x="580" y="123"/>
                  </a:lnTo>
                  <a:lnTo>
                    <a:pt x="623" y="103"/>
                  </a:lnTo>
                  <a:lnTo>
                    <a:pt x="659" y="59"/>
                  </a:lnTo>
                  <a:lnTo>
                    <a:pt x="619" y="46"/>
                  </a:lnTo>
                  <a:lnTo>
                    <a:pt x="582" y="83"/>
                  </a:lnTo>
                  <a:lnTo>
                    <a:pt x="569" y="59"/>
                  </a:lnTo>
                  <a:lnTo>
                    <a:pt x="604" y="0"/>
                  </a:lnTo>
                  <a:lnTo>
                    <a:pt x="507" y="62"/>
                  </a:lnTo>
                  <a:lnTo>
                    <a:pt x="470" y="108"/>
                  </a:lnTo>
                  <a:lnTo>
                    <a:pt x="531" y="97"/>
                  </a:lnTo>
                  <a:lnTo>
                    <a:pt x="536" y="134"/>
                  </a:lnTo>
                  <a:lnTo>
                    <a:pt x="494" y="202"/>
                  </a:lnTo>
                  <a:lnTo>
                    <a:pt x="419" y="241"/>
                  </a:lnTo>
                  <a:lnTo>
                    <a:pt x="424" y="191"/>
                  </a:lnTo>
                  <a:lnTo>
                    <a:pt x="363" y="215"/>
                  </a:lnTo>
                  <a:lnTo>
                    <a:pt x="433" y="149"/>
                  </a:lnTo>
                  <a:lnTo>
                    <a:pt x="352" y="165"/>
                  </a:lnTo>
                  <a:lnTo>
                    <a:pt x="374" y="127"/>
                  </a:lnTo>
                  <a:lnTo>
                    <a:pt x="327" y="141"/>
                  </a:lnTo>
                  <a:lnTo>
                    <a:pt x="387" y="62"/>
                  </a:lnTo>
                  <a:lnTo>
                    <a:pt x="301" y="106"/>
                  </a:lnTo>
                  <a:lnTo>
                    <a:pt x="261" y="128"/>
                  </a:lnTo>
                  <a:lnTo>
                    <a:pt x="231" y="138"/>
                  </a:lnTo>
                  <a:lnTo>
                    <a:pt x="178" y="162"/>
                  </a:lnTo>
                  <a:lnTo>
                    <a:pt x="134" y="158"/>
                  </a:lnTo>
                  <a:lnTo>
                    <a:pt x="104" y="151"/>
                  </a:lnTo>
                  <a:lnTo>
                    <a:pt x="53" y="134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5" name="Freeform 365"/>
            <p:cNvSpPr>
              <a:spLocks/>
            </p:cNvSpPr>
            <p:nvPr/>
          </p:nvSpPr>
          <p:spPr bwMode="auto">
            <a:xfrm>
              <a:off x="4419" y="2774"/>
              <a:ext cx="172" cy="112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" y="77"/>
                </a:cxn>
                <a:cxn ang="0">
                  <a:pos x="0" y="139"/>
                </a:cxn>
                <a:cxn ang="0">
                  <a:pos x="12" y="185"/>
                </a:cxn>
                <a:cxn ang="0">
                  <a:pos x="60" y="224"/>
                </a:cxn>
                <a:cxn ang="0">
                  <a:pos x="136" y="147"/>
                </a:cxn>
                <a:cxn ang="0">
                  <a:pos x="209" y="121"/>
                </a:cxn>
                <a:cxn ang="0">
                  <a:pos x="235" y="138"/>
                </a:cxn>
                <a:cxn ang="0">
                  <a:pos x="189" y="160"/>
                </a:cxn>
                <a:cxn ang="0">
                  <a:pos x="152" y="204"/>
                </a:cxn>
                <a:cxn ang="0">
                  <a:pos x="187" y="222"/>
                </a:cxn>
                <a:cxn ang="0">
                  <a:pos x="308" y="178"/>
                </a:cxn>
                <a:cxn ang="0">
                  <a:pos x="345" y="147"/>
                </a:cxn>
                <a:cxn ang="0">
                  <a:pos x="284" y="139"/>
                </a:cxn>
                <a:cxn ang="0">
                  <a:pos x="260" y="114"/>
                </a:cxn>
                <a:cxn ang="0">
                  <a:pos x="288" y="95"/>
                </a:cxn>
                <a:cxn ang="0">
                  <a:pos x="237" y="88"/>
                </a:cxn>
                <a:cxn ang="0">
                  <a:pos x="167" y="51"/>
                </a:cxn>
                <a:cxn ang="0">
                  <a:pos x="154" y="13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345" h="224">
                  <a:moveTo>
                    <a:pt x="86" y="0"/>
                  </a:moveTo>
                  <a:lnTo>
                    <a:pt x="11" y="77"/>
                  </a:lnTo>
                  <a:lnTo>
                    <a:pt x="0" y="139"/>
                  </a:lnTo>
                  <a:lnTo>
                    <a:pt x="12" y="185"/>
                  </a:lnTo>
                  <a:lnTo>
                    <a:pt x="60" y="224"/>
                  </a:lnTo>
                  <a:lnTo>
                    <a:pt x="136" y="147"/>
                  </a:lnTo>
                  <a:lnTo>
                    <a:pt x="209" y="121"/>
                  </a:lnTo>
                  <a:lnTo>
                    <a:pt x="235" y="138"/>
                  </a:lnTo>
                  <a:lnTo>
                    <a:pt x="189" y="160"/>
                  </a:lnTo>
                  <a:lnTo>
                    <a:pt x="152" y="204"/>
                  </a:lnTo>
                  <a:lnTo>
                    <a:pt x="187" y="222"/>
                  </a:lnTo>
                  <a:lnTo>
                    <a:pt x="308" y="178"/>
                  </a:lnTo>
                  <a:lnTo>
                    <a:pt x="345" y="147"/>
                  </a:lnTo>
                  <a:lnTo>
                    <a:pt x="284" y="139"/>
                  </a:lnTo>
                  <a:lnTo>
                    <a:pt x="260" y="114"/>
                  </a:lnTo>
                  <a:lnTo>
                    <a:pt x="288" y="95"/>
                  </a:lnTo>
                  <a:lnTo>
                    <a:pt x="237" y="88"/>
                  </a:lnTo>
                  <a:lnTo>
                    <a:pt x="167" y="51"/>
                  </a:lnTo>
                  <a:lnTo>
                    <a:pt x="154" y="13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6" name="Freeform 366"/>
            <p:cNvSpPr>
              <a:spLocks/>
            </p:cNvSpPr>
            <p:nvPr/>
          </p:nvSpPr>
          <p:spPr bwMode="auto">
            <a:xfrm>
              <a:off x="4266" y="2765"/>
              <a:ext cx="214" cy="235"/>
            </a:xfrm>
            <a:custGeom>
              <a:avLst/>
              <a:gdLst/>
              <a:ahLst/>
              <a:cxnLst>
                <a:cxn ang="0">
                  <a:pos x="248" y="26"/>
                </a:cxn>
                <a:cxn ang="0">
                  <a:pos x="119" y="133"/>
                </a:cxn>
                <a:cxn ang="0">
                  <a:pos x="31" y="243"/>
                </a:cxn>
                <a:cxn ang="0">
                  <a:pos x="0" y="293"/>
                </a:cxn>
                <a:cxn ang="0">
                  <a:pos x="12" y="410"/>
                </a:cxn>
                <a:cxn ang="0">
                  <a:pos x="145" y="471"/>
                </a:cxn>
                <a:cxn ang="0">
                  <a:pos x="170" y="438"/>
                </a:cxn>
                <a:cxn ang="0">
                  <a:pos x="192" y="386"/>
                </a:cxn>
                <a:cxn ang="0">
                  <a:pos x="148" y="351"/>
                </a:cxn>
                <a:cxn ang="0">
                  <a:pos x="113" y="291"/>
                </a:cxn>
                <a:cxn ang="0">
                  <a:pos x="112" y="197"/>
                </a:cxn>
                <a:cxn ang="0">
                  <a:pos x="147" y="272"/>
                </a:cxn>
                <a:cxn ang="0">
                  <a:pos x="183" y="304"/>
                </a:cxn>
                <a:cxn ang="0">
                  <a:pos x="242" y="304"/>
                </a:cxn>
                <a:cxn ang="0">
                  <a:pos x="316" y="304"/>
                </a:cxn>
                <a:cxn ang="0">
                  <a:pos x="273" y="261"/>
                </a:cxn>
                <a:cxn ang="0">
                  <a:pos x="257" y="191"/>
                </a:cxn>
                <a:cxn ang="0">
                  <a:pos x="273" y="96"/>
                </a:cxn>
                <a:cxn ang="0">
                  <a:pos x="306" y="56"/>
                </a:cxn>
                <a:cxn ang="0">
                  <a:pos x="365" y="43"/>
                </a:cxn>
                <a:cxn ang="0">
                  <a:pos x="428" y="30"/>
                </a:cxn>
                <a:cxn ang="0">
                  <a:pos x="330" y="0"/>
                </a:cxn>
                <a:cxn ang="0">
                  <a:pos x="248" y="26"/>
                </a:cxn>
                <a:cxn ang="0">
                  <a:pos x="248" y="26"/>
                </a:cxn>
              </a:cxnLst>
              <a:rect l="0" t="0" r="r" b="b"/>
              <a:pathLst>
                <a:path w="428" h="471">
                  <a:moveTo>
                    <a:pt x="248" y="26"/>
                  </a:moveTo>
                  <a:lnTo>
                    <a:pt x="119" y="133"/>
                  </a:lnTo>
                  <a:lnTo>
                    <a:pt x="31" y="243"/>
                  </a:lnTo>
                  <a:lnTo>
                    <a:pt x="0" y="293"/>
                  </a:lnTo>
                  <a:lnTo>
                    <a:pt x="12" y="410"/>
                  </a:lnTo>
                  <a:lnTo>
                    <a:pt x="145" y="471"/>
                  </a:lnTo>
                  <a:lnTo>
                    <a:pt x="170" y="438"/>
                  </a:lnTo>
                  <a:lnTo>
                    <a:pt x="192" y="386"/>
                  </a:lnTo>
                  <a:lnTo>
                    <a:pt x="148" y="351"/>
                  </a:lnTo>
                  <a:lnTo>
                    <a:pt x="113" y="291"/>
                  </a:lnTo>
                  <a:lnTo>
                    <a:pt x="112" y="197"/>
                  </a:lnTo>
                  <a:lnTo>
                    <a:pt x="147" y="272"/>
                  </a:lnTo>
                  <a:lnTo>
                    <a:pt x="183" y="304"/>
                  </a:lnTo>
                  <a:lnTo>
                    <a:pt x="242" y="304"/>
                  </a:lnTo>
                  <a:lnTo>
                    <a:pt x="316" y="304"/>
                  </a:lnTo>
                  <a:lnTo>
                    <a:pt x="273" y="261"/>
                  </a:lnTo>
                  <a:lnTo>
                    <a:pt x="257" y="191"/>
                  </a:lnTo>
                  <a:lnTo>
                    <a:pt x="273" y="96"/>
                  </a:lnTo>
                  <a:lnTo>
                    <a:pt x="306" y="56"/>
                  </a:lnTo>
                  <a:lnTo>
                    <a:pt x="365" y="43"/>
                  </a:lnTo>
                  <a:lnTo>
                    <a:pt x="428" y="30"/>
                  </a:lnTo>
                  <a:lnTo>
                    <a:pt x="330" y="0"/>
                  </a:lnTo>
                  <a:lnTo>
                    <a:pt x="248" y="26"/>
                  </a:lnTo>
                  <a:lnTo>
                    <a:pt x="248" y="26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7" name="Freeform 367"/>
            <p:cNvSpPr>
              <a:spLocks/>
            </p:cNvSpPr>
            <p:nvPr/>
          </p:nvSpPr>
          <p:spPr bwMode="auto">
            <a:xfrm>
              <a:off x="4430" y="2485"/>
              <a:ext cx="111" cy="19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38" y="44"/>
                </a:cxn>
                <a:cxn ang="0">
                  <a:pos x="5" y="114"/>
                </a:cxn>
                <a:cxn ang="0">
                  <a:pos x="0" y="248"/>
                </a:cxn>
                <a:cxn ang="0">
                  <a:pos x="44" y="294"/>
                </a:cxn>
                <a:cxn ang="0">
                  <a:pos x="108" y="384"/>
                </a:cxn>
                <a:cxn ang="0">
                  <a:pos x="121" y="311"/>
                </a:cxn>
                <a:cxn ang="0">
                  <a:pos x="202" y="217"/>
                </a:cxn>
                <a:cxn ang="0">
                  <a:pos x="222" y="156"/>
                </a:cxn>
                <a:cxn ang="0">
                  <a:pos x="147" y="178"/>
                </a:cxn>
                <a:cxn ang="0">
                  <a:pos x="93" y="193"/>
                </a:cxn>
                <a:cxn ang="0">
                  <a:pos x="62" y="184"/>
                </a:cxn>
                <a:cxn ang="0">
                  <a:pos x="44" y="151"/>
                </a:cxn>
                <a:cxn ang="0">
                  <a:pos x="46" y="105"/>
                </a:cxn>
                <a:cxn ang="0">
                  <a:pos x="77" y="44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222" h="384">
                  <a:moveTo>
                    <a:pt x="112" y="0"/>
                  </a:moveTo>
                  <a:lnTo>
                    <a:pt x="38" y="44"/>
                  </a:lnTo>
                  <a:lnTo>
                    <a:pt x="5" y="114"/>
                  </a:lnTo>
                  <a:lnTo>
                    <a:pt x="0" y="248"/>
                  </a:lnTo>
                  <a:lnTo>
                    <a:pt x="44" y="294"/>
                  </a:lnTo>
                  <a:lnTo>
                    <a:pt x="108" y="384"/>
                  </a:lnTo>
                  <a:lnTo>
                    <a:pt x="121" y="311"/>
                  </a:lnTo>
                  <a:lnTo>
                    <a:pt x="202" y="217"/>
                  </a:lnTo>
                  <a:lnTo>
                    <a:pt x="222" y="156"/>
                  </a:lnTo>
                  <a:lnTo>
                    <a:pt x="147" y="178"/>
                  </a:lnTo>
                  <a:lnTo>
                    <a:pt x="93" y="193"/>
                  </a:lnTo>
                  <a:lnTo>
                    <a:pt x="62" y="184"/>
                  </a:lnTo>
                  <a:lnTo>
                    <a:pt x="44" y="151"/>
                  </a:lnTo>
                  <a:lnTo>
                    <a:pt x="46" y="105"/>
                  </a:lnTo>
                  <a:lnTo>
                    <a:pt x="77" y="44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8" name="Freeform 368"/>
            <p:cNvSpPr>
              <a:spLocks/>
            </p:cNvSpPr>
            <p:nvPr/>
          </p:nvSpPr>
          <p:spPr bwMode="auto">
            <a:xfrm>
              <a:off x="4551" y="2501"/>
              <a:ext cx="131" cy="121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0" y="182"/>
                </a:cxn>
                <a:cxn ang="0">
                  <a:pos x="35" y="215"/>
                </a:cxn>
                <a:cxn ang="0">
                  <a:pos x="92" y="243"/>
                </a:cxn>
                <a:cxn ang="0">
                  <a:pos x="177" y="243"/>
                </a:cxn>
                <a:cxn ang="0">
                  <a:pos x="230" y="193"/>
                </a:cxn>
                <a:cxn ang="0">
                  <a:pos x="263" y="118"/>
                </a:cxn>
                <a:cxn ang="0">
                  <a:pos x="204" y="75"/>
                </a:cxn>
                <a:cxn ang="0">
                  <a:pos x="204" y="11"/>
                </a:cxn>
                <a:cxn ang="0">
                  <a:pos x="173" y="63"/>
                </a:cxn>
                <a:cxn ang="0">
                  <a:pos x="178" y="0"/>
                </a:cxn>
                <a:cxn ang="0">
                  <a:pos x="143" y="24"/>
                </a:cxn>
                <a:cxn ang="0">
                  <a:pos x="142" y="88"/>
                </a:cxn>
                <a:cxn ang="0">
                  <a:pos x="154" y="127"/>
                </a:cxn>
                <a:cxn ang="0">
                  <a:pos x="116" y="109"/>
                </a:cxn>
                <a:cxn ang="0">
                  <a:pos x="57" y="75"/>
                </a:cxn>
                <a:cxn ang="0">
                  <a:pos x="81" y="134"/>
                </a:cxn>
                <a:cxn ang="0">
                  <a:pos x="107" y="164"/>
                </a:cxn>
                <a:cxn ang="0">
                  <a:pos x="72" y="164"/>
                </a:cxn>
                <a:cxn ang="0">
                  <a:pos x="42" y="121"/>
                </a:cxn>
                <a:cxn ang="0">
                  <a:pos x="35" y="176"/>
                </a:cxn>
                <a:cxn ang="0">
                  <a:pos x="19" y="164"/>
                </a:cxn>
                <a:cxn ang="0">
                  <a:pos x="0" y="134"/>
                </a:cxn>
                <a:cxn ang="0">
                  <a:pos x="0" y="134"/>
                </a:cxn>
              </a:cxnLst>
              <a:rect l="0" t="0" r="r" b="b"/>
              <a:pathLst>
                <a:path w="263" h="243">
                  <a:moveTo>
                    <a:pt x="0" y="134"/>
                  </a:moveTo>
                  <a:lnTo>
                    <a:pt x="0" y="182"/>
                  </a:lnTo>
                  <a:lnTo>
                    <a:pt x="35" y="215"/>
                  </a:lnTo>
                  <a:lnTo>
                    <a:pt x="92" y="243"/>
                  </a:lnTo>
                  <a:lnTo>
                    <a:pt x="177" y="243"/>
                  </a:lnTo>
                  <a:lnTo>
                    <a:pt x="230" y="193"/>
                  </a:lnTo>
                  <a:lnTo>
                    <a:pt x="263" y="118"/>
                  </a:lnTo>
                  <a:lnTo>
                    <a:pt x="204" y="75"/>
                  </a:lnTo>
                  <a:lnTo>
                    <a:pt x="204" y="11"/>
                  </a:lnTo>
                  <a:lnTo>
                    <a:pt x="173" y="63"/>
                  </a:lnTo>
                  <a:lnTo>
                    <a:pt x="178" y="0"/>
                  </a:lnTo>
                  <a:lnTo>
                    <a:pt x="143" y="24"/>
                  </a:lnTo>
                  <a:lnTo>
                    <a:pt x="142" y="88"/>
                  </a:lnTo>
                  <a:lnTo>
                    <a:pt x="154" y="127"/>
                  </a:lnTo>
                  <a:lnTo>
                    <a:pt x="116" y="109"/>
                  </a:lnTo>
                  <a:lnTo>
                    <a:pt x="57" y="75"/>
                  </a:lnTo>
                  <a:lnTo>
                    <a:pt x="81" y="134"/>
                  </a:lnTo>
                  <a:lnTo>
                    <a:pt x="107" y="164"/>
                  </a:lnTo>
                  <a:lnTo>
                    <a:pt x="72" y="164"/>
                  </a:lnTo>
                  <a:lnTo>
                    <a:pt x="42" y="121"/>
                  </a:lnTo>
                  <a:lnTo>
                    <a:pt x="35" y="176"/>
                  </a:lnTo>
                  <a:lnTo>
                    <a:pt x="19" y="164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9" name="Freeform 369"/>
            <p:cNvSpPr>
              <a:spLocks/>
            </p:cNvSpPr>
            <p:nvPr/>
          </p:nvSpPr>
          <p:spPr bwMode="auto">
            <a:xfrm>
              <a:off x="4381" y="2619"/>
              <a:ext cx="230" cy="170"/>
            </a:xfrm>
            <a:custGeom>
              <a:avLst/>
              <a:gdLst/>
              <a:ahLst/>
              <a:cxnLst>
                <a:cxn ang="0">
                  <a:pos x="31" y="322"/>
                </a:cxn>
                <a:cxn ang="0">
                  <a:pos x="13" y="276"/>
                </a:cxn>
                <a:cxn ang="0">
                  <a:pos x="0" y="171"/>
                </a:cxn>
                <a:cxn ang="0">
                  <a:pos x="20" y="105"/>
                </a:cxn>
                <a:cxn ang="0">
                  <a:pos x="87" y="37"/>
                </a:cxn>
                <a:cxn ang="0">
                  <a:pos x="105" y="63"/>
                </a:cxn>
                <a:cxn ang="0">
                  <a:pos x="70" y="111"/>
                </a:cxn>
                <a:cxn ang="0">
                  <a:pos x="76" y="188"/>
                </a:cxn>
                <a:cxn ang="0">
                  <a:pos x="112" y="245"/>
                </a:cxn>
                <a:cxn ang="0">
                  <a:pos x="88" y="151"/>
                </a:cxn>
                <a:cxn ang="0">
                  <a:pos x="129" y="201"/>
                </a:cxn>
                <a:cxn ang="0">
                  <a:pos x="129" y="99"/>
                </a:cxn>
                <a:cxn ang="0">
                  <a:pos x="184" y="0"/>
                </a:cxn>
                <a:cxn ang="0">
                  <a:pos x="223" y="111"/>
                </a:cxn>
                <a:cxn ang="0">
                  <a:pos x="256" y="107"/>
                </a:cxn>
                <a:cxn ang="0">
                  <a:pos x="287" y="70"/>
                </a:cxn>
                <a:cxn ang="0">
                  <a:pos x="327" y="32"/>
                </a:cxn>
                <a:cxn ang="0">
                  <a:pos x="364" y="19"/>
                </a:cxn>
                <a:cxn ang="0">
                  <a:pos x="360" y="74"/>
                </a:cxn>
                <a:cxn ang="0">
                  <a:pos x="364" y="118"/>
                </a:cxn>
                <a:cxn ang="0">
                  <a:pos x="397" y="149"/>
                </a:cxn>
                <a:cxn ang="0">
                  <a:pos x="460" y="169"/>
                </a:cxn>
                <a:cxn ang="0">
                  <a:pos x="386" y="213"/>
                </a:cxn>
                <a:cxn ang="0">
                  <a:pos x="349" y="258"/>
                </a:cxn>
                <a:cxn ang="0">
                  <a:pos x="305" y="309"/>
                </a:cxn>
                <a:cxn ang="0">
                  <a:pos x="305" y="340"/>
                </a:cxn>
                <a:cxn ang="0">
                  <a:pos x="235" y="337"/>
                </a:cxn>
                <a:cxn ang="0">
                  <a:pos x="31" y="322"/>
                </a:cxn>
                <a:cxn ang="0">
                  <a:pos x="31" y="322"/>
                </a:cxn>
              </a:cxnLst>
              <a:rect l="0" t="0" r="r" b="b"/>
              <a:pathLst>
                <a:path w="460" h="340">
                  <a:moveTo>
                    <a:pt x="31" y="322"/>
                  </a:moveTo>
                  <a:lnTo>
                    <a:pt x="13" y="276"/>
                  </a:lnTo>
                  <a:lnTo>
                    <a:pt x="0" y="171"/>
                  </a:lnTo>
                  <a:lnTo>
                    <a:pt x="20" y="105"/>
                  </a:lnTo>
                  <a:lnTo>
                    <a:pt x="87" y="37"/>
                  </a:lnTo>
                  <a:lnTo>
                    <a:pt x="105" y="63"/>
                  </a:lnTo>
                  <a:lnTo>
                    <a:pt x="70" y="111"/>
                  </a:lnTo>
                  <a:lnTo>
                    <a:pt x="76" y="188"/>
                  </a:lnTo>
                  <a:lnTo>
                    <a:pt x="112" y="245"/>
                  </a:lnTo>
                  <a:lnTo>
                    <a:pt x="88" y="151"/>
                  </a:lnTo>
                  <a:lnTo>
                    <a:pt x="129" y="201"/>
                  </a:lnTo>
                  <a:lnTo>
                    <a:pt x="129" y="99"/>
                  </a:lnTo>
                  <a:lnTo>
                    <a:pt x="184" y="0"/>
                  </a:lnTo>
                  <a:lnTo>
                    <a:pt x="223" y="111"/>
                  </a:lnTo>
                  <a:lnTo>
                    <a:pt x="256" y="107"/>
                  </a:lnTo>
                  <a:lnTo>
                    <a:pt x="287" y="70"/>
                  </a:lnTo>
                  <a:lnTo>
                    <a:pt x="327" y="32"/>
                  </a:lnTo>
                  <a:lnTo>
                    <a:pt x="364" y="19"/>
                  </a:lnTo>
                  <a:lnTo>
                    <a:pt x="360" y="74"/>
                  </a:lnTo>
                  <a:lnTo>
                    <a:pt x="364" y="118"/>
                  </a:lnTo>
                  <a:lnTo>
                    <a:pt x="397" y="149"/>
                  </a:lnTo>
                  <a:lnTo>
                    <a:pt x="460" y="169"/>
                  </a:lnTo>
                  <a:lnTo>
                    <a:pt x="386" y="213"/>
                  </a:lnTo>
                  <a:lnTo>
                    <a:pt x="349" y="258"/>
                  </a:lnTo>
                  <a:lnTo>
                    <a:pt x="305" y="309"/>
                  </a:lnTo>
                  <a:lnTo>
                    <a:pt x="305" y="340"/>
                  </a:lnTo>
                  <a:lnTo>
                    <a:pt x="235" y="337"/>
                  </a:lnTo>
                  <a:lnTo>
                    <a:pt x="31" y="322"/>
                  </a:lnTo>
                  <a:lnTo>
                    <a:pt x="31" y="32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0" name="Freeform 370"/>
            <p:cNvSpPr>
              <a:spLocks/>
            </p:cNvSpPr>
            <p:nvPr/>
          </p:nvSpPr>
          <p:spPr bwMode="auto">
            <a:xfrm>
              <a:off x="5362" y="3776"/>
              <a:ext cx="358" cy="4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40"/>
                </a:cxn>
                <a:cxn ang="0">
                  <a:pos x="147" y="355"/>
                </a:cxn>
                <a:cxn ang="0">
                  <a:pos x="327" y="945"/>
                </a:cxn>
                <a:cxn ang="0">
                  <a:pos x="621" y="570"/>
                </a:cxn>
                <a:cxn ang="0">
                  <a:pos x="717" y="381"/>
                </a:cxn>
                <a:cxn ang="0">
                  <a:pos x="473" y="210"/>
                </a:cxn>
                <a:cxn ang="0">
                  <a:pos x="168" y="7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17" h="945">
                  <a:moveTo>
                    <a:pt x="0" y="0"/>
                  </a:moveTo>
                  <a:lnTo>
                    <a:pt x="19" y="140"/>
                  </a:lnTo>
                  <a:lnTo>
                    <a:pt x="147" y="355"/>
                  </a:lnTo>
                  <a:lnTo>
                    <a:pt x="327" y="945"/>
                  </a:lnTo>
                  <a:lnTo>
                    <a:pt x="621" y="570"/>
                  </a:lnTo>
                  <a:lnTo>
                    <a:pt x="717" y="381"/>
                  </a:lnTo>
                  <a:lnTo>
                    <a:pt x="473" y="210"/>
                  </a:lnTo>
                  <a:lnTo>
                    <a:pt x="168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1" name="Freeform 371"/>
            <p:cNvSpPr>
              <a:spLocks/>
            </p:cNvSpPr>
            <p:nvPr/>
          </p:nvSpPr>
          <p:spPr bwMode="auto">
            <a:xfrm>
              <a:off x="4181" y="3388"/>
              <a:ext cx="748" cy="910"/>
            </a:xfrm>
            <a:custGeom>
              <a:avLst/>
              <a:gdLst/>
              <a:ahLst/>
              <a:cxnLst>
                <a:cxn ang="0">
                  <a:pos x="237" y="634"/>
                </a:cxn>
                <a:cxn ang="0">
                  <a:pos x="384" y="496"/>
                </a:cxn>
                <a:cxn ang="0">
                  <a:pos x="523" y="303"/>
                </a:cxn>
                <a:cxn ang="0">
                  <a:pos x="659" y="0"/>
                </a:cxn>
                <a:cxn ang="0">
                  <a:pos x="1137" y="715"/>
                </a:cxn>
                <a:cxn ang="0">
                  <a:pos x="1148" y="977"/>
                </a:cxn>
                <a:cxn ang="0">
                  <a:pos x="1317" y="1235"/>
                </a:cxn>
                <a:cxn ang="0">
                  <a:pos x="1495" y="1819"/>
                </a:cxn>
                <a:cxn ang="0">
                  <a:pos x="1091" y="1804"/>
                </a:cxn>
                <a:cxn ang="0">
                  <a:pos x="470" y="1780"/>
                </a:cxn>
                <a:cxn ang="0">
                  <a:pos x="57" y="1106"/>
                </a:cxn>
                <a:cxn ang="0">
                  <a:pos x="0" y="768"/>
                </a:cxn>
                <a:cxn ang="0">
                  <a:pos x="237" y="634"/>
                </a:cxn>
                <a:cxn ang="0">
                  <a:pos x="237" y="634"/>
                </a:cxn>
              </a:cxnLst>
              <a:rect l="0" t="0" r="r" b="b"/>
              <a:pathLst>
                <a:path w="1495" h="1819">
                  <a:moveTo>
                    <a:pt x="237" y="634"/>
                  </a:moveTo>
                  <a:lnTo>
                    <a:pt x="384" y="496"/>
                  </a:lnTo>
                  <a:lnTo>
                    <a:pt x="523" y="303"/>
                  </a:lnTo>
                  <a:lnTo>
                    <a:pt x="659" y="0"/>
                  </a:lnTo>
                  <a:lnTo>
                    <a:pt x="1137" y="715"/>
                  </a:lnTo>
                  <a:lnTo>
                    <a:pt x="1148" y="977"/>
                  </a:lnTo>
                  <a:lnTo>
                    <a:pt x="1317" y="1235"/>
                  </a:lnTo>
                  <a:lnTo>
                    <a:pt x="1495" y="1819"/>
                  </a:lnTo>
                  <a:lnTo>
                    <a:pt x="1091" y="1804"/>
                  </a:lnTo>
                  <a:lnTo>
                    <a:pt x="470" y="1780"/>
                  </a:lnTo>
                  <a:lnTo>
                    <a:pt x="57" y="1106"/>
                  </a:lnTo>
                  <a:lnTo>
                    <a:pt x="0" y="768"/>
                  </a:lnTo>
                  <a:lnTo>
                    <a:pt x="237" y="634"/>
                  </a:lnTo>
                  <a:lnTo>
                    <a:pt x="237" y="63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2" name="Freeform 372"/>
            <p:cNvSpPr>
              <a:spLocks/>
            </p:cNvSpPr>
            <p:nvPr/>
          </p:nvSpPr>
          <p:spPr bwMode="auto">
            <a:xfrm>
              <a:off x="5363" y="3787"/>
              <a:ext cx="367" cy="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47"/>
                </a:cxn>
                <a:cxn ang="0">
                  <a:pos x="122" y="302"/>
                </a:cxn>
                <a:cxn ang="0">
                  <a:pos x="305" y="864"/>
                </a:cxn>
                <a:cxn ang="0">
                  <a:pos x="458" y="787"/>
                </a:cxn>
                <a:cxn ang="0">
                  <a:pos x="610" y="539"/>
                </a:cxn>
                <a:cxn ang="0">
                  <a:pos x="711" y="405"/>
                </a:cxn>
                <a:cxn ang="0">
                  <a:pos x="733" y="337"/>
                </a:cxn>
                <a:cxn ang="0">
                  <a:pos x="601" y="245"/>
                </a:cxn>
                <a:cxn ang="0">
                  <a:pos x="278" y="100"/>
                </a:cxn>
                <a:cxn ang="0">
                  <a:pos x="167" y="57"/>
                </a:cxn>
                <a:cxn ang="0">
                  <a:pos x="386" y="168"/>
                </a:cxn>
                <a:cxn ang="0">
                  <a:pos x="550" y="248"/>
                </a:cxn>
                <a:cxn ang="0">
                  <a:pos x="632" y="348"/>
                </a:cxn>
                <a:cxn ang="0">
                  <a:pos x="645" y="383"/>
                </a:cxn>
                <a:cxn ang="0">
                  <a:pos x="561" y="337"/>
                </a:cxn>
                <a:cxn ang="0">
                  <a:pos x="452" y="248"/>
                </a:cxn>
                <a:cxn ang="0">
                  <a:pos x="353" y="180"/>
                </a:cxn>
                <a:cxn ang="0">
                  <a:pos x="393" y="292"/>
                </a:cxn>
                <a:cxn ang="0">
                  <a:pos x="480" y="438"/>
                </a:cxn>
                <a:cxn ang="0">
                  <a:pos x="528" y="552"/>
                </a:cxn>
                <a:cxn ang="0">
                  <a:pos x="506" y="629"/>
                </a:cxn>
                <a:cxn ang="0">
                  <a:pos x="452" y="693"/>
                </a:cxn>
                <a:cxn ang="0">
                  <a:pos x="371" y="710"/>
                </a:cxn>
                <a:cxn ang="0">
                  <a:pos x="309" y="651"/>
                </a:cxn>
                <a:cxn ang="0">
                  <a:pos x="278" y="530"/>
                </a:cxn>
                <a:cxn ang="0">
                  <a:pos x="221" y="360"/>
                </a:cxn>
                <a:cxn ang="0">
                  <a:pos x="145" y="225"/>
                </a:cxn>
                <a:cxn ang="0">
                  <a:pos x="59" y="13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33" h="864">
                  <a:moveTo>
                    <a:pt x="0" y="0"/>
                  </a:moveTo>
                  <a:lnTo>
                    <a:pt x="11" y="147"/>
                  </a:lnTo>
                  <a:lnTo>
                    <a:pt x="122" y="302"/>
                  </a:lnTo>
                  <a:lnTo>
                    <a:pt x="305" y="864"/>
                  </a:lnTo>
                  <a:lnTo>
                    <a:pt x="458" y="787"/>
                  </a:lnTo>
                  <a:lnTo>
                    <a:pt x="610" y="539"/>
                  </a:lnTo>
                  <a:lnTo>
                    <a:pt x="711" y="405"/>
                  </a:lnTo>
                  <a:lnTo>
                    <a:pt x="733" y="337"/>
                  </a:lnTo>
                  <a:lnTo>
                    <a:pt x="601" y="245"/>
                  </a:lnTo>
                  <a:lnTo>
                    <a:pt x="278" y="100"/>
                  </a:lnTo>
                  <a:lnTo>
                    <a:pt x="167" y="57"/>
                  </a:lnTo>
                  <a:lnTo>
                    <a:pt x="386" y="168"/>
                  </a:lnTo>
                  <a:lnTo>
                    <a:pt x="550" y="248"/>
                  </a:lnTo>
                  <a:lnTo>
                    <a:pt x="632" y="348"/>
                  </a:lnTo>
                  <a:lnTo>
                    <a:pt x="645" y="383"/>
                  </a:lnTo>
                  <a:lnTo>
                    <a:pt x="561" y="337"/>
                  </a:lnTo>
                  <a:lnTo>
                    <a:pt x="452" y="248"/>
                  </a:lnTo>
                  <a:lnTo>
                    <a:pt x="353" y="180"/>
                  </a:lnTo>
                  <a:lnTo>
                    <a:pt x="393" y="292"/>
                  </a:lnTo>
                  <a:lnTo>
                    <a:pt x="480" y="438"/>
                  </a:lnTo>
                  <a:lnTo>
                    <a:pt x="528" y="552"/>
                  </a:lnTo>
                  <a:lnTo>
                    <a:pt x="506" y="629"/>
                  </a:lnTo>
                  <a:lnTo>
                    <a:pt x="452" y="693"/>
                  </a:lnTo>
                  <a:lnTo>
                    <a:pt x="371" y="710"/>
                  </a:lnTo>
                  <a:lnTo>
                    <a:pt x="309" y="651"/>
                  </a:lnTo>
                  <a:lnTo>
                    <a:pt x="278" y="530"/>
                  </a:lnTo>
                  <a:lnTo>
                    <a:pt x="221" y="360"/>
                  </a:lnTo>
                  <a:lnTo>
                    <a:pt x="145" y="225"/>
                  </a:lnTo>
                  <a:lnTo>
                    <a:pt x="59" y="1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3" name="Freeform 373"/>
            <p:cNvSpPr>
              <a:spLocks/>
            </p:cNvSpPr>
            <p:nvPr/>
          </p:nvSpPr>
          <p:spPr bwMode="auto">
            <a:xfrm>
              <a:off x="5395" y="3929"/>
              <a:ext cx="89" cy="3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" y="276"/>
                </a:cxn>
                <a:cxn ang="0">
                  <a:pos x="178" y="719"/>
                </a:cxn>
                <a:cxn ang="0">
                  <a:pos x="134" y="7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8" h="719">
                  <a:moveTo>
                    <a:pt x="0" y="0"/>
                  </a:moveTo>
                  <a:lnTo>
                    <a:pt x="80" y="276"/>
                  </a:lnTo>
                  <a:lnTo>
                    <a:pt x="178" y="719"/>
                  </a:lnTo>
                  <a:lnTo>
                    <a:pt x="134" y="7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4" name="Freeform 374"/>
            <p:cNvSpPr>
              <a:spLocks/>
            </p:cNvSpPr>
            <p:nvPr/>
          </p:nvSpPr>
          <p:spPr bwMode="auto">
            <a:xfrm>
              <a:off x="4186" y="3223"/>
              <a:ext cx="736" cy="1068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349" y="853"/>
                </a:cxn>
                <a:cxn ang="0">
                  <a:pos x="402" y="798"/>
                </a:cxn>
                <a:cxn ang="0">
                  <a:pos x="312" y="969"/>
                </a:cxn>
                <a:cxn ang="0">
                  <a:pos x="312" y="1055"/>
                </a:cxn>
                <a:cxn ang="0">
                  <a:pos x="292" y="1161"/>
                </a:cxn>
                <a:cxn ang="0">
                  <a:pos x="218" y="1382"/>
                </a:cxn>
                <a:cxn ang="0">
                  <a:pos x="196" y="1540"/>
                </a:cxn>
                <a:cxn ang="0">
                  <a:pos x="215" y="1641"/>
                </a:cxn>
                <a:cxn ang="0">
                  <a:pos x="240" y="1481"/>
                </a:cxn>
                <a:cxn ang="0">
                  <a:pos x="305" y="1261"/>
                </a:cxn>
                <a:cxn ang="0">
                  <a:pos x="380" y="1013"/>
                </a:cxn>
                <a:cxn ang="0">
                  <a:pos x="457" y="833"/>
                </a:cxn>
                <a:cxn ang="0">
                  <a:pos x="555" y="641"/>
                </a:cxn>
                <a:cxn ang="0">
                  <a:pos x="665" y="268"/>
                </a:cxn>
                <a:cxn ang="0">
                  <a:pos x="786" y="35"/>
                </a:cxn>
                <a:cxn ang="0">
                  <a:pos x="817" y="0"/>
                </a:cxn>
                <a:cxn ang="0">
                  <a:pos x="786" y="281"/>
                </a:cxn>
                <a:cxn ang="0">
                  <a:pos x="970" y="676"/>
                </a:cxn>
                <a:cxn ang="0">
                  <a:pos x="1135" y="965"/>
                </a:cxn>
                <a:cxn ang="0">
                  <a:pos x="1185" y="1327"/>
                </a:cxn>
                <a:cxn ang="0">
                  <a:pos x="1471" y="2082"/>
                </a:cxn>
                <a:cxn ang="0">
                  <a:pos x="1185" y="2135"/>
                </a:cxn>
                <a:cxn ang="0">
                  <a:pos x="1113" y="2135"/>
                </a:cxn>
                <a:cxn ang="0">
                  <a:pos x="882" y="1768"/>
                </a:cxn>
                <a:cxn ang="0">
                  <a:pos x="827" y="1551"/>
                </a:cxn>
                <a:cxn ang="0">
                  <a:pos x="817" y="1420"/>
                </a:cxn>
                <a:cxn ang="0">
                  <a:pos x="817" y="1250"/>
                </a:cxn>
                <a:cxn ang="0">
                  <a:pos x="839" y="1125"/>
                </a:cxn>
                <a:cxn ang="0">
                  <a:pos x="880" y="1049"/>
                </a:cxn>
                <a:cxn ang="0">
                  <a:pos x="935" y="1206"/>
                </a:cxn>
                <a:cxn ang="0">
                  <a:pos x="1010" y="1430"/>
                </a:cxn>
                <a:cxn ang="0">
                  <a:pos x="1067" y="1654"/>
                </a:cxn>
                <a:cxn ang="0">
                  <a:pos x="1131" y="1786"/>
                </a:cxn>
                <a:cxn ang="0">
                  <a:pos x="1229" y="1942"/>
                </a:cxn>
                <a:cxn ang="0">
                  <a:pos x="1308" y="2005"/>
                </a:cxn>
                <a:cxn ang="0">
                  <a:pos x="1277" y="1834"/>
                </a:cxn>
                <a:cxn ang="0">
                  <a:pos x="1144" y="1408"/>
                </a:cxn>
                <a:cxn ang="0">
                  <a:pos x="1036" y="1237"/>
                </a:cxn>
                <a:cxn ang="0">
                  <a:pos x="1054" y="1068"/>
                </a:cxn>
                <a:cxn ang="0">
                  <a:pos x="970" y="882"/>
                </a:cxn>
                <a:cxn ang="0">
                  <a:pos x="861" y="766"/>
                </a:cxn>
                <a:cxn ang="0">
                  <a:pos x="764" y="934"/>
                </a:cxn>
                <a:cxn ang="0">
                  <a:pos x="742" y="1196"/>
                </a:cxn>
                <a:cxn ang="0">
                  <a:pos x="742" y="1382"/>
                </a:cxn>
                <a:cxn ang="0">
                  <a:pos x="770" y="1652"/>
                </a:cxn>
                <a:cxn ang="0">
                  <a:pos x="817" y="1867"/>
                </a:cxn>
                <a:cxn ang="0">
                  <a:pos x="792" y="1992"/>
                </a:cxn>
                <a:cxn ang="0">
                  <a:pos x="612" y="1779"/>
                </a:cxn>
                <a:cxn ang="0">
                  <a:pos x="589" y="1577"/>
                </a:cxn>
                <a:cxn ang="0">
                  <a:pos x="564" y="1138"/>
                </a:cxn>
                <a:cxn ang="0">
                  <a:pos x="573" y="959"/>
                </a:cxn>
                <a:cxn ang="0">
                  <a:pos x="510" y="1059"/>
                </a:cxn>
                <a:cxn ang="0">
                  <a:pos x="479" y="1215"/>
                </a:cxn>
                <a:cxn ang="0">
                  <a:pos x="433" y="1417"/>
                </a:cxn>
                <a:cxn ang="0">
                  <a:pos x="420" y="1641"/>
                </a:cxn>
                <a:cxn ang="0">
                  <a:pos x="498" y="1959"/>
                </a:cxn>
                <a:cxn ang="0">
                  <a:pos x="573" y="2126"/>
                </a:cxn>
                <a:cxn ang="0">
                  <a:pos x="398" y="2122"/>
                </a:cxn>
                <a:cxn ang="0">
                  <a:pos x="93" y="1555"/>
                </a:cxn>
                <a:cxn ang="0">
                  <a:pos x="0" y="1103"/>
                </a:cxn>
                <a:cxn ang="0">
                  <a:pos x="0" y="1103"/>
                </a:cxn>
              </a:cxnLst>
              <a:rect l="0" t="0" r="r" b="b"/>
              <a:pathLst>
                <a:path w="1471" h="2135">
                  <a:moveTo>
                    <a:pt x="0" y="1103"/>
                  </a:moveTo>
                  <a:lnTo>
                    <a:pt x="349" y="853"/>
                  </a:lnTo>
                  <a:lnTo>
                    <a:pt x="402" y="798"/>
                  </a:lnTo>
                  <a:lnTo>
                    <a:pt x="312" y="969"/>
                  </a:lnTo>
                  <a:lnTo>
                    <a:pt x="312" y="1055"/>
                  </a:lnTo>
                  <a:lnTo>
                    <a:pt x="292" y="1161"/>
                  </a:lnTo>
                  <a:lnTo>
                    <a:pt x="218" y="1382"/>
                  </a:lnTo>
                  <a:lnTo>
                    <a:pt x="196" y="1540"/>
                  </a:lnTo>
                  <a:lnTo>
                    <a:pt x="215" y="1641"/>
                  </a:lnTo>
                  <a:lnTo>
                    <a:pt x="240" y="1481"/>
                  </a:lnTo>
                  <a:lnTo>
                    <a:pt x="305" y="1261"/>
                  </a:lnTo>
                  <a:lnTo>
                    <a:pt x="380" y="1013"/>
                  </a:lnTo>
                  <a:lnTo>
                    <a:pt x="457" y="833"/>
                  </a:lnTo>
                  <a:lnTo>
                    <a:pt x="555" y="641"/>
                  </a:lnTo>
                  <a:lnTo>
                    <a:pt x="665" y="268"/>
                  </a:lnTo>
                  <a:lnTo>
                    <a:pt x="786" y="35"/>
                  </a:lnTo>
                  <a:lnTo>
                    <a:pt x="817" y="0"/>
                  </a:lnTo>
                  <a:lnTo>
                    <a:pt x="786" y="281"/>
                  </a:lnTo>
                  <a:lnTo>
                    <a:pt x="970" y="676"/>
                  </a:lnTo>
                  <a:lnTo>
                    <a:pt x="1135" y="965"/>
                  </a:lnTo>
                  <a:lnTo>
                    <a:pt x="1185" y="1327"/>
                  </a:lnTo>
                  <a:lnTo>
                    <a:pt x="1471" y="2082"/>
                  </a:lnTo>
                  <a:lnTo>
                    <a:pt x="1185" y="2135"/>
                  </a:lnTo>
                  <a:lnTo>
                    <a:pt x="1113" y="2135"/>
                  </a:lnTo>
                  <a:lnTo>
                    <a:pt x="882" y="1768"/>
                  </a:lnTo>
                  <a:lnTo>
                    <a:pt x="827" y="1551"/>
                  </a:lnTo>
                  <a:lnTo>
                    <a:pt x="817" y="1420"/>
                  </a:lnTo>
                  <a:lnTo>
                    <a:pt x="817" y="1250"/>
                  </a:lnTo>
                  <a:lnTo>
                    <a:pt x="839" y="1125"/>
                  </a:lnTo>
                  <a:lnTo>
                    <a:pt x="880" y="1049"/>
                  </a:lnTo>
                  <a:lnTo>
                    <a:pt x="935" y="1206"/>
                  </a:lnTo>
                  <a:lnTo>
                    <a:pt x="1010" y="1430"/>
                  </a:lnTo>
                  <a:lnTo>
                    <a:pt x="1067" y="1654"/>
                  </a:lnTo>
                  <a:lnTo>
                    <a:pt x="1131" y="1786"/>
                  </a:lnTo>
                  <a:lnTo>
                    <a:pt x="1229" y="1942"/>
                  </a:lnTo>
                  <a:lnTo>
                    <a:pt x="1308" y="2005"/>
                  </a:lnTo>
                  <a:lnTo>
                    <a:pt x="1277" y="1834"/>
                  </a:lnTo>
                  <a:lnTo>
                    <a:pt x="1144" y="1408"/>
                  </a:lnTo>
                  <a:lnTo>
                    <a:pt x="1036" y="1237"/>
                  </a:lnTo>
                  <a:lnTo>
                    <a:pt x="1054" y="1068"/>
                  </a:lnTo>
                  <a:lnTo>
                    <a:pt x="970" y="882"/>
                  </a:lnTo>
                  <a:lnTo>
                    <a:pt x="861" y="766"/>
                  </a:lnTo>
                  <a:lnTo>
                    <a:pt x="764" y="934"/>
                  </a:lnTo>
                  <a:lnTo>
                    <a:pt x="742" y="1196"/>
                  </a:lnTo>
                  <a:lnTo>
                    <a:pt x="742" y="1382"/>
                  </a:lnTo>
                  <a:lnTo>
                    <a:pt x="770" y="1652"/>
                  </a:lnTo>
                  <a:lnTo>
                    <a:pt x="817" y="1867"/>
                  </a:lnTo>
                  <a:lnTo>
                    <a:pt x="792" y="1992"/>
                  </a:lnTo>
                  <a:lnTo>
                    <a:pt x="612" y="1779"/>
                  </a:lnTo>
                  <a:lnTo>
                    <a:pt x="589" y="1577"/>
                  </a:lnTo>
                  <a:lnTo>
                    <a:pt x="564" y="1138"/>
                  </a:lnTo>
                  <a:lnTo>
                    <a:pt x="573" y="959"/>
                  </a:lnTo>
                  <a:lnTo>
                    <a:pt x="510" y="1059"/>
                  </a:lnTo>
                  <a:lnTo>
                    <a:pt x="479" y="1215"/>
                  </a:lnTo>
                  <a:lnTo>
                    <a:pt x="433" y="1417"/>
                  </a:lnTo>
                  <a:lnTo>
                    <a:pt x="420" y="1641"/>
                  </a:lnTo>
                  <a:lnTo>
                    <a:pt x="498" y="1959"/>
                  </a:lnTo>
                  <a:lnTo>
                    <a:pt x="573" y="2126"/>
                  </a:lnTo>
                  <a:lnTo>
                    <a:pt x="398" y="2122"/>
                  </a:lnTo>
                  <a:lnTo>
                    <a:pt x="93" y="1555"/>
                  </a:lnTo>
                  <a:lnTo>
                    <a:pt x="0" y="1103"/>
                  </a:lnTo>
                  <a:lnTo>
                    <a:pt x="0" y="110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5" name="Freeform 375"/>
            <p:cNvSpPr>
              <a:spLocks/>
            </p:cNvSpPr>
            <p:nvPr/>
          </p:nvSpPr>
          <p:spPr bwMode="auto">
            <a:xfrm>
              <a:off x="4626" y="3149"/>
              <a:ext cx="501" cy="612"/>
            </a:xfrm>
            <a:custGeom>
              <a:avLst/>
              <a:gdLst/>
              <a:ahLst/>
              <a:cxnLst>
                <a:cxn ang="0">
                  <a:pos x="231" y="489"/>
                </a:cxn>
                <a:cxn ang="0">
                  <a:pos x="380" y="643"/>
                </a:cxn>
                <a:cxn ang="0">
                  <a:pos x="580" y="781"/>
                </a:cxn>
                <a:cxn ang="0">
                  <a:pos x="707" y="835"/>
                </a:cxn>
                <a:cxn ang="0">
                  <a:pos x="841" y="880"/>
                </a:cxn>
                <a:cxn ang="0">
                  <a:pos x="1001" y="903"/>
                </a:cxn>
                <a:cxn ang="0">
                  <a:pos x="904" y="971"/>
                </a:cxn>
                <a:cxn ang="0">
                  <a:pos x="687" y="959"/>
                </a:cxn>
                <a:cxn ang="0">
                  <a:pos x="884" y="1015"/>
                </a:cxn>
                <a:cxn ang="0">
                  <a:pos x="742" y="1072"/>
                </a:cxn>
                <a:cxn ang="0">
                  <a:pos x="564" y="1061"/>
                </a:cxn>
                <a:cxn ang="0">
                  <a:pos x="542" y="1095"/>
                </a:cxn>
                <a:cxn ang="0">
                  <a:pos x="733" y="1136"/>
                </a:cxn>
                <a:cxn ang="0">
                  <a:pos x="500" y="1127"/>
                </a:cxn>
                <a:cxn ang="0">
                  <a:pos x="656" y="1171"/>
                </a:cxn>
                <a:cxn ang="0">
                  <a:pos x="479" y="1171"/>
                </a:cxn>
                <a:cxn ang="0">
                  <a:pos x="555" y="1208"/>
                </a:cxn>
                <a:cxn ang="0">
                  <a:pos x="446" y="1226"/>
                </a:cxn>
                <a:cxn ang="0">
                  <a:pos x="358" y="1208"/>
                </a:cxn>
                <a:cxn ang="0">
                  <a:pos x="362" y="1061"/>
                </a:cxn>
                <a:cxn ang="0">
                  <a:pos x="231" y="903"/>
                </a:cxn>
                <a:cxn ang="0">
                  <a:pos x="127" y="757"/>
                </a:cxn>
                <a:cxn ang="0">
                  <a:pos x="263" y="903"/>
                </a:cxn>
                <a:cxn ang="0">
                  <a:pos x="380" y="971"/>
                </a:cxn>
                <a:cxn ang="0">
                  <a:pos x="296" y="893"/>
                </a:cxn>
                <a:cxn ang="0">
                  <a:pos x="455" y="958"/>
                </a:cxn>
                <a:cxn ang="0">
                  <a:pos x="564" y="958"/>
                </a:cxn>
                <a:cxn ang="0">
                  <a:pos x="367" y="857"/>
                </a:cxn>
                <a:cxn ang="0">
                  <a:pos x="196" y="713"/>
                </a:cxn>
                <a:cxn ang="0">
                  <a:pos x="55" y="520"/>
                </a:cxn>
                <a:cxn ang="0">
                  <a:pos x="237" y="688"/>
                </a:cxn>
                <a:cxn ang="0">
                  <a:pos x="424" y="822"/>
                </a:cxn>
                <a:cxn ang="0">
                  <a:pos x="599" y="880"/>
                </a:cxn>
                <a:cxn ang="0">
                  <a:pos x="696" y="890"/>
                </a:cxn>
                <a:cxn ang="0">
                  <a:pos x="492" y="790"/>
                </a:cxn>
                <a:cxn ang="0">
                  <a:pos x="349" y="667"/>
                </a:cxn>
                <a:cxn ang="0">
                  <a:pos x="184" y="489"/>
                </a:cxn>
                <a:cxn ang="0">
                  <a:pos x="84" y="305"/>
                </a:cxn>
                <a:cxn ang="0">
                  <a:pos x="22" y="138"/>
                </a:cxn>
                <a:cxn ang="0">
                  <a:pos x="0" y="0"/>
                </a:cxn>
                <a:cxn ang="0">
                  <a:pos x="55" y="24"/>
                </a:cxn>
                <a:cxn ang="0">
                  <a:pos x="143" y="315"/>
                </a:cxn>
                <a:cxn ang="0">
                  <a:pos x="231" y="489"/>
                </a:cxn>
                <a:cxn ang="0">
                  <a:pos x="231" y="489"/>
                </a:cxn>
              </a:cxnLst>
              <a:rect l="0" t="0" r="r" b="b"/>
              <a:pathLst>
                <a:path w="1001" h="1226">
                  <a:moveTo>
                    <a:pt x="231" y="489"/>
                  </a:moveTo>
                  <a:lnTo>
                    <a:pt x="380" y="643"/>
                  </a:lnTo>
                  <a:lnTo>
                    <a:pt x="580" y="781"/>
                  </a:lnTo>
                  <a:lnTo>
                    <a:pt x="707" y="835"/>
                  </a:lnTo>
                  <a:lnTo>
                    <a:pt x="841" y="880"/>
                  </a:lnTo>
                  <a:lnTo>
                    <a:pt x="1001" y="903"/>
                  </a:lnTo>
                  <a:lnTo>
                    <a:pt x="904" y="971"/>
                  </a:lnTo>
                  <a:lnTo>
                    <a:pt x="687" y="959"/>
                  </a:lnTo>
                  <a:lnTo>
                    <a:pt x="884" y="1015"/>
                  </a:lnTo>
                  <a:lnTo>
                    <a:pt x="742" y="1072"/>
                  </a:lnTo>
                  <a:lnTo>
                    <a:pt x="564" y="1061"/>
                  </a:lnTo>
                  <a:lnTo>
                    <a:pt x="542" y="1095"/>
                  </a:lnTo>
                  <a:lnTo>
                    <a:pt x="733" y="1136"/>
                  </a:lnTo>
                  <a:lnTo>
                    <a:pt x="500" y="1127"/>
                  </a:lnTo>
                  <a:lnTo>
                    <a:pt x="656" y="1171"/>
                  </a:lnTo>
                  <a:lnTo>
                    <a:pt x="479" y="1171"/>
                  </a:lnTo>
                  <a:lnTo>
                    <a:pt x="555" y="1208"/>
                  </a:lnTo>
                  <a:lnTo>
                    <a:pt x="446" y="1226"/>
                  </a:lnTo>
                  <a:lnTo>
                    <a:pt x="358" y="1208"/>
                  </a:lnTo>
                  <a:lnTo>
                    <a:pt x="362" y="1061"/>
                  </a:lnTo>
                  <a:lnTo>
                    <a:pt x="231" y="903"/>
                  </a:lnTo>
                  <a:lnTo>
                    <a:pt x="127" y="757"/>
                  </a:lnTo>
                  <a:lnTo>
                    <a:pt x="263" y="903"/>
                  </a:lnTo>
                  <a:lnTo>
                    <a:pt x="380" y="971"/>
                  </a:lnTo>
                  <a:lnTo>
                    <a:pt x="296" y="893"/>
                  </a:lnTo>
                  <a:lnTo>
                    <a:pt x="455" y="958"/>
                  </a:lnTo>
                  <a:lnTo>
                    <a:pt x="564" y="958"/>
                  </a:lnTo>
                  <a:lnTo>
                    <a:pt x="367" y="857"/>
                  </a:lnTo>
                  <a:lnTo>
                    <a:pt x="196" y="713"/>
                  </a:lnTo>
                  <a:lnTo>
                    <a:pt x="55" y="520"/>
                  </a:lnTo>
                  <a:lnTo>
                    <a:pt x="237" y="688"/>
                  </a:lnTo>
                  <a:lnTo>
                    <a:pt x="424" y="822"/>
                  </a:lnTo>
                  <a:lnTo>
                    <a:pt x="599" y="880"/>
                  </a:lnTo>
                  <a:lnTo>
                    <a:pt x="696" y="890"/>
                  </a:lnTo>
                  <a:lnTo>
                    <a:pt x="492" y="790"/>
                  </a:lnTo>
                  <a:lnTo>
                    <a:pt x="349" y="667"/>
                  </a:lnTo>
                  <a:lnTo>
                    <a:pt x="184" y="489"/>
                  </a:lnTo>
                  <a:lnTo>
                    <a:pt x="84" y="305"/>
                  </a:lnTo>
                  <a:lnTo>
                    <a:pt x="22" y="138"/>
                  </a:lnTo>
                  <a:lnTo>
                    <a:pt x="0" y="0"/>
                  </a:lnTo>
                  <a:lnTo>
                    <a:pt x="55" y="24"/>
                  </a:lnTo>
                  <a:lnTo>
                    <a:pt x="143" y="315"/>
                  </a:lnTo>
                  <a:lnTo>
                    <a:pt x="231" y="489"/>
                  </a:lnTo>
                  <a:lnTo>
                    <a:pt x="231" y="48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6" name="Freeform 376"/>
            <p:cNvSpPr>
              <a:spLocks/>
            </p:cNvSpPr>
            <p:nvPr/>
          </p:nvSpPr>
          <p:spPr bwMode="auto">
            <a:xfrm>
              <a:off x="4868" y="2782"/>
              <a:ext cx="151" cy="103"/>
            </a:xfrm>
            <a:custGeom>
              <a:avLst/>
              <a:gdLst/>
              <a:ahLst/>
              <a:cxnLst>
                <a:cxn ang="0">
                  <a:pos x="0" y="206"/>
                </a:cxn>
                <a:cxn ang="0">
                  <a:pos x="62" y="191"/>
                </a:cxn>
                <a:cxn ang="0">
                  <a:pos x="116" y="144"/>
                </a:cxn>
                <a:cxn ang="0">
                  <a:pos x="169" y="98"/>
                </a:cxn>
                <a:cxn ang="0">
                  <a:pos x="231" y="70"/>
                </a:cxn>
                <a:cxn ang="0">
                  <a:pos x="301" y="70"/>
                </a:cxn>
                <a:cxn ang="0">
                  <a:pos x="204" y="61"/>
                </a:cxn>
                <a:cxn ang="0">
                  <a:pos x="230" y="35"/>
                </a:cxn>
                <a:cxn ang="0">
                  <a:pos x="274" y="0"/>
                </a:cxn>
                <a:cxn ang="0">
                  <a:pos x="204" y="26"/>
                </a:cxn>
                <a:cxn ang="0">
                  <a:pos x="158" y="83"/>
                </a:cxn>
                <a:cxn ang="0">
                  <a:pos x="101" y="100"/>
                </a:cxn>
                <a:cxn ang="0">
                  <a:pos x="28" y="179"/>
                </a:cxn>
                <a:cxn ang="0">
                  <a:pos x="0" y="206"/>
                </a:cxn>
                <a:cxn ang="0">
                  <a:pos x="0" y="206"/>
                </a:cxn>
              </a:cxnLst>
              <a:rect l="0" t="0" r="r" b="b"/>
              <a:pathLst>
                <a:path w="301" h="206">
                  <a:moveTo>
                    <a:pt x="0" y="206"/>
                  </a:moveTo>
                  <a:lnTo>
                    <a:pt x="62" y="191"/>
                  </a:lnTo>
                  <a:lnTo>
                    <a:pt x="116" y="144"/>
                  </a:lnTo>
                  <a:lnTo>
                    <a:pt x="169" y="98"/>
                  </a:lnTo>
                  <a:lnTo>
                    <a:pt x="231" y="70"/>
                  </a:lnTo>
                  <a:lnTo>
                    <a:pt x="301" y="70"/>
                  </a:lnTo>
                  <a:lnTo>
                    <a:pt x="204" y="61"/>
                  </a:lnTo>
                  <a:lnTo>
                    <a:pt x="230" y="35"/>
                  </a:lnTo>
                  <a:lnTo>
                    <a:pt x="274" y="0"/>
                  </a:lnTo>
                  <a:lnTo>
                    <a:pt x="204" y="26"/>
                  </a:lnTo>
                  <a:lnTo>
                    <a:pt x="158" y="83"/>
                  </a:lnTo>
                  <a:lnTo>
                    <a:pt x="101" y="100"/>
                  </a:lnTo>
                  <a:lnTo>
                    <a:pt x="28" y="179"/>
                  </a:lnTo>
                  <a:lnTo>
                    <a:pt x="0" y="20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7" name="Freeform 377"/>
            <p:cNvSpPr>
              <a:spLocks/>
            </p:cNvSpPr>
            <p:nvPr/>
          </p:nvSpPr>
          <p:spPr bwMode="auto">
            <a:xfrm>
              <a:off x="5011" y="2922"/>
              <a:ext cx="61" cy="39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84" y="35"/>
                </a:cxn>
                <a:cxn ang="0">
                  <a:pos x="47" y="62"/>
                </a:cxn>
                <a:cxn ang="0">
                  <a:pos x="0" y="79"/>
                </a:cxn>
                <a:cxn ang="0">
                  <a:pos x="51" y="44"/>
                </a:cxn>
                <a:cxn ang="0">
                  <a:pos x="86" y="12"/>
                </a:cxn>
                <a:cxn ang="0">
                  <a:pos x="95" y="0"/>
                </a:cxn>
                <a:cxn ang="0">
                  <a:pos x="121" y="0"/>
                </a:cxn>
                <a:cxn ang="0">
                  <a:pos x="121" y="0"/>
                </a:cxn>
              </a:cxnLst>
              <a:rect l="0" t="0" r="r" b="b"/>
              <a:pathLst>
                <a:path w="121" h="79">
                  <a:moveTo>
                    <a:pt x="121" y="0"/>
                  </a:moveTo>
                  <a:lnTo>
                    <a:pt x="84" y="35"/>
                  </a:lnTo>
                  <a:lnTo>
                    <a:pt x="47" y="62"/>
                  </a:lnTo>
                  <a:lnTo>
                    <a:pt x="0" y="79"/>
                  </a:lnTo>
                  <a:lnTo>
                    <a:pt x="51" y="44"/>
                  </a:lnTo>
                  <a:lnTo>
                    <a:pt x="86" y="12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8" name="Freeform 378"/>
            <p:cNvSpPr>
              <a:spLocks/>
            </p:cNvSpPr>
            <p:nvPr/>
          </p:nvSpPr>
          <p:spPr bwMode="auto">
            <a:xfrm>
              <a:off x="4822" y="2778"/>
              <a:ext cx="119" cy="95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33" y="189"/>
                </a:cxn>
                <a:cxn ang="0">
                  <a:pos x="83" y="136"/>
                </a:cxn>
                <a:cxn ang="0">
                  <a:pos x="114" y="94"/>
                </a:cxn>
                <a:cxn ang="0">
                  <a:pos x="162" y="51"/>
                </a:cxn>
                <a:cxn ang="0">
                  <a:pos x="237" y="0"/>
                </a:cxn>
                <a:cxn ang="0">
                  <a:pos x="149" y="44"/>
                </a:cxn>
                <a:cxn ang="0">
                  <a:pos x="79" y="96"/>
                </a:cxn>
                <a:cxn ang="0">
                  <a:pos x="0" y="180"/>
                </a:cxn>
                <a:cxn ang="0">
                  <a:pos x="0" y="180"/>
                </a:cxn>
              </a:cxnLst>
              <a:rect l="0" t="0" r="r" b="b"/>
              <a:pathLst>
                <a:path w="237" h="189">
                  <a:moveTo>
                    <a:pt x="0" y="180"/>
                  </a:moveTo>
                  <a:lnTo>
                    <a:pt x="33" y="189"/>
                  </a:lnTo>
                  <a:lnTo>
                    <a:pt x="83" y="136"/>
                  </a:lnTo>
                  <a:lnTo>
                    <a:pt x="114" y="94"/>
                  </a:lnTo>
                  <a:lnTo>
                    <a:pt x="162" y="51"/>
                  </a:lnTo>
                  <a:lnTo>
                    <a:pt x="237" y="0"/>
                  </a:lnTo>
                  <a:lnTo>
                    <a:pt x="149" y="44"/>
                  </a:lnTo>
                  <a:lnTo>
                    <a:pt x="79" y="96"/>
                  </a:lnTo>
                  <a:lnTo>
                    <a:pt x="0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9" name="Freeform 379"/>
            <p:cNvSpPr>
              <a:spLocks/>
            </p:cNvSpPr>
            <p:nvPr/>
          </p:nvSpPr>
          <p:spPr bwMode="auto">
            <a:xfrm>
              <a:off x="5004" y="2755"/>
              <a:ext cx="167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9"/>
                </a:cxn>
                <a:cxn ang="0">
                  <a:pos x="174" y="35"/>
                </a:cxn>
                <a:cxn ang="0">
                  <a:pos x="193" y="39"/>
                </a:cxn>
                <a:cxn ang="0">
                  <a:pos x="241" y="30"/>
                </a:cxn>
                <a:cxn ang="0">
                  <a:pos x="233" y="81"/>
                </a:cxn>
                <a:cxn ang="0">
                  <a:pos x="299" y="155"/>
                </a:cxn>
                <a:cxn ang="0">
                  <a:pos x="329" y="215"/>
                </a:cxn>
                <a:cxn ang="0">
                  <a:pos x="334" y="283"/>
                </a:cxn>
                <a:cxn ang="0">
                  <a:pos x="253" y="333"/>
                </a:cxn>
                <a:cxn ang="0">
                  <a:pos x="213" y="373"/>
                </a:cxn>
                <a:cxn ang="0">
                  <a:pos x="222" y="336"/>
                </a:cxn>
                <a:cxn ang="0">
                  <a:pos x="241" y="261"/>
                </a:cxn>
                <a:cxn ang="0">
                  <a:pos x="230" y="234"/>
                </a:cxn>
                <a:cxn ang="0">
                  <a:pos x="176" y="202"/>
                </a:cxn>
                <a:cxn ang="0">
                  <a:pos x="151" y="171"/>
                </a:cxn>
                <a:cxn ang="0">
                  <a:pos x="180" y="184"/>
                </a:cxn>
                <a:cxn ang="0">
                  <a:pos x="228" y="210"/>
                </a:cxn>
                <a:cxn ang="0">
                  <a:pos x="198" y="153"/>
                </a:cxn>
                <a:cxn ang="0">
                  <a:pos x="127" y="92"/>
                </a:cxn>
                <a:cxn ang="0">
                  <a:pos x="61" y="79"/>
                </a:cxn>
                <a:cxn ang="0">
                  <a:pos x="20" y="76"/>
                </a:cxn>
                <a:cxn ang="0">
                  <a:pos x="62" y="39"/>
                </a:cxn>
                <a:cxn ang="0">
                  <a:pos x="79" y="1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34" h="373">
                  <a:moveTo>
                    <a:pt x="0" y="0"/>
                  </a:moveTo>
                  <a:lnTo>
                    <a:pt x="108" y="9"/>
                  </a:lnTo>
                  <a:lnTo>
                    <a:pt x="174" y="35"/>
                  </a:lnTo>
                  <a:lnTo>
                    <a:pt x="193" y="39"/>
                  </a:lnTo>
                  <a:lnTo>
                    <a:pt x="241" y="30"/>
                  </a:lnTo>
                  <a:lnTo>
                    <a:pt x="233" y="81"/>
                  </a:lnTo>
                  <a:lnTo>
                    <a:pt x="299" y="155"/>
                  </a:lnTo>
                  <a:lnTo>
                    <a:pt x="329" y="215"/>
                  </a:lnTo>
                  <a:lnTo>
                    <a:pt x="334" y="283"/>
                  </a:lnTo>
                  <a:lnTo>
                    <a:pt x="253" y="333"/>
                  </a:lnTo>
                  <a:lnTo>
                    <a:pt x="213" y="373"/>
                  </a:lnTo>
                  <a:lnTo>
                    <a:pt x="222" y="336"/>
                  </a:lnTo>
                  <a:lnTo>
                    <a:pt x="241" y="261"/>
                  </a:lnTo>
                  <a:lnTo>
                    <a:pt x="230" y="234"/>
                  </a:lnTo>
                  <a:lnTo>
                    <a:pt x="176" y="202"/>
                  </a:lnTo>
                  <a:lnTo>
                    <a:pt x="151" y="171"/>
                  </a:lnTo>
                  <a:lnTo>
                    <a:pt x="180" y="184"/>
                  </a:lnTo>
                  <a:lnTo>
                    <a:pt x="228" y="210"/>
                  </a:lnTo>
                  <a:lnTo>
                    <a:pt x="198" y="153"/>
                  </a:lnTo>
                  <a:lnTo>
                    <a:pt x="127" y="92"/>
                  </a:lnTo>
                  <a:lnTo>
                    <a:pt x="61" y="79"/>
                  </a:lnTo>
                  <a:lnTo>
                    <a:pt x="20" y="76"/>
                  </a:lnTo>
                  <a:lnTo>
                    <a:pt x="62" y="39"/>
                  </a:lnTo>
                  <a:lnTo>
                    <a:pt x="79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0" name="Freeform 380"/>
            <p:cNvSpPr>
              <a:spLocks/>
            </p:cNvSpPr>
            <p:nvPr/>
          </p:nvSpPr>
          <p:spPr bwMode="auto">
            <a:xfrm>
              <a:off x="5043" y="3242"/>
              <a:ext cx="284" cy="45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44" y="20"/>
                </a:cxn>
                <a:cxn ang="0">
                  <a:pos x="81" y="31"/>
                </a:cxn>
                <a:cxn ang="0">
                  <a:pos x="213" y="31"/>
                </a:cxn>
                <a:cxn ang="0">
                  <a:pos x="270" y="13"/>
                </a:cxn>
                <a:cxn ang="0">
                  <a:pos x="314" y="33"/>
                </a:cxn>
                <a:cxn ang="0">
                  <a:pos x="388" y="26"/>
                </a:cxn>
                <a:cxn ang="0">
                  <a:pos x="434" y="5"/>
                </a:cxn>
                <a:cxn ang="0">
                  <a:pos x="483" y="26"/>
                </a:cxn>
                <a:cxn ang="0">
                  <a:pos x="507" y="26"/>
                </a:cxn>
                <a:cxn ang="0">
                  <a:pos x="513" y="0"/>
                </a:cxn>
                <a:cxn ang="0">
                  <a:pos x="535" y="33"/>
                </a:cxn>
                <a:cxn ang="0">
                  <a:pos x="570" y="57"/>
                </a:cxn>
                <a:cxn ang="0">
                  <a:pos x="549" y="71"/>
                </a:cxn>
                <a:cxn ang="0">
                  <a:pos x="489" y="38"/>
                </a:cxn>
                <a:cxn ang="0">
                  <a:pos x="377" y="46"/>
                </a:cxn>
                <a:cxn ang="0">
                  <a:pos x="309" y="59"/>
                </a:cxn>
                <a:cxn ang="0">
                  <a:pos x="312" y="90"/>
                </a:cxn>
                <a:cxn ang="0">
                  <a:pos x="265" y="46"/>
                </a:cxn>
                <a:cxn ang="0">
                  <a:pos x="125" y="46"/>
                </a:cxn>
                <a:cxn ang="0">
                  <a:pos x="50" y="46"/>
                </a:cxn>
                <a:cxn ang="0">
                  <a:pos x="0" y="59"/>
                </a:cxn>
                <a:cxn ang="0">
                  <a:pos x="0" y="59"/>
                </a:cxn>
              </a:cxnLst>
              <a:rect l="0" t="0" r="r" b="b"/>
              <a:pathLst>
                <a:path w="570" h="90">
                  <a:moveTo>
                    <a:pt x="0" y="59"/>
                  </a:moveTo>
                  <a:lnTo>
                    <a:pt x="44" y="20"/>
                  </a:lnTo>
                  <a:lnTo>
                    <a:pt x="81" y="31"/>
                  </a:lnTo>
                  <a:lnTo>
                    <a:pt x="213" y="31"/>
                  </a:lnTo>
                  <a:lnTo>
                    <a:pt x="270" y="13"/>
                  </a:lnTo>
                  <a:lnTo>
                    <a:pt x="314" y="33"/>
                  </a:lnTo>
                  <a:lnTo>
                    <a:pt x="388" y="26"/>
                  </a:lnTo>
                  <a:lnTo>
                    <a:pt x="434" y="5"/>
                  </a:lnTo>
                  <a:lnTo>
                    <a:pt x="483" y="26"/>
                  </a:lnTo>
                  <a:lnTo>
                    <a:pt x="507" y="26"/>
                  </a:lnTo>
                  <a:lnTo>
                    <a:pt x="513" y="0"/>
                  </a:lnTo>
                  <a:lnTo>
                    <a:pt x="535" y="33"/>
                  </a:lnTo>
                  <a:lnTo>
                    <a:pt x="570" y="57"/>
                  </a:lnTo>
                  <a:lnTo>
                    <a:pt x="549" y="71"/>
                  </a:lnTo>
                  <a:lnTo>
                    <a:pt x="489" y="38"/>
                  </a:lnTo>
                  <a:lnTo>
                    <a:pt x="377" y="46"/>
                  </a:lnTo>
                  <a:lnTo>
                    <a:pt x="309" y="59"/>
                  </a:lnTo>
                  <a:lnTo>
                    <a:pt x="312" y="90"/>
                  </a:lnTo>
                  <a:lnTo>
                    <a:pt x="265" y="46"/>
                  </a:lnTo>
                  <a:lnTo>
                    <a:pt x="125" y="46"/>
                  </a:lnTo>
                  <a:lnTo>
                    <a:pt x="50" y="46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1" name="Freeform 381"/>
            <p:cNvSpPr>
              <a:spLocks/>
            </p:cNvSpPr>
            <p:nvPr/>
          </p:nvSpPr>
          <p:spPr bwMode="auto">
            <a:xfrm>
              <a:off x="5159" y="3371"/>
              <a:ext cx="96" cy="1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8" y="0"/>
                </a:cxn>
                <a:cxn ang="0">
                  <a:pos x="125" y="0"/>
                </a:cxn>
                <a:cxn ang="0">
                  <a:pos x="191" y="20"/>
                </a:cxn>
                <a:cxn ang="0">
                  <a:pos x="142" y="20"/>
                </a:cxn>
                <a:cxn ang="0">
                  <a:pos x="56" y="2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191" h="20">
                  <a:moveTo>
                    <a:pt x="0" y="20"/>
                  </a:moveTo>
                  <a:lnTo>
                    <a:pt x="48" y="0"/>
                  </a:lnTo>
                  <a:lnTo>
                    <a:pt x="125" y="0"/>
                  </a:lnTo>
                  <a:lnTo>
                    <a:pt x="191" y="20"/>
                  </a:lnTo>
                  <a:lnTo>
                    <a:pt x="142" y="20"/>
                  </a:lnTo>
                  <a:lnTo>
                    <a:pt x="56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2" name="Freeform 382"/>
            <p:cNvSpPr>
              <a:spLocks/>
            </p:cNvSpPr>
            <p:nvPr/>
          </p:nvSpPr>
          <p:spPr bwMode="auto">
            <a:xfrm>
              <a:off x="5237" y="2778"/>
              <a:ext cx="162" cy="102"/>
            </a:xfrm>
            <a:custGeom>
              <a:avLst/>
              <a:gdLst/>
              <a:ahLst/>
              <a:cxnLst>
                <a:cxn ang="0">
                  <a:pos x="14" y="206"/>
                </a:cxn>
                <a:cxn ang="0">
                  <a:pos x="0" y="132"/>
                </a:cxn>
                <a:cxn ang="0">
                  <a:pos x="20" y="96"/>
                </a:cxn>
                <a:cxn ang="0">
                  <a:pos x="73" y="61"/>
                </a:cxn>
                <a:cxn ang="0">
                  <a:pos x="97" y="30"/>
                </a:cxn>
                <a:cxn ang="0">
                  <a:pos x="161" y="31"/>
                </a:cxn>
                <a:cxn ang="0">
                  <a:pos x="211" y="0"/>
                </a:cxn>
                <a:cxn ang="0">
                  <a:pos x="259" y="46"/>
                </a:cxn>
                <a:cxn ang="0">
                  <a:pos x="273" y="15"/>
                </a:cxn>
                <a:cxn ang="0">
                  <a:pos x="323" y="81"/>
                </a:cxn>
                <a:cxn ang="0">
                  <a:pos x="323" y="184"/>
                </a:cxn>
                <a:cxn ang="0">
                  <a:pos x="273" y="127"/>
                </a:cxn>
                <a:cxn ang="0">
                  <a:pos x="227" y="74"/>
                </a:cxn>
                <a:cxn ang="0">
                  <a:pos x="154" y="59"/>
                </a:cxn>
                <a:cxn ang="0">
                  <a:pos x="79" y="85"/>
                </a:cxn>
                <a:cxn ang="0">
                  <a:pos x="139" y="81"/>
                </a:cxn>
                <a:cxn ang="0">
                  <a:pos x="60" y="142"/>
                </a:cxn>
                <a:cxn ang="0">
                  <a:pos x="34" y="191"/>
                </a:cxn>
                <a:cxn ang="0">
                  <a:pos x="14" y="206"/>
                </a:cxn>
                <a:cxn ang="0">
                  <a:pos x="14" y="206"/>
                </a:cxn>
              </a:cxnLst>
              <a:rect l="0" t="0" r="r" b="b"/>
              <a:pathLst>
                <a:path w="323" h="206">
                  <a:moveTo>
                    <a:pt x="14" y="206"/>
                  </a:moveTo>
                  <a:lnTo>
                    <a:pt x="0" y="132"/>
                  </a:lnTo>
                  <a:lnTo>
                    <a:pt x="20" y="96"/>
                  </a:lnTo>
                  <a:lnTo>
                    <a:pt x="73" y="61"/>
                  </a:lnTo>
                  <a:lnTo>
                    <a:pt x="97" y="30"/>
                  </a:lnTo>
                  <a:lnTo>
                    <a:pt x="161" y="31"/>
                  </a:lnTo>
                  <a:lnTo>
                    <a:pt x="211" y="0"/>
                  </a:lnTo>
                  <a:lnTo>
                    <a:pt x="259" y="46"/>
                  </a:lnTo>
                  <a:lnTo>
                    <a:pt x="273" y="15"/>
                  </a:lnTo>
                  <a:lnTo>
                    <a:pt x="323" y="81"/>
                  </a:lnTo>
                  <a:lnTo>
                    <a:pt x="323" y="184"/>
                  </a:lnTo>
                  <a:lnTo>
                    <a:pt x="273" y="127"/>
                  </a:lnTo>
                  <a:lnTo>
                    <a:pt x="227" y="74"/>
                  </a:lnTo>
                  <a:lnTo>
                    <a:pt x="154" y="59"/>
                  </a:lnTo>
                  <a:lnTo>
                    <a:pt x="79" y="85"/>
                  </a:lnTo>
                  <a:lnTo>
                    <a:pt x="139" y="81"/>
                  </a:lnTo>
                  <a:lnTo>
                    <a:pt x="60" y="142"/>
                  </a:lnTo>
                  <a:lnTo>
                    <a:pt x="34" y="191"/>
                  </a:lnTo>
                  <a:lnTo>
                    <a:pt x="14" y="206"/>
                  </a:lnTo>
                  <a:lnTo>
                    <a:pt x="14" y="2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3" name="Freeform 383"/>
            <p:cNvSpPr>
              <a:spLocks/>
            </p:cNvSpPr>
            <p:nvPr/>
          </p:nvSpPr>
          <p:spPr bwMode="auto">
            <a:xfrm>
              <a:off x="4716" y="3239"/>
              <a:ext cx="533" cy="296"/>
            </a:xfrm>
            <a:custGeom>
              <a:avLst/>
              <a:gdLst/>
              <a:ahLst/>
              <a:cxnLst>
                <a:cxn ang="0">
                  <a:pos x="1067" y="513"/>
                </a:cxn>
                <a:cxn ang="0">
                  <a:pos x="926" y="583"/>
                </a:cxn>
                <a:cxn ang="0">
                  <a:pos x="836" y="592"/>
                </a:cxn>
                <a:cxn ang="0">
                  <a:pos x="742" y="592"/>
                </a:cxn>
                <a:cxn ang="0">
                  <a:pos x="577" y="546"/>
                </a:cxn>
                <a:cxn ang="0">
                  <a:pos x="417" y="471"/>
                </a:cxn>
                <a:cxn ang="0">
                  <a:pos x="243" y="350"/>
                </a:cxn>
                <a:cxn ang="0">
                  <a:pos x="118" y="221"/>
                </a:cxn>
                <a:cxn ang="0">
                  <a:pos x="0" y="23"/>
                </a:cxn>
                <a:cxn ang="0">
                  <a:pos x="68" y="81"/>
                </a:cxn>
                <a:cxn ang="0">
                  <a:pos x="119" y="68"/>
                </a:cxn>
                <a:cxn ang="0">
                  <a:pos x="160" y="0"/>
                </a:cxn>
                <a:cxn ang="0">
                  <a:pos x="149" y="122"/>
                </a:cxn>
                <a:cxn ang="0">
                  <a:pos x="160" y="181"/>
                </a:cxn>
                <a:cxn ang="0">
                  <a:pos x="215" y="272"/>
                </a:cxn>
                <a:cxn ang="0">
                  <a:pos x="355" y="412"/>
                </a:cxn>
                <a:cxn ang="0">
                  <a:pos x="494" y="493"/>
                </a:cxn>
                <a:cxn ang="0">
                  <a:pos x="636" y="541"/>
                </a:cxn>
                <a:cxn ang="0">
                  <a:pos x="786" y="565"/>
                </a:cxn>
                <a:cxn ang="0">
                  <a:pos x="904" y="554"/>
                </a:cxn>
                <a:cxn ang="0">
                  <a:pos x="988" y="513"/>
                </a:cxn>
                <a:cxn ang="0">
                  <a:pos x="1067" y="513"/>
                </a:cxn>
                <a:cxn ang="0">
                  <a:pos x="1067" y="513"/>
                </a:cxn>
              </a:cxnLst>
              <a:rect l="0" t="0" r="r" b="b"/>
              <a:pathLst>
                <a:path w="1067" h="592">
                  <a:moveTo>
                    <a:pt x="1067" y="513"/>
                  </a:moveTo>
                  <a:lnTo>
                    <a:pt x="926" y="583"/>
                  </a:lnTo>
                  <a:lnTo>
                    <a:pt x="836" y="592"/>
                  </a:lnTo>
                  <a:lnTo>
                    <a:pt x="742" y="592"/>
                  </a:lnTo>
                  <a:lnTo>
                    <a:pt x="577" y="546"/>
                  </a:lnTo>
                  <a:lnTo>
                    <a:pt x="417" y="471"/>
                  </a:lnTo>
                  <a:lnTo>
                    <a:pt x="243" y="350"/>
                  </a:lnTo>
                  <a:lnTo>
                    <a:pt x="118" y="221"/>
                  </a:lnTo>
                  <a:lnTo>
                    <a:pt x="0" y="23"/>
                  </a:lnTo>
                  <a:lnTo>
                    <a:pt x="68" y="81"/>
                  </a:lnTo>
                  <a:lnTo>
                    <a:pt x="119" y="68"/>
                  </a:lnTo>
                  <a:lnTo>
                    <a:pt x="160" y="0"/>
                  </a:lnTo>
                  <a:lnTo>
                    <a:pt x="149" y="122"/>
                  </a:lnTo>
                  <a:lnTo>
                    <a:pt x="160" y="181"/>
                  </a:lnTo>
                  <a:lnTo>
                    <a:pt x="215" y="272"/>
                  </a:lnTo>
                  <a:lnTo>
                    <a:pt x="355" y="412"/>
                  </a:lnTo>
                  <a:lnTo>
                    <a:pt x="494" y="493"/>
                  </a:lnTo>
                  <a:lnTo>
                    <a:pt x="636" y="541"/>
                  </a:lnTo>
                  <a:lnTo>
                    <a:pt x="786" y="565"/>
                  </a:lnTo>
                  <a:lnTo>
                    <a:pt x="904" y="554"/>
                  </a:lnTo>
                  <a:lnTo>
                    <a:pt x="988" y="513"/>
                  </a:lnTo>
                  <a:lnTo>
                    <a:pt x="1067" y="513"/>
                  </a:lnTo>
                  <a:lnTo>
                    <a:pt x="1067" y="5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4" name="Freeform 384"/>
            <p:cNvSpPr>
              <a:spLocks/>
            </p:cNvSpPr>
            <p:nvPr/>
          </p:nvSpPr>
          <p:spPr bwMode="auto">
            <a:xfrm>
              <a:off x="4264" y="2870"/>
              <a:ext cx="369" cy="399"/>
            </a:xfrm>
            <a:custGeom>
              <a:avLst/>
              <a:gdLst/>
              <a:ahLst/>
              <a:cxnLst>
                <a:cxn ang="0">
                  <a:pos x="582" y="797"/>
                </a:cxn>
                <a:cxn ang="0">
                  <a:pos x="555" y="744"/>
                </a:cxn>
                <a:cxn ang="0">
                  <a:pos x="575" y="691"/>
                </a:cxn>
                <a:cxn ang="0">
                  <a:pos x="614" y="657"/>
                </a:cxn>
                <a:cxn ang="0">
                  <a:pos x="649" y="630"/>
                </a:cxn>
                <a:cxn ang="0">
                  <a:pos x="570" y="641"/>
                </a:cxn>
                <a:cxn ang="0">
                  <a:pos x="469" y="602"/>
                </a:cxn>
                <a:cxn ang="0">
                  <a:pos x="410" y="534"/>
                </a:cxn>
                <a:cxn ang="0">
                  <a:pos x="318" y="527"/>
                </a:cxn>
                <a:cxn ang="0">
                  <a:pos x="232" y="481"/>
                </a:cxn>
                <a:cxn ang="0">
                  <a:pos x="145" y="431"/>
                </a:cxn>
                <a:cxn ang="0">
                  <a:pos x="99" y="373"/>
                </a:cxn>
                <a:cxn ang="0">
                  <a:pos x="40" y="310"/>
                </a:cxn>
                <a:cxn ang="0">
                  <a:pos x="6" y="228"/>
                </a:cxn>
                <a:cxn ang="0">
                  <a:pos x="0" y="126"/>
                </a:cxn>
                <a:cxn ang="0">
                  <a:pos x="33" y="185"/>
                </a:cxn>
                <a:cxn ang="0">
                  <a:pos x="112" y="213"/>
                </a:cxn>
                <a:cxn ang="0">
                  <a:pos x="149" y="224"/>
                </a:cxn>
                <a:cxn ang="0">
                  <a:pos x="103" y="163"/>
                </a:cxn>
                <a:cxn ang="0">
                  <a:pos x="81" y="115"/>
                </a:cxn>
                <a:cxn ang="0">
                  <a:pos x="74" y="59"/>
                </a:cxn>
                <a:cxn ang="0">
                  <a:pos x="86" y="0"/>
                </a:cxn>
                <a:cxn ang="0">
                  <a:pos x="112" y="104"/>
                </a:cxn>
                <a:cxn ang="0">
                  <a:pos x="131" y="158"/>
                </a:cxn>
                <a:cxn ang="0">
                  <a:pos x="173" y="187"/>
                </a:cxn>
                <a:cxn ang="0">
                  <a:pos x="191" y="126"/>
                </a:cxn>
                <a:cxn ang="0">
                  <a:pos x="224" y="92"/>
                </a:cxn>
                <a:cxn ang="0">
                  <a:pos x="270" y="73"/>
                </a:cxn>
                <a:cxn ang="0">
                  <a:pos x="342" y="90"/>
                </a:cxn>
                <a:cxn ang="0">
                  <a:pos x="270" y="99"/>
                </a:cxn>
                <a:cxn ang="0">
                  <a:pos x="232" y="141"/>
                </a:cxn>
                <a:cxn ang="0">
                  <a:pos x="211" y="193"/>
                </a:cxn>
                <a:cxn ang="0">
                  <a:pos x="224" y="248"/>
                </a:cxn>
                <a:cxn ang="0">
                  <a:pos x="277" y="277"/>
                </a:cxn>
                <a:cxn ang="0">
                  <a:pos x="311" y="296"/>
                </a:cxn>
                <a:cxn ang="0">
                  <a:pos x="292" y="242"/>
                </a:cxn>
                <a:cxn ang="0">
                  <a:pos x="356" y="294"/>
                </a:cxn>
                <a:cxn ang="0">
                  <a:pos x="410" y="330"/>
                </a:cxn>
                <a:cxn ang="0">
                  <a:pos x="491" y="334"/>
                </a:cxn>
                <a:cxn ang="0">
                  <a:pos x="463" y="290"/>
                </a:cxn>
                <a:cxn ang="0">
                  <a:pos x="402" y="253"/>
                </a:cxn>
                <a:cxn ang="0">
                  <a:pos x="450" y="237"/>
                </a:cxn>
                <a:cxn ang="0">
                  <a:pos x="487" y="215"/>
                </a:cxn>
                <a:cxn ang="0">
                  <a:pos x="570" y="215"/>
                </a:cxn>
                <a:cxn ang="0">
                  <a:pos x="647" y="240"/>
                </a:cxn>
                <a:cxn ang="0">
                  <a:pos x="548" y="240"/>
                </a:cxn>
                <a:cxn ang="0">
                  <a:pos x="496" y="275"/>
                </a:cxn>
                <a:cxn ang="0">
                  <a:pos x="540" y="345"/>
                </a:cxn>
                <a:cxn ang="0">
                  <a:pos x="601" y="362"/>
                </a:cxn>
                <a:cxn ang="0">
                  <a:pos x="667" y="351"/>
                </a:cxn>
                <a:cxn ang="0">
                  <a:pos x="739" y="376"/>
                </a:cxn>
                <a:cxn ang="0">
                  <a:pos x="667" y="397"/>
                </a:cxn>
                <a:cxn ang="0">
                  <a:pos x="588" y="411"/>
                </a:cxn>
                <a:cxn ang="0">
                  <a:pos x="503" y="398"/>
                </a:cxn>
                <a:cxn ang="0">
                  <a:pos x="535" y="444"/>
                </a:cxn>
                <a:cxn ang="0">
                  <a:pos x="601" y="465"/>
                </a:cxn>
                <a:cxn ang="0">
                  <a:pos x="654" y="439"/>
                </a:cxn>
                <a:cxn ang="0">
                  <a:pos x="700" y="485"/>
                </a:cxn>
                <a:cxn ang="0">
                  <a:pos x="720" y="534"/>
                </a:cxn>
                <a:cxn ang="0">
                  <a:pos x="687" y="580"/>
                </a:cxn>
                <a:cxn ang="0">
                  <a:pos x="680" y="736"/>
                </a:cxn>
                <a:cxn ang="0">
                  <a:pos x="582" y="797"/>
                </a:cxn>
                <a:cxn ang="0">
                  <a:pos x="582" y="797"/>
                </a:cxn>
              </a:cxnLst>
              <a:rect l="0" t="0" r="r" b="b"/>
              <a:pathLst>
                <a:path w="739" h="797">
                  <a:moveTo>
                    <a:pt x="582" y="797"/>
                  </a:moveTo>
                  <a:lnTo>
                    <a:pt x="555" y="744"/>
                  </a:lnTo>
                  <a:lnTo>
                    <a:pt x="575" y="691"/>
                  </a:lnTo>
                  <a:lnTo>
                    <a:pt x="614" y="657"/>
                  </a:lnTo>
                  <a:lnTo>
                    <a:pt x="649" y="630"/>
                  </a:lnTo>
                  <a:lnTo>
                    <a:pt x="570" y="641"/>
                  </a:lnTo>
                  <a:lnTo>
                    <a:pt x="469" y="602"/>
                  </a:lnTo>
                  <a:lnTo>
                    <a:pt x="410" y="534"/>
                  </a:lnTo>
                  <a:lnTo>
                    <a:pt x="318" y="527"/>
                  </a:lnTo>
                  <a:lnTo>
                    <a:pt x="232" y="481"/>
                  </a:lnTo>
                  <a:lnTo>
                    <a:pt x="145" y="431"/>
                  </a:lnTo>
                  <a:lnTo>
                    <a:pt x="99" y="373"/>
                  </a:lnTo>
                  <a:lnTo>
                    <a:pt x="40" y="310"/>
                  </a:lnTo>
                  <a:lnTo>
                    <a:pt x="6" y="228"/>
                  </a:lnTo>
                  <a:lnTo>
                    <a:pt x="0" y="126"/>
                  </a:lnTo>
                  <a:lnTo>
                    <a:pt x="33" y="185"/>
                  </a:lnTo>
                  <a:lnTo>
                    <a:pt x="112" y="213"/>
                  </a:lnTo>
                  <a:lnTo>
                    <a:pt x="149" y="224"/>
                  </a:lnTo>
                  <a:lnTo>
                    <a:pt x="103" y="163"/>
                  </a:lnTo>
                  <a:lnTo>
                    <a:pt x="81" y="115"/>
                  </a:lnTo>
                  <a:lnTo>
                    <a:pt x="74" y="59"/>
                  </a:lnTo>
                  <a:lnTo>
                    <a:pt x="86" y="0"/>
                  </a:lnTo>
                  <a:lnTo>
                    <a:pt x="112" y="104"/>
                  </a:lnTo>
                  <a:lnTo>
                    <a:pt x="131" y="158"/>
                  </a:lnTo>
                  <a:lnTo>
                    <a:pt x="173" y="187"/>
                  </a:lnTo>
                  <a:lnTo>
                    <a:pt x="191" y="126"/>
                  </a:lnTo>
                  <a:lnTo>
                    <a:pt x="224" y="92"/>
                  </a:lnTo>
                  <a:lnTo>
                    <a:pt x="270" y="73"/>
                  </a:lnTo>
                  <a:lnTo>
                    <a:pt x="342" y="90"/>
                  </a:lnTo>
                  <a:lnTo>
                    <a:pt x="270" y="99"/>
                  </a:lnTo>
                  <a:lnTo>
                    <a:pt x="232" y="141"/>
                  </a:lnTo>
                  <a:lnTo>
                    <a:pt x="211" y="193"/>
                  </a:lnTo>
                  <a:lnTo>
                    <a:pt x="224" y="248"/>
                  </a:lnTo>
                  <a:lnTo>
                    <a:pt x="277" y="277"/>
                  </a:lnTo>
                  <a:lnTo>
                    <a:pt x="311" y="296"/>
                  </a:lnTo>
                  <a:lnTo>
                    <a:pt x="292" y="242"/>
                  </a:lnTo>
                  <a:lnTo>
                    <a:pt x="356" y="294"/>
                  </a:lnTo>
                  <a:lnTo>
                    <a:pt x="410" y="330"/>
                  </a:lnTo>
                  <a:lnTo>
                    <a:pt x="491" y="334"/>
                  </a:lnTo>
                  <a:lnTo>
                    <a:pt x="463" y="290"/>
                  </a:lnTo>
                  <a:lnTo>
                    <a:pt x="402" y="253"/>
                  </a:lnTo>
                  <a:lnTo>
                    <a:pt x="450" y="237"/>
                  </a:lnTo>
                  <a:lnTo>
                    <a:pt x="487" y="215"/>
                  </a:lnTo>
                  <a:lnTo>
                    <a:pt x="570" y="215"/>
                  </a:lnTo>
                  <a:lnTo>
                    <a:pt x="647" y="240"/>
                  </a:lnTo>
                  <a:lnTo>
                    <a:pt x="548" y="240"/>
                  </a:lnTo>
                  <a:lnTo>
                    <a:pt x="496" y="275"/>
                  </a:lnTo>
                  <a:lnTo>
                    <a:pt x="540" y="345"/>
                  </a:lnTo>
                  <a:lnTo>
                    <a:pt x="601" y="362"/>
                  </a:lnTo>
                  <a:lnTo>
                    <a:pt x="667" y="351"/>
                  </a:lnTo>
                  <a:lnTo>
                    <a:pt x="739" y="376"/>
                  </a:lnTo>
                  <a:lnTo>
                    <a:pt x="667" y="397"/>
                  </a:lnTo>
                  <a:lnTo>
                    <a:pt x="588" y="411"/>
                  </a:lnTo>
                  <a:lnTo>
                    <a:pt x="503" y="398"/>
                  </a:lnTo>
                  <a:lnTo>
                    <a:pt x="535" y="444"/>
                  </a:lnTo>
                  <a:lnTo>
                    <a:pt x="601" y="465"/>
                  </a:lnTo>
                  <a:lnTo>
                    <a:pt x="654" y="439"/>
                  </a:lnTo>
                  <a:lnTo>
                    <a:pt x="700" y="485"/>
                  </a:lnTo>
                  <a:lnTo>
                    <a:pt x="720" y="534"/>
                  </a:lnTo>
                  <a:lnTo>
                    <a:pt x="687" y="580"/>
                  </a:lnTo>
                  <a:lnTo>
                    <a:pt x="680" y="736"/>
                  </a:lnTo>
                  <a:lnTo>
                    <a:pt x="582" y="797"/>
                  </a:lnTo>
                  <a:lnTo>
                    <a:pt x="582" y="7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5" name="Freeform 385"/>
            <p:cNvSpPr>
              <a:spLocks/>
            </p:cNvSpPr>
            <p:nvPr/>
          </p:nvSpPr>
          <p:spPr bwMode="auto">
            <a:xfrm>
              <a:off x="4340" y="2778"/>
              <a:ext cx="102" cy="131"/>
            </a:xfrm>
            <a:custGeom>
              <a:avLst/>
              <a:gdLst/>
              <a:ahLst/>
              <a:cxnLst>
                <a:cxn ang="0">
                  <a:pos x="79" y="17"/>
                </a:cxn>
                <a:cxn ang="0">
                  <a:pos x="38" y="70"/>
                </a:cxn>
                <a:cxn ang="0">
                  <a:pos x="25" y="123"/>
                </a:cxn>
                <a:cxn ang="0">
                  <a:pos x="38" y="197"/>
                </a:cxn>
                <a:cxn ang="0">
                  <a:pos x="7" y="152"/>
                </a:cxn>
                <a:cxn ang="0">
                  <a:pos x="0" y="204"/>
                </a:cxn>
                <a:cxn ang="0">
                  <a:pos x="38" y="261"/>
                </a:cxn>
                <a:cxn ang="0">
                  <a:pos x="97" y="252"/>
                </a:cxn>
                <a:cxn ang="0">
                  <a:pos x="79" y="206"/>
                </a:cxn>
                <a:cxn ang="0">
                  <a:pos x="58" y="125"/>
                </a:cxn>
                <a:cxn ang="0">
                  <a:pos x="97" y="178"/>
                </a:cxn>
                <a:cxn ang="0">
                  <a:pos x="97" y="112"/>
                </a:cxn>
                <a:cxn ang="0">
                  <a:pos x="117" y="50"/>
                </a:cxn>
                <a:cxn ang="0">
                  <a:pos x="150" y="22"/>
                </a:cxn>
                <a:cxn ang="0">
                  <a:pos x="203" y="20"/>
                </a:cxn>
                <a:cxn ang="0">
                  <a:pos x="170" y="0"/>
                </a:cxn>
                <a:cxn ang="0">
                  <a:pos x="123" y="15"/>
                </a:cxn>
                <a:cxn ang="0">
                  <a:pos x="84" y="55"/>
                </a:cxn>
                <a:cxn ang="0">
                  <a:pos x="79" y="17"/>
                </a:cxn>
                <a:cxn ang="0">
                  <a:pos x="79" y="17"/>
                </a:cxn>
              </a:cxnLst>
              <a:rect l="0" t="0" r="r" b="b"/>
              <a:pathLst>
                <a:path w="203" h="261">
                  <a:moveTo>
                    <a:pt x="79" y="17"/>
                  </a:moveTo>
                  <a:lnTo>
                    <a:pt x="38" y="70"/>
                  </a:lnTo>
                  <a:lnTo>
                    <a:pt x="25" y="123"/>
                  </a:lnTo>
                  <a:lnTo>
                    <a:pt x="38" y="197"/>
                  </a:lnTo>
                  <a:lnTo>
                    <a:pt x="7" y="152"/>
                  </a:lnTo>
                  <a:lnTo>
                    <a:pt x="0" y="204"/>
                  </a:lnTo>
                  <a:lnTo>
                    <a:pt x="38" y="261"/>
                  </a:lnTo>
                  <a:lnTo>
                    <a:pt x="97" y="252"/>
                  </a:lnTo>
                  <a:lnTo>
                    <a:pt x="79" y="206"/>
                  </a:lnTo>
                  <a:lnTo>
                    <a:pt x="58" y="125"/>
                  </a:lnTo>
                  <a:lnTo>
                    <a:pt x="97" y="178"/>
                  </a:lnTo>
                  <a:lnTo>
                    <a:pt x="97" y="112"/>
                  </a:lnTo>
                  <a:lnTo>
                    <a:pt x="117" y="50"/>
                  </a:lnTo>
                  <a:lnTo>
                    <a:pt x="150" y="22"/>
                  </a:lnTo>
                  <a:lnTo>
                    <a:pt x="203" y="20"/>
                  </a:lnTo>
                  <a:lnTo>
                    <a:pt x="170" y="0"/>
                  </a:lnTo>
                  <a:lnTo>
                    <a:pt x="123" y="15"/>
                  </a:lnTo>
                  <a:lnTo>
                    <a:pt x="84" y="55"/>
                  </a:lnTo>
                  <a:lnTo>
                    <a:pt x="79" y="17"/>
                  </a:lnTo>
                  <a:lnTo>
                    <a:pt x="7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6" name="Freeform 386"/>
            <p:cNvSpPr>
              <a:spLocks/>
            </p:cNvSpPr>
            <p:nvPr/>
          </p:nvSpPr>
          <p:spPr bwMode="auto">
            <a:xfrm>
              <a:off x="4503" y="2862"/>
              <a:ext cx="227" cy="173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69" y="68"/>
                </a:cxn>
                <a:cxn ang="0">
                  <a:pos x="178" y="0"/>
                </a:cxn>
                <a:cxn ang="0">
                  <a:pos x="143" y="44"/>
                </a:cxn>
                <a:cxn ang="0">
                  <a:pos x="77" y="98"/>
                </a:cxn>
                <a:cxn ang="0">
                  <a:pos x="152" y="74"/>
                </a:cxn>
                <a:cxn ang="0">
                  <a:pos x="110" y="120"/>
                </a:cxn>
                <a:cxn ang="0">
                  <a:pos x="183" y="101"/>
                </a:cxn>
                <a:cxn ang="0">
                  <a:pos x="143" y="136"/>
                </a:cxn>
                <a:cxn ang="0">
                  <a:pos x="130" y="158"/>
                </a:cxn>
                <a:cxn ang="0">
                  <a:pos x="202" y="142"/>
                </a:cxn>
                <a:cxn ang="0">
                  <a:pos x="170" y="184"/>
                </a:cxn>
                <a:cxn ang="0">
                  <a:pos x="255" y="191"/>
                </a:cxn>
                <a:cxn ang="0">
                  <a:pos x="297" y="164"/>
                </a:cxn>
                <a:cxn ang="0">
                  <a:pos x="328" y="129"/>
                </a:cxn>
                <a:cxn ang="0">
                  <a:pos x="362" y="68"/>
                </a:cxn>
                <a:cxn ang="0">
                  <a:pos x="349" y="127"/>
                </a:cxn>
                <a:cxn ang="0">
                  <a:pos x="382" y="134"/>
                </a:cxn>
                <a:cxn ang="0">
                  <a:pos x="453" y="101"/>
                </a:cxn>
                <a:cxn ang="0">
                  <a:pos x="396" y="151"/>
                </a:cxn>
                <a:cxn ang="0">
                  <a:pos x="330" y="180"/>
                </a:cxn>
                <a:cxn ang="0">
                  <a:pos x="284" y="224"/>
                </a:cxn>
                <a:cxn ang="0">
                  <a:pos x="229" y="276"/>
                </a:cxn>
                <a:cxn ang="0">
                  <a:pos x="310" y="265"/>
                </a:cxn>
                <a:cxn ang="0">
                  <a:pos x="268" y="298"/>
                </a:cxn>
                <a:cxn ang="0">
                  <a:pos x="347" y="278"/>
                </a:cxn>
                <a:cxn ang="0">
                  <a:pos x="395" y="217"/>
                </a:cxn>
                <a:cxn ang="0">
                  <a:pos x="371" y="278"/>
                </a:cxn>
                <a:cxn ang="0">
                  <a:pos x="308" y="325"/>
                </a:cxn>
                <a:cxn ang="0">
                  <a:pos x="231" y="331"/>
                </a:cxn>
                <a:cxn ang="0">
                  <a:pos x="147" y="346"/>
                </a:cxn>
                <a:cxn ang="0">
                  <a:pos x="202" y="300"/>
                </a:cxn>
                <a:cxn ang="0">
                  <a:pos x="191" y="272"/>
                </a:cxn>
                <a:cxn ang="0">
                  <a:pos x="137" y="245"/>
                </a:cxn>
                <a:cxn ang="0">
                  <a:pos x="176" y="224"/>
                </a:cxn>
                <a:cxn ang="0">
                  <a:pos x="132" y="197"/>
                </a:cxn>
                <a:cxn ang="0">
                  <a:pos x="91" y="197"/>
                </a:cxn>
                <a:cxn ang="0">
                  <a:pos x="53" y="167"/>
                </a:cxn>
                <a:cxn ang="0">
                  <a:pos x="91" y="156"/>
                </a:cxn>
                <a:cxn ang="0">
                  <a:pos x="0" y="132"/>
                </a:cxn>
                <a:cxn ang="0">
                  <a:pos x="0" y="132"/>
                </a:cxn>
              </a:cxnLst>
              <a:rect l="0" t="0" r="r" b="b"/>
              <a:pathLst>
                <a:path w="453" h="346">
                  <a:moveTo>
                    <a:pt x="0" y="132"/>
                  </a:moveTo>
                  <a:lnTo>
                    <a:pt x="69" y="68"/>
                  </a:lnTo>
                  <a:lnTo>
                    <a:pt x="178" y="0"/>
                  </a:lnTo>
                  <a:lnTo>
                    <a:pt x="143" y="44"/>
                  </a:lnTo>
                  <a:lnTo>
                    <a:pt x="77" y="98"/>
                  </a:lnTo>
                  <a:lnTo>
                    <a:pt x="152" y="74"/>
                  </a:lnTo>
                  <a:lnTo>
                    <a:pt x="110" y="120"/>
                  </a:lnTo>
                  <a:lnTo>
                    <a:pt x="183" y="101"/>
                  </a:lnTo>
                  <a:lnTo>
                    <a:pt x="143" y="136"/>
                  </a:lnTo>
                  <a:lnTo>
                    <a:pt x="130" y="158"/>
                  </a:lnTo>
                  <a:lnTo>
                    <a:pt x="202" y="142"/>
                  </a:lnTo>
                  <a:lnTo>
                    <a:pt x="170" y="184"/>
                  </a:lnTo>
                  <a:lnTo>
                    <a:pt x="255" y="191"/>
                  </a:lnTo>
                  <a:lnTo>
                    <a:pt x="297" y="164"/>
                  </a:lnTo>
                  <a:lnTo>
                    <a:pt x="328" y="129"/>
                  </a:lnTo>
                  <a:lnTo>
                    <a:pt x="362" y="68"/>
                  </a:lnTo>
                  <a:lnTo>
                    <a:pt x="349" y="127"/>
                  </a:lnTo>
                  <a:lnTo>
                    <a:pt x="382" y="134"/>
                  </a:lnTo>
                  <a:lnTo>
                    <a:pt x="453" y="101"/>
                  </a:lnTo>
                  <a:lnTo>
                    <a:pt x="396" y="151"/>
                  </a:lnTo>
                  <a:lnTo>
                    <a:pt x="330" y="180"/>
                  </a:lnTo>
                  <a:lnTo>
                    <a:pt x="284" y="224"/>
                  </a:lnTo>
                  <a:lnTo>
                    <a:pt x="229" y="276"/>
                  </a:lnTo>
                  <a:lnTo>
                    <a:pt x="310" y="265"/>
                  </a:lnTo>
                  <a:lnTo>
                    <a:pt x="268" y="298"/>
                  </a:lnTo>
                  <a:lnTo>
                    <a:pt x="347" y="278"/>
                  </a:lnTo>
                  <a:lnTo>
                    <a:pt x="395" y="217"/>
                  </a:lnTo>
                  <a:lnTo>
                    <a:pt x="371" y="278"/>
                  </a:lnTo>
                  <a:lnTo>
                    <a:pt x="308" y="325"/>
                  </a:lnTo>
                  <a:lnTo>
                    <a:pt x="231" y="331"/>
                  </a:lnTo>
                  <a:lnTo>
                    <a:pt x="147" y="346"/>
                  </a:lnTo>
                  <a:lnTo>
                    <a:pt x="202" y="300"/>
                  </a:lnTo>
                  <a:lnTo>
                    <a:pt x="191" y="272"/>
                  </a:lnTo>
                  <a:lnTo>
                    <a:pt x="137" y="245"/>
                  </a:lnTo>
                  <a:lnTo>
                    <a:pt x="176" y="224"/>
                  </a:lnTo>
                  <a:lnTo>
                    <a:pt x="132" y="197"/>
                  </a:lnTo>
                  <a:lnTo>
                    <a:pt x="91" y="197"/>
                  </a:lnTo>
                  <a:lnTo>
                    <a:pt x="53" y="167"/>
                  </a:lnTo>
                  <a:lnTo>
                    <a:pt x="91" y="156"/>
                  </a:lnTo>
                  <a:lnTo>
                    <a:pt x="0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7" name="Freeform 387"/>
            <p:cNvSpPr>
              <a:spLocks/>
            </p:cNvSpPr>
            <p:nvPr/>
          </p:nvSpPr>
          <p:spPr bwMode="auto">
            <a:xfrm>
              <a:off x="4616" y="2987"/>
              <a:ext cx="132" cy="201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64" y="90"/>
                </a:cxn>
                <a:cxn ang="0">
                  <a:pos x="132" y="63"/>
                </a:cxn>
                <a:cxn ang="0">
                  <a:pos x="187" y="0"/>
                </a:cxn>
                <a:cxn ang="0">
                  <a:pos x="145" y="88"/>
                </a:cxn>
                <a:cxn ang="0">
                  <a:pos x="91" y="129"/>
                </a:cxn>
                <a:cxn ang="0">
                  <a:pos x="117" y="151"/>
                </a:cxn>
                <a:cxn ang="0">
                  <a:pos x="150" y="136"/>
                </a:cxn>
                <a:cxn ang="0">
                  <a:pos x="187" y="103"/>
                </a:cxn>
                <a:cxn ang="0">
                  <a:pos x="158" y="162"/>
                </a:cxn>
                <a:cxn ang="0">
                  <a:pos x="137" y="211"/>
                </a:cxn>
                <a:cxn ang="0">
                  <a:pos x="187" y="191"/>
                </a:cxn>
                <a:cxn ang="0">
                  <a:pos x="176" y="230"/>
                </a:cxn>
                <a:cxn ang="0">
                  <a:pos x="158" y="277"/>
                </a:cxn>
                <a:cxn ang="0">
                  <a:pos x="187" y="272"/>
                </a:cxn>
                <a:cxn ang="0">
                  <a:pos x="170" y="325"/>
                </a:cxn>
                <a:cxn ang="0">
                  <a:pos x="235" y="294"/>
                </a:cxn>
                <a:cxn ang="0">
                  <a:pos x="224" y="333"/>
                </a:cxn>
                <a:cxn ang="0">
                  <a:pos x="262" y="333"/>
                </a:cxn>
                <a:cxn ang="0">
                  <a:pos x="262" y="380"/>
                </a:cxn>
                <a:cxn ang="0">
                  <a:pos x="229" y="402"/>
                </a:cxn>
                <a:cxn ang="0">
                  <a:pos x="174" y="395"/>
                </a:cxn>
                <a:cxn ang="0">
                  <a:pos x="145" y="362"/>
                </a:cxn>
                <a:cxn ang="0">
                  <a:pos x="145" y="307"/>
                </a:cxn>
                <a:cxn ang="0">
                  <a:pos x="95" y="292"/>
                </a:cxn>
                <a:cxn ang="0">
                  <a:pos x="104" y="257"/>
                </a:cxn>
                <a:cxn ang="0">
                  <a:pos x="156" y="239"/>
                </a:cxn>
                <a:cxn ang="0">
                  <a:pos x="84" y="244"/>
                </a:cxn>
                <a:cxn ang="0">
                  <a:pos x="25" y="232"/>
                </a:cxn>
                <a:cxn ang="0">
                  <a:pos x="71" y="219"/>
                </a:cxn>
                <a:cxn ang="0">
                  <a:pos x="108" y="186"/>
                </a:cxn>
                <a:cxn ang="0">
                  <a:pos x="66" y="171"/>
                </a:cxn>
                <a:cxn ang="0">
                  <a:pos x="44" y="143"/>
                </a:cxn>
                <a:cxn ang="0">
                  <a:pos x="0" y="103"/>
                </a:cxn>
                <a:cxn ang="0">
                  <a:pos x="0" y="103"/>
                </a:cxn>
              </a:cxnLst>
              <a:rect l="0" t="0" r="r" b="b"/>
              <a:pathLst>
                <a:path w="262" h="402">
                  <a:moveTo>
                    <a:pt x="0" y="103"/>
                  </a:moveTo>
                  <a:lnTo>
                    <a:pt x="64" y="90"/>
                  </a:lnTo>
                  <a:lnTo>
                    <a:pt x="132" y="63"/>
                  </a:lnTo>
                  <a:lnTo>
                    <a:pt x="187" y="0"/>
                  </a:lnTo>
                  <a:lnTo>
                    <a:pt x="145" y="88"/>
                  </a:lnTo>
                  <a:lnTo>
                    <a:pt x="91" y="129"/>
                  </a:lnTo>
                  <a:lnTo>
                    <a:pt x="117" y="151"/>
                  </a:lnTo>
                  <a:lnTo>
                    <a:pt x="150" y="136"/>
                  </a:lnTo>
                  <a:lnTo>
                    <a:pt x="187" y="103"/>
                  </a:lnTo>
                  <a:lnTo>
                    <a:pt x="158" y="162"/>
                  </a:lnTo>
                  <a:lnTo>
                    <a:pt x="137" y="211"/>
                  </a:lnTo>
                  <a:lnTo>
                    <a:pt x="187" y="191"/>
                  </a:lnTo>
                  <a:lnTo>
                    <a:pt x="176" y="230"/>
                  </a:lnTo>
                  <a:lnTo>
                    <a:pt x="158" y="277"/>
                  </a:lnTo>
                  <a:lnTo>
                    <a:pt x="187" y="272"/>
                  </a:lnTo>
                  <a:lnTo>
                    <a:pt x="170" y="325"/>
                  </a:lnTo>
                  <a:lnTo>
                    <a:pt x="235" y="294"/>
                  </a:lnTo>
                  <a:lnTo>
                    <a:pt x="224" y="333"/>
                  </a:lnTo>
                  <a:lnTo>
                    <a:pt x="262" y="333"/>
                  </a:lnTo>
                  <a:lnTo>
                    <a:pt x="262" y="380"/>
                  </a:lnTo>
                  <a:lnTo>
                    <a:pt x="229" y="402"/>
                  </a:lnTo>
                  <a:lnTo>
                    <a:pt x="174" y="395"/>
                  </a:lnTo>
                  <a:lnTo>
                    <a:pt x="145" y="362"/>
                  </a:lnTo>
                  <a:lnTo>
                    <a:pt x="145" y="307"/>
                  </a:lnTo>
                  <a:lnTo>
                    <a:pt x="95" y="292"/>
                  </a:lnTo>
                  <a:lnTo>
                    <a:pt x="104" y="257"/>
                  </a:lnTo>
                  <a:lnTo>
                    <a:pt x="156" y="239"/>
                  </a:lnTo>
                  <a:lnTo>
                    <a:pt x="84" y="244"/>
                  </a:lnTo>
                  <a:lnTo>
                    <a:pt x="25" y="232"/>
                  </a:lnTo>
                  <a:lnTo>
                    <a:pt x="71" y="219"/>
                  </a:lnTo>
                  <a:lnTo>
                    <a:pt x="108" y="186"/>
                  </a:lnTo>
                  <a:lnTo>
                    <a:pt x="66" y="171"/>
                  </a:lnTo>
                  <a:lnTo>
                    <a:pt x="44" y="143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8" name="Freeform 388"/>
            <p:cNvSpPr>
              <a:spLocks/>
            </p:cNvSpPr>
            <p:nvPr/>
          </p:nvSpPr>
          <p:spPr bwMode="auto">
            <a:xfrm>
              <a:off x="4761" y="2655"/>
              <a:ext cx="135" cy="719"/>
            </a:xfrm>
            <a:custGeom>
              <a:avLst/>
              <a:gdLst/>
              <a:ahLst/>
              <a:cxnLst>
                <a:cxn ang="0">
                  <a:pos x="123" y="64"/>
                </a:cxn>
                <a:cxn ang="0">
                  <a:pos x="77" y="235"/>
                </a:cxn>
                <a:cxn ang="0">
                  <a:pos x="31" y="343"/>
                </a:cxn>
                <a:cxn ang="0">
                  <a:pos x="55" y="448"/>
                </a:cxn>
                <a:cxn ang="0">
                  <a:pos x="22" y="602"/>
                </a:cxn>
                <a:cxn ang="0">
                  <a:pos x="31" y="777"/>
                </a:cxn>
                <a:cxn ang="0">
                  <a:pos x="0" y="885"/>
                </a:cxn>
                <a:cxn ang="0">
                  <a:pos x="18" y="1012"/>
                </a:cxn>
                <a:cxn ang="0">
                  <a:pos x="64" y="1177"/>
                </a:cxn>
                <a:cxn ang="0">
                  <a:pos x="44" y="1295"/>
                </a:cxn>
                <a:cxn ang="0">
                  <a:pos x="180" y="1437"/>
                </a:cxn>
                <a:cxn ang="0">
                  <a:pos x="123" y="1242"/>
                </a:cxn>
                <a:cxn ang="0">
                  <a:pos x="123" y="1086"/>
                </a:cxn>
                <a:cxn ang="0">
                  <a:pos x="206" y="1110"/>
                </a:cxn>
                <a:cxn ang="0">
                  <a:pos x="136" y="983"/>
                </a:cxn>
                <a:cxn ang="0">
                  <a:pos x="123" y="865"/>
                </a:cxn>
                <a:cxn ang="0">
                  <a:pos x="114" y="770"/>
                </a:cxn>
                <a:cxn ang="0">
                  <a:pos x="202" y="898"/>
                </a:cxn>
                <a:cxn ang="0">
                  <a:pos x="270" y="983"/>
                </a:cxn>
                <a:cxn ang="0">
                  <a:pos x="228" y="850"/>
                </a:cxn>
                <a:cxn ang="0">
                  <a:pos x="169" y="724"/>
                </a:cxn>
                <a:cxn ang="0">
                  <a:pos x="90" y="606"/>
                </a:cxn>
                <a:cxn ang="0">
                  <a:pos x="77" y="474"/>
                </a:cxn>
                <a:cxn ang="0">
                  <a:pos x="136" y="391"/>
                </a:cxn>
                <a:cxn ang="0">
                  <a:pos x="224" y="275"/>
                </a:cxn>
                <a:cxn ang="0">
                  <a:pos x="215" y="121"/>
                </a:cxn>
                <a:cxn ang="0">
                  <a:pos x="169" y="0"/>
                </a:cxn>
                <a:cxn ang="0">
                  <a:pos x="123" y="64"/>
                </a:cxn>
                <a:cxn ang="0">
                  <a:pos x="123" y="64"/>
                </a:cxn>
              </a:cxnLst>
              <a:rect l="0" t="0" r="r" b="b"/>
              <a:pathLst>
                <a:path w="270" h="1437">
                  <a:moveTo>
                    <a:pt x="123" y="64"/>
                  </a:moveTo>
                  <a:lnTo>
                    <a:pt x="77" y="235"/>
                  </a:lnTo>
                  <a:lnTo>
                    <a:pt x="31" y="343"/>
                  </a:lnTo>
                  <a:lnTo>
                    <a:pt x="55" y="448"/>
                  </a:lnTo>
                  <a:lnTo>
                    <a:pt x="22" y="602"/>
                  </a:lnTo>
                  <a:lnTo>
                    <a:pt x="31" y="777"/>
                  </a:lnTo>
                  <a:lnTo>
                    <a:pt x="0" y="885"/>
                  </a:lnTo>
                  <a:lnTo>
                    <a:pt x="18" y="1012"/>
                  </a:lnTo>
                  <a:lnTo>
                    <a:pt x="64" y="1177"/>
                  </a:lnTo>
                  <a:lnTo>
                    <a:pt x="44" y="1295"/>
                  </a:lnTo>
                  <a:lnTo>
                    <a:pt x="180" y="1437"/>
                  </a:lnTo>
                  <a:lnTo>
                    <a:pt x="123" y="1242"/>
                  </a:lnTo>
                  <a:lnTo>
                    <a:pt x="123" y="1086"/>
                  </a:lnTo>
                  <a:lnTo>
                    <a:pt x="206" y="1110"/>
                  </a:lnTo>
                  <a:lnTo>
                    <a:pt x="136" y="983"/>
                  </a:lnTo>
                  <a:lnTo>
                    <a:pt x="123" y="865"/>
                  </a:lnTo>
                  <a:lnTo>
                    <a:pt x="114" y="770"/>
                  </a:lnTo>
                  <a:lnTo>
                    <a:pt x="202" y="898"/>
                  </a:lnTo>
                  <a:lnTo>
                    <a:pt x="270" y="983"/>
                  </a:lnTo>
                  <a:lnTo>
                    <a:pt x="228" y="850"/>
                  </a:lnTo>
                  <a:lnTo>
                    <a:pt x="169" y="724"/>
                  </a:lnTo>
                  <a:lnTo>
                    <a:pt x="90" y="606"/>
                  </a:lnTo>
                  <a:lnTo>
                    <a:pt x="77" y="474"/>
                  </a:lnTo>
                  <a:lnTo>
                    <a:pt x="136" y="391"/>
                  </a:lnTo>
                  <a:lnTo>
                    <a:pt x="224" y="275"/>
                  </a:lnTo>
                  <a:lnTo>
                    <a:pt x="215" y="121"/>
                  </a:lnTo>
                  <a:lnTo>
                    <a:pt x="169" y="0"/>
                  </a:lnTo>
                  <a:lnTo>
                    <a:pt x="123" y="64"/>
                  </a:lnTo>
                  <a:lnTo>
                    <a:pt x="123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9" name="Freeform 389"/>
            <p:cNvSpPr>
              <a:spLocks/>
            </p:cNvSpPr>
            <p:nvPr/>
          </p:nvSpPr>
          <p:spPr bwMode="auto">
            <a:xfrm>
              <a:off x="4844" y="3269"/>
              <a:ext cx="439" cy="2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176"/>
                </a:cxn>
                <a:cxn ang="0">
                  <a:pos x="114" y="274"/>
                </a:cxn>
                <a:cxn ang="0">
                  <a:pos x="237" y="371"/>
                </a:cxn>
                <a:cxn ang="0">
                  <a:pos x="371" y="423"/>
                </a:cxn>
                <a:cxn ang="0">
                  <a:pos x="550" y="458"/>
                </a:cxn>
                <a:cxn ang="0">
                  <a:pos x="788" y="461"/>
                </a:cxn>
                <a:cxn ang="0">
                  <a:pos x="878" y="414"/>
                </a:cxn>
                <a:cxn ang="0">
                  <a:pos x="831" y="390"/>
                </a:cxn>
                <a:cxn ang="0">
                  <a:pos x="742" y="415"/>
                </a:cxn>
                <a:cxn ang="0">
                  <a:pos x="608" y="391"/>
                </a:cxn>
                <a:cxn ang="0">
                  <a:pos x="535" y="364"/>
                </a:cxn>
                <a:cxn ang="0">
                  <a:pos x="415" y="344"/>
                </a:cxn>
                <a:cxn ang="0">
                  <a:pos x="254" y="296"/>
                </a:cxn>
                <a:cxn ang="0">
                  <a:pos x="140" y="202"/>
                </a:cxn>
                <a:cxn ang="0">
                  <a:pos x="92" y="14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78" h="461">
                  <a:moveTo>
                    <a:pt x="0" y="0"/>
                  </a:moveTo>
                  <a:lnTo>
                    <a:pt x="55" y="176"/>
                  </a:lnTo>
                  <a:lnTo>
                    <a:pt x="114" y="274"/>
                  </a:lnTo>
                  <a:lnTo>
                    <a:pt x="237" y="371"/>
                  </a:lnTo>
                  <a:lnTo>
                    <a:pt x="371" y="423"/>
                  </a:lnTo>
                  <a:lnTo>
                    <a:pt x="550" y="458"/>
                  </a:lnTo>
                  <a:lnTo>
                    <a:pt x="788" y="461"/>
                  </a:lnTo>
                  <a:lnTo>
                    <a:pt x="878" y="414"/>
                  </a:lnTo>
                  <a:lnTo>
                    <a:pt x="831" y="390"/>
                  </a:lnTo>
                  <a:lnTo>
                    <a:pt x="742" y="415"/>
                  </a:lnTo>
                  <a:lnTo>
                    <a:pt x="608" y="391"/>
                  </a:lnTo>
                  <a:lnTo>
                    <a:pt x="535" y="364"/>
                  </a:lnTo>
                  <a:lnTo>
                    <a:pt x="415" y="344"/>
                  </a:lnTo>
                  <a:lnTo>
                    <a:pt x="254" y="296"/>
                  </a:lnTo>
                  <a:lnTo>
                    <a:pt x="140" y="202"/>
                  </a:lnTo>
                  <a:lnTo>
                    <a:pt x="92" y="1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0" name="Freeform 390"/>
            <p:cNvSpPr>
              <a:spLocks/>
            </p:cNvSpPr>
            <p:nvPr/>
          </p:nvSpPr>
          <p:spPr bwMode="auto">
            <a:xfrm>
              <a:off x="4642" y="3149"/>
              <a:ext cx="599" cy="4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43"/>
                </a:cxn>
                <a:cxn ang="0">
                  <a:pos x="103" y="124"/>
                </a:cxn>
                <a:cxn ang="0">
                  <a:pos x="158" y="171"/>
                </a:cxn>
                <a:cxn ang="0">
                  <a:pos x="112" y="184"/>
                </a:cxn>
                <a:cxn ang="0">
                  <a:pos x="116" y="302"/>
                </a:cxn>
                <a:cxn ang="0">
                  <a:pos x="217" y="487"/>
                </a:cxn>
                <a:cxn ang="0">
                  <a:pos x="309" y="588"/>
                </a:cxn>
                <a:cxn ang="0">
                  <a:pos x="399" y="664"/>
                </a:cxn>
                <a:cxn ang="0">
                  <a:pos x="514" y="735"/>
                </a:cxn>
                <a:cxn ang="0">
                  <a:pos x="639" y="783"/>
                </a:cxn>
                <a:cxn ang="0">
                  <a:pos x="777" y="829"/>
                </a:cxn>
                <a:cxn ang="0">
                  <a:pos x="878" y="849"/>
                </a:cxn>
                <a:cxn ang="0">
                  <a:pos x="974" y="851"/>
                </a:cxn>
                <a:cxn ang="0">
                  <a:pos x="1060" y="835"/>
                </a:cxn>
                <a:cxn ang="0">
                  <a:pos x="1112" y="805"/>
                </a:cxn>
                <a:cxn ang="0">
                  <a:pos x="1167" y="735"/>
                </a:cxn>
                <a:cxn ang="0">
                  <a:pos x="1196" y="697"/>
                </a:cxn>
                <a:cxn ang="0">
                  <a:pos x="1198" y="737"/>
                </a:cxn>
                <a:cxn ang="0">
                  <a:pos x="1150" y="805"/>
                </a:cxn>
                <a:cxn ang="0">
                  <a:pos x="1082" y="849"/>
                </a:cxn>
                <a:cxn ang="0">
                  <a:pos x="998" y="879"/>
                </a:cxn>
                <a:cxn ang="0">
                  <a:pos x="853" y="869"/>
                </a:cxn>
                <a:cxn ang="0">
                  <a:pos x="682" y="822"/>
                </a:cxn>
                <a:cxn ang="0">
                  <a:pos x="516" y="757"/>
                </a:cxn>
                <a:cxn ang="0">
                  <a:pos x="320" y="634"/>
                </a:cxn>
                <a:cxn ang="0">
                  <a:pos x="206" y="504"/>
                </a:cxn>
                <a:cxn ang="0">
                  <a:pos x="103" y="361"/>
                </a:cxn>
                <a:cxn ang="0">
                  <a:pos x="40" y="217"/>
                </a:cxn>
                <a:cxn ang="0">
                  <a:pos x="7" y="6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98" h="879">
                  <a:moveTo>
                    <a:pt x="0" y="0"/>
                  </a:moveTo>
                  <a:lnTo>
                    <a:pt x="83" y="43"/>
                  </a:lnTo>
                  <a:lnTo>
                    <a:pt x="103" y="124"/>
                  </a:lnTo>
                  <a:lnTo>
                    <a:pt x="158" y="171"/>
                  </a:lnTo>
                  <a:lnTo>
                    <a:pt x="112" y="184"/>
                  </a:lnTo>
                  <a:lnTo>
                    <a:pt x="116" y="302"/>
                  </a:lnTo>
                  <a:lnTo>
                    <a:pt x="217" y="487"/>
                  </a:lnTo>
                  <a:lnTo>
                    <a:pt x="309" y="588"/>
                  </a:lnTo>
                  <a:lnTo>
                    <a:pt x="399" y="664"/>
                  </a:lnTo>
                  <a:lnTo>
                    <a:pt x="514" y="735"/>
                  </a:lnTo>
                  <a:lnTo>
                    <a:pt x="639" y="783"/>
                  </a:lnTo>
                  <a:lnTo>
                    <a:pt x="777" y="829"/>
                  </a:lnTo>
                  <a:lnTo>
                    <a:pt x="878" y="849"/>
                  </a:lnTo>
                  <a:lnTo>
                    <a:pt x="974" y="851"/>
                  </a:lnTo>
                  <a:lnTo>
                    <a:pt x="1060" y="835"/>
                  </a:lnTo>
                  <a:lnTo>
                    <a:pt x="1112" y="805"/>
                  </a:lnTo>
                  <a:lnTo>
                    <a:pt x="1167" y="735"/>
                  </a:lnTo>
                  <a:lnTo>
                    <a:pt x="1196" y="697"/>
                  </a:lnTo>
                  <a:lnTo>
                    <a:pt x="1198" y="737"/>
                  </a:lnTo>
                  <a:lnTo>
                    <a:pt x="1150" y="805"/>
                  </a:lnTo>
                  <a:lnTo>
                    <a:pt x="1082" y="849"/>
                  </a:lnTo>
                  <a:lnTo>
                    <a:pt x="998" y="879"/>
                  </a:lnTo>
                  <a:lnTo>
                    <a:pt x="853" y="869"/>
                  </a:lnTo>
                  <a:lnTo>
                    <a:pt x="682" y="822"/>
                  </a:lnTo>
                  <a:lnTo>
                    <a:pt x="516" y="757"/>
                  </a:lnTo>
                  <a:lnTo>
                    <a:pt x="320" y="634"/>
                  </a:lnTo>
                  <a:lnTo>
                    <a:pt x="206" y="504"/>
                  </a:lnTo>
                  <a:lnTo>
                    <a:pt x="103" y="361"/>
                  </a:lnTo>
                  <a:lnTo>
                    <a:pt x="40" y="217"/>
                  </a:lnTo>
                  <a:lnTo>
                    <a:pt x="7" y="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1" name="Freeform 391"/>
            <p:cNvSpPr>
              <a:spLocks/>
            </p:cNvSpPr>
            <p:nvPr/>
          </p:nvSpPr>
          <p:spPr bwMode="auto">
            <a:xfrm>
              <a:off x="5254" y="2447"/>
              <a:ext cx="275" cy="10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7"/>
                </a:cxn>
                <a:cxn ang="0">
                  <a:pos x="167" y="117"/>
                </a:cxn>
                <a:cxn ang="0">
                  <a:pos x="227" y="193"/>
                </a:cxn>
                <a:cxn ang="0">
                  <a:pos x="277" y="296"/>
                </a:cxn>
                <a:cxn ang="0">
                  <a:pos x="306" y="409"/>
                </a:cxn>
                <a:cxn ang="0">
                  <a:pos x="351" y="582"/>
                </a:cxn>
                <a:cxn ang="0">
                  <a:pos x="365" y="724"/>
                </a:cxn>
                <a:cxn ang="0">
                  <a:pos x="351" y="858"/>
                </a:cxn>
                <a:cxn ang="0">
                  <a:pos x="354" y="928"/>
                </a:cxn>
                <a:cxn ang="0">
                  <a:pos x="387" y="1086"/>
                </a:cxn>
                <a:cxn ang="0">
                  <a:pos x="422" y="1168"/>
                </a:cxn>
                <a:cxn ang="0">
                  <a:pos x="450" y="1179"/>
                </a:cxn>
                <a:cxn ang="0">
                  <a:pos x="422" y="1135"/>
                </a:cxn>
                <a:cxn ang="0">
                  <a:pos x="417" y="1100"/>
                </a:cxn>
                <a:cxn ang="0">
                  <a:pos x="483" y="1161"/>
                </a:cxn>
                <a:cxn ang="0">
                  <a:pos x="551" y="1165"/>
                </a:cxn>
                <a:cxn ang="0">
                  <a:pos x="516" y="1185"/>
                </a:cxn>
                <a:cxn ang="0">
                  <a:pos x="532" y="1236"/>
                </a:cxn>
                <a:cxn ang="0">
                  <a:pos x="540" y="1284"/>
                </a:cxn>
                <a:cxn ang="0">
                  <a:pos x="499" y="1319"/>
                </a:cxn>
                <a:cxn ang="0">
                  <a:pos x="439" y="1345"/>
                </a:cxn>
                <a:cxn ang="0">
                  <a:pos x="428" y="1372"/>
                </a:cxn>
                <a:cxn ang="0">
                  <a:pos x="442" y="1400"/>
                </a:cxn>
                <a:cxn ang="0">
                  <a:pos x="485" y="1402"/>
                </a:cxn>
                <a:cxn ang="0">
                  <a:pos x="521" y="1381"/>
                </a:cxn>
                <a:cxn ang="0">
                  <a:pos x="512" y="1413"/>
                </a:cxn>
                <a:cxn ang="0">
                  <a:pos x="481" y="1438"/>
                </a:cxn>
                <a:cxn ang="0">
                  <a:pos x="441" y="1446"/>
                </a:cxn>
                <a:cxn ang="0">
                  <a:pos x="400" y="1425"/>
                </a:cxn>
                <a:cxn ang="0">
                  <a:pos x="400" y="1455"/>
                </a:cxn>
                <a:cxn ang="0">
                  <a:pos x="433" y="1470"/>
                </a:cxn>
                <a:cxn ang="0">
                  <a:pos x="477" y="1455"/>
                </a:cxn>
                <a:cxn ang="0">
                  <a:pos x="455" y="1488"/>
                </a:cxn>
                <a:cxn ang="0">
                  <a:pos x="395" y="1506"/>
                </a:cxn>
                <a:cxn ang="0">
                  <a:pos x="428" y="1530"/>
                </a:cxn>
                <a:cxn ang="0">
                  <a:pos x="376" y="1565"/>
                </a:cxn>
                <a:cxn ang="0">
                  <a:pos x="356" y="1633"/>
                </a:cxn>
                <a:cxn ang="0">
                  <a:pos x="312" y="1764"/>
                </a:cxn>
                <a:cxn ang="0">
                  <a:pos x="257" y="1848"/>
                </a:cxn>
                <a:cxn ang="0">
                  <a:pos x="167" y="1949"/>
                </a:cxn>
                <a:cxn ang="0">
                  <a:pos x="58" y="2059"/>
                </a:cxn>
                <a:cxn ang="0">
                  <a:pos x="29" y="2065"/>
                </a:cxn>
                <a:cxn ang="0">
                  <a:pos x="110" y="1984"/>
                </a:cxn>
                <a:cxn ang="0">
                  <a:pos x="189" y="1899"/>
                </a:cxn>
                <a:cxn ang="0">
                  <a:pos x="268" y="1795"/>
                </a:cxn>
                <a:cxn ang="0">
                  <a:pos x="318" y="1712"/>
                </a:cxn>
                <a:cxn ang="0">
                  <a:pos x="351" y="1602"/>
                </a:cxn>
                <a:cxn ang="0">
                  <a:pos x="373" y="1442"/>
                </a:cxn>
                <a:cxn ang="0">
                  <a:pos x="387" y="1188"/>
                </a:cxn>
                <a:cxn ang="0">
                  <a:pos x="373" y="1097"/>
                </a:cxn>
                <a:cxn ang="0">
                  <a:pos x="351" y="1005"/>
                </a:cxn>
                <a:cxn ang="0">
                  <a:pos x="330" y="861"/>
                </a:cxn>
                <a:cxn ang="0">
                  <a:pos x="321" y="799"/>
                </a:cxn>
                <a:cxn ang="0">
                  <a:pos x="338" y="702"/>
                </a:cxn>
                <a:cxn ang="0">
                  <a:pos x="316" y="652"/>
                </a:cxn>
                <a:cxn ang="0">
                  <a:pos x="306" y="516"/>
                </a:cxn>
                <a:cxn ang="0">
                  <a:pos x="273" y="351"/>
                </a:cxn>
                <a:cxn ang="0">
                  <a:pos x="239" y="262"/>
                </a:cxn>
                <a:cxn ang="0">
                  <a:pos x="180" y="163"/>
                </a:cxn>
                <a:cxn ang="0">
                  <a:pos x="77" y="6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1" h="2065">
                  <a:moveTo>
                    <a:pt x="0" y="0"/>
                  </a:moveTo>
                  <a:lnTo>
                    <a:pt x="38" y="7"/>
                  </a:lnTo>
                  <a:lnTo>
                    <a:pt x="167" y="117"/>
                  </a:lnTo>
                  <a:lnTo>
                    <a:pt x="227" y="193"/>
                  </a:lnTo>
                  <a:lnTo>
                    <a:pt x="277" y="296"/>
                  </a:lnTo>
                  <a:lnTo>
                    <a:pt x="306" y="409"/>
                  </a:lnTo>
                  <a:lnTo>
                    <a:pt x="351" y="582"/>
                  </a:lnTo>
                  <a:lnTo>
                    <a:pt x="365" y="724"/>
                  </a:lnTo>
                  <a:lnTo>
                    <a:pt x="351" y="858"/>
                  </a:lnTo>
                  <a:lnTo>
                    <a:pt x="354" y="928"/>
                  </a:lnTo>
                  <a:lnTo>
                    <a:pt x="387" y="1086"/>
                  </a:lnTo>
                  <a:lnTo>
                    <a:pt x="422" y="1168"/>
                  </a:lnTo>
                  <a:lnTo>
                    <a:pt x="450" y="1179"/>
                  </a:lnTo>
                  <a:lnTo>
                    <a:pt x="422" y="1135"/>
                  </a:lnTo>
                  <a:lnTo>
                    <a:pt x="417" y="1100"/>
                  </a:lnTo>
                  <a:lnTo>
                    <a:pt x="483" y="1161"/>
                  </a:lnTo>
                  <a:lnTo>
                    <a:pt x="551" y="1165"/>
                  </a:lnTo>
                  <a:lnTo>
                    <a:pt x="516" y="1185"/>
                  </a:lnTo>
                  <a:lnTo>
                    <a:pt x="532" y="1236"/>
                  </a:lnTo>
                  <a:lnTo>
                    <a:pt x="540" y="1284"/>
                  </a:lnTo>
                  <a:lnTo>
                    <a:pt x="499" y="1319"/>
                  </a:lnTo>
                  <a:lnTo>
                    <a:pt x="439" y="1345"/>
                  </a:lnTo>
                  <a:lnTo>
                    <a:pt x="428" y="1372"/>
                  </a:lnTo>
                  <a:lnTo>
                    <a:pt x="442" y="1400"/>
                  </a:lnTo>
                  <a:lnTo>
                    <a:pt x="485" y="1402"/>
                  </a:lnTo>
                  <a:lnTo>
                    <a:pt x="521" y="1381"/>
                  </a:lnTo>
                  <a:lnTo>
                    <a:pt x="512" y="1413"/>
                  </a:lnTo>
                  <a:lnTo>
                    <a:pt x="481" y="1438"/>
                  </a:lnTo>
                  <a:lnTo>
                    <a:pt x="441" y="1446"/>
                  </a:lnTo>
                  <a:lnTo>
                    <a:pt x="400" y="1425"/>
                  </a:lnTo>
                  <a:lnTo>
                    <a:pt x="400" y="1455"/>
                  </a:lnTo>
                  <a:lnTo>
                    <a:pt x="433" y="1470"/>
                  </a:lnTo>
                  <a:lnTo>
                    <a:pt x="477" y="1455"/>
                  </a:lnTo>
                  <a:lnTo>
                    <a:pt x="455" y="1488"/>
                  </a:lnTo>
                  <a:lnTo>
                    <a:pt x="395" y="1506"/>
                  </a:lnTo>
                  <a:lnTo>
                    <a:pt x="428" y="1530"/>
                  </a:lnTo>
                  <a:lnTo>
                    <a:pt x="376" y="1565"/>
                  </a:lnTo>
                  <a:lnTo>
                    <a:pt x="356" y="1633"/>
                  </a:lnTo>
                  <a:lnTo>
                    <a:pt x="312" y="1764"/>
                  </a:lnTo>
                  <a:lnTo>
                    <a:pt x="257" y="1848"/>
                  </a:lnTo>
                  <a:lnTo>
                    <a:pt x="167" y="1949"/>
                  </a:lnTo>
                  <a:lnTo>
                    <a:pt x="58" y="2059"/>
                  </a:lnTo>
                  <a:lnTo>
                    <a:pt x="29" y="2065"/>
                  </a:lnTo>
                  <a:lnTo>
                    <a:pt x="110" y="1984"/>
                  </a:lnTo>
                  <a:lnTo>
                    <a:pt x="189" y="1899"/>
                  </a:lnTo>
                  <a:lnTo>
                    <a:pt x="268" y="1795"/>
                  </a:lnTo>
                  <a:lnTo>
                    <a:pt x="318" y="1712"/>
                  </a:lnTo>
                  <a:lnTo>
                    <a:pt x="351" y="1602"/>
                  </a:lnTo>
                  <a:lnTo>
                    <a:pt x="373" y="1442"/>
                  </a:lnTo>
                  <a:lnTo>
                    <a:pt x="387" y="1188"/>
                  </a:lnTo>
                  <a:lnTo>
                    <a:pt x="373" y="1097"/>
                  </a:lnTo>
                  <a:lnTo>
                    <a:pt x="351" y="1005"/>
                  </a:lnTo>
                  <a:lnTo>
                    <a:pt x="330" y="861"/>
                  </a:lnTo>
                  <a:lnTo>
                    <a:pt x="321" y="799"/>
                  </a:lnTo>
                  <a:lnTo>
                    <a:pt x="338" y="702"/>
                  </a:lnTo>
                  <a:lnTo>
                    <a:pt x="316" y="652"/>
                  </a:lnTo>
                  <a:lnTo>
                    <a:pt x="306" y="516"/>
                  </a:lnTo>
                  <a:lnTo>
                    <a:pt x="273" y="351"/>
                  </a:lnTo>
                  <a:lnTo>
                    <a:pt x="239" y="262"/>
                  </a:lnTo>
                  <a:lnTo>
                    <a:pt x="180" y="163"/>
                  </a:lnTo>
                  <a:lnTo>
                    <a:pt x="77" y="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2" name="Freeform 392"/>
            <p:cNvSpPr>
              <a:spLocks/>
            </p:cNvSpPr>
            <p:nvPr/>
          </p:nvSpPr>
          <p:spPr bwMode="auto">
            <a:xfrm>
              <a:off x="5524" y="3031"/>
              <a:ext cx="92" cy="4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9" y="26"/>
                </a:cxn>
                <a:cxn ang="0">
                  <a:pos x="73" y="41"/>
                </a:cxn>
                <a:cxn ang="0">
                  <a:pos x="110" y="48"/>
                </a:cxn>
                <a:cxn ang="0">
                  <a:pos x="141" y="44"/>
                </a:cxn>
                <a:cxn ang="0">
                  <a:pos x="161" y="28"/>
                </a:cxn>
                <a:cxn ang="0">
                  <a:pos x="184" y="0"/>
                </a:cxn>
                <a:cxn ang="0">
                  <a:pos x="165" y="63"/>
                </a:cxn>
                <a:cxn ang="0">
                  <a:pos x="123" y="88"/>
                </a:cxn>
                <a:cxn ang="0">
                  <a:pos x="77" y="96"/>
                </a:cxn>
                <a:cxn ang="0">
                  <a:pos x="94" y="74"/>
                </a:cxn>
                <a:cxn ang="0">
                  <a:pos x="64" y="66"/>
                </a:cxn>
                <a:cxn ang="0">
                  <a:pos x="27" y="4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84" h="96">
                  <a:moveTo>
                    <a:pt x="0" y="2"/>
                  </a:moveTo>
                  <a:lnTo>
                    <a:pt x="29" y="26"/>
                  </a:lnTo>
                  <a:lnTo>
                    <a:pt x="73" y="41"/>
                  </a:lnTo>
                  <a:lnTo>
                    <a:pt x="110" y="48"/>
                  </a:lnTo>
                  <a:lnTo>
                    <a:pt x="141" y="44"/>
                  </a:lnTo>
                  <a:lnTo>
                    <a:pt x="161" y="28"/>
                  </a:lnTo>
                  <a:lnTo>
                    <a:pt x="184" y="0"/>
                  </a:lnTo>
                  <a:lnTo>
                    <a:pt x="165" y="63"/>
                  </a:lnTo>
                  <a:lnTo>
                    <a:pt x="123" y="88"/>
                  </a:lnTo>
                  <a:lnTo>
                    <a:pt x="77" y="96"/>
                  </a:lnTo>
                  <a:lnTo>
                    <a:pt x="94" y="74"/>
                  </a:lnTo>
                  <a:lnTo>
                    <a:pt x="64" y="66"/>
                  </a:lnTo>
                  <a:lnTo>
                    <a:pt x="27" y="4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3" name="Freeform 393"/>
            <p:cNvSpPr>
              <a:spLocks/>
            </p:cNvSpPr>
            <p:nvPr/>
          </p:nvSpPr>
          <p:spPr bwMode="auto">
            <a:xfrm>
              <a:off x="5454" y="3128"/>
              <a:ext cx="79" cy="93"/>
            </a:xfrm>
            <a:custGeom>
              <a:avLst/>
              <a:gdLst/>
              <a:ahLst/>
              <a:cxnLst>
                <a:cxn ang="0">
                  <a:pos x="125" y="42"/>
                </a:cxn>
                <a:cxn ang="0">
                  <a:pos x="110" y="88"/>
                </a:cxn>
                <a:cxn ang="0">
                  <a:pos x="87" y="123"/>
                </a:cxn>
                <a:cxn ang="0">
                  <a:pos x="61" y="149"/>
                </a:cxn>
                <a:cxn ang="0">
                  <a:pos x="8" y="164"/>
                </a:cxn>
                <a:cxn ang="0">
                  <a:pos x="0" y="186"/>
                </a:cxn>
                <a:cxn ang="0">
                  <a:pos x="63" y="167"/>
                </a:cxn>
                <a:cxn ang="0">
                  <a:pos x="98" y="140"/>
                </a:cxn>
                <a:cxn ang="0">
                  <a:pos x="125" y="99"/>
                </a:cxn>
                <a:cxn ang="0">
                  <a:pos x="140" y="53"/>
                </a:cxn>
                <a:cxn ang="0">
                  <a:pos x="158" y="0"/>
                </a:cxn>
                <a:cxn ang="0">
                  <a:pos x="125" y="42"/>
                </a:cxn>
                <a:cxn ang="0">
                  <a:pos x="125" y="42"/>
                </a:cxn>
              </a:cxnLst>
              <a:rect l="0" t="0" r="r" b="b"/>
              <a:pathLst>
                <a:path w="158" h="186">
                  <a:moveTo>
                    <a:pt x="125" y="42"/>
                  </a:moveTo>
                  <a:lnTo>
                    <a:pt x="110" y="88"/>
                  </a:lnTo>
                  <a:lnTo>
                    <a:pt x="87" y="123"/>
                  </a:lnTo>
                  <a:lnTo>
                    <a:pt x="61" y="149"/>
                  </a:lnTo>
                  <a:lnTo>
                    <a:pt x="8" y="164"/>
                  </a:lnTo>
                  <a:lnTo>
                    <a:pt x="0" y="186"/>
                  </a:lnTo>
                  <a:lnTo>
                    <a:pt x="63" y="167"/>
                  </a:lnTo>
                  <a:lnTo>
                    <a:pt x="98" y="140"/>
                  </a:lnTo>
                  <a:lnTo>
                    <a:pt x="125" y="99"/>
                  </a:lnTo>
                  <a:lnTo>
                    <a:pt x="140" y="53"/>
                  </a:lnTo>
                  <a:lnTo>
                    <a:pt x="158" y="0"/>
                  </a:lnTo>
                  <a:lnTo>
                    <a:pt x="125" y="42"/>
                  </a:lnTo>
                  <a:lnTo>
                    <a:pt x="125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4" name="Freeform 394"/>
            <p:cNvSpPr>
              <a:spLocks/>
            </p:cNvSpPr>
            <p:nvPr/>
          </p:nvSpPr>
          <p:spPr bwMode="auto">
            <a:xfrm>
              <a:off x="4604" y="3221"/>
              <a:ext cx="206" cy="6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3"/>
                </a:cxn>
                <a:cxn ang="0">
                  <a:pos x="14" y="271"/>
                </a:cxn>
                <a:cxn ang="0">
                  <a:pos x="31" y="356"/>
                </a:cxn>
                <a:cxn ang="0">
                  <a:pos x="57" y="441"/>
                </a:cxn>
                <a:cxn ang="0">
                  <a:pos x="110" y="545"/>
                </a:cxn>
                <a:cxn ang="0">
                  <a:pos x="220" y="703"/>
                </a:cxn>
                <a:cxn ang="0">
                  <a:pos x="303" y="812"/>
                </a:cxn>
                <a:cxn ang="0">
                  <a:pos x="393" y="916"/>
                </a:cxn>
                <a:cxn ang="0">
                  <a:pos x="398" y="1124"/>
                </a:cxn>
                <a:cxn ang="0">
                  <a:pos x="395" y="1216"/>
                </a:cxn>
                <a:cxn ang="0">
                  <a:pos x="411" y="1130"/>
                </a:cxn>
                <a:cxn ang="0">
                  <a:pos x="411" y="911"/>
                </a:cxn>
                <a:cxn ang="0">
                  <a:pos x="299" y="790"/>
                </a:cxn>
                <a:cxn ang="0">
                  <a:pos x="216" y="679"/>
                </a:cxn>
                <a:cxn ang="0">
                  <a:pos x="143" y="558"/>
                </a:cxn>
                <a:cxn ang="0">
                  <a:pos x="77" y="431"/>
                </a:cxn>
                <a:cxn ang="0">
                  <a:pos x="36" y="299"/>
                </a:cxn>
                <a:cxn ang="0">
                  <a:pos x="18" y="176"/>
                </a:cxn>
                <a:cxn ang="0">
                  <a:pos x="7" y="5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11" h="1216">
                  <a:moveTo>
                    <a:pt x="0" y="0"/>
                  </a:moveTo>
                  <a:lnTo>
                    <a:pt x="0" y="143"/>
                  </a:lnTo>
                  <a:lnTo>
                    <a:pt x="14" y="271"/>
                  </a:lnTo>
                  <a:lnTo>
                    <a:pt x="31" y="356"/>
                  </a:lnTo>
                  <a:lnTo>
                    <a:pt x="57" y="441"/>
                  </a:lnTo>
                  <a:lnTo>
                    <a:pt x="110" y="545"/>
                  </a:lnTo>
                  <a:lnTo>
                    <a:pt x="220" y="703"/>
                  </a:lnTo>
                  <a:lnTo>
                    <a:pt x="303" y="812"/>
                  </a:lnTo>
                  <a:lnTo>
                    <a:pt x="393" y="916"/>
                  </a:lnTo>
                  <a:lnTo>
                    <a:pt x="398" y="1124"/>
                  </a:lnTo>
                  <a:lnTo>
                    <a:pt x="395" y="1216"/>
                  </a:lnTo>
                  <a:lnTo>
                    <a:pt x="411" y="1130"/>
                  </a:lnTo>
                  <a:lnTo>
                    <a:pt x="411" y="911"/>
                  </a:lnTo>
                  <a:lnTo>
                    <a:pt x="299" y="790"/>
                  </a:lnTo>
                  <a:lnTo>
                    <a:pt x="216" y="679"/>
                  </a:lnTo>
                  <a:lnTo>
                    <a:pt x="143" y="558"/>
                  </a:lnTo>
                  <a:lnTo>
                    <a:pt x="77" y="431"/>
                  </a:lnTo>
                  <a:lnTo>
                    <a:pt x="36" y="299"/>
                  </a:lnTo>
                  <a:lnTo>
                    <a:pt x="18" y="176"/>
                  </a:lnTo>
                  <a:lnTo>
                    <a:pt x="7" y="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5" name="Freeform 395"/>
            <p:cNvSpPr>
              <a:spLocks/>
            </p:cNvSpPr>
            <p:nvPr/>
          </p:nvSpPr>
          <p:spPr bwMode="auto">
            <a:xfrm>
              <a:off x="4399" y="2903"/>
              <a:ext cx="89" cy="80"/>
            </a:xfrm>
            <a:custGeom>
              <a:avLst/>
              <a:gdLst/>
              <a:ahLst/>
              <a:cxnLst>
                <a:cxn ang="0">
                  <a:pos x="24" y="160"/>
                </a:cxn>
                <a:cxn ang="0">
                  <a:pos x="24" y="121"/>
                </a:cxn>
                <a:cxn ang="0">
                  <a:pos x="39" y="88"/>
                </a:cxn>
                <a:cxn ang="0">
                  <a:pos x="68" y="57"/>
                </a:cxn>
                <a:cxn ang="0">
                  <a:pos x="116" y="44"/>
                </a:cxn>
                <a:cxn ang="0">
                  <a:pos x="178" y="37"/>
                </a:cxn>
                <a:cxn ang="0">
                  <a:pos x="125" y="0"/>
                </a:cxn>
                <a:cxn ang="0">
                  <a:pos x="57" y="22"/>
                </a:cxn>
                <a:cxn ang="0">
                  <a:pos x="17" y="77"/>
                </a:cxn>
                <a:cxn ang="0">
                  <a:pos x="0" y="128"/>
                </a:cxn>
                <a:cxn ang="0">
                  <a:pos x="24" y="160"/>
                </a:cxn>
                <a:cxn ang="0">
                  <a:pos x="24" y="160"/>
                </a:cxn>
              </a:cxnLst>
              <a:rect l="0" t="0" r="r" b="b"/>
              <a:pathLst>
                <a:path w="178" h="160">
                  <a:moveTo>
                    <a:pt x="24" y="160"/>
                  </a:moveTo>
                  <a:lnTo>
                    <a:pt x="24" y="121"/>
                  </a:lnTo>
                  <a:lnTo>
                    <a:pt x="39" y="88"/>
                  </a:lnTo>
                  <a:lnTo>
                    <a:pt x="68" y="57"/>
                  </a:lnTo>
                  <a:lnTo>
                    <a:pt x="116" y="44"/>
                  </a:lnTo>
                  <a:lnTo>
                    <a:pt x="178" y="37"/>
                  </a:lnTo>
                  <a:lnTo>
                    <a:pt x="125" y="0"/>
                  </a:lnTo>
                  <a:lnTo>
                    <a:pt x="57" y="22"/>
                  </a:lnTo>
                  <a:lnTo>
                    <a:pt x="17" y="77"/>
                  </a:lnTo>
                  <a:lnTo>
                    <a:pt x="0" y="128"/>
                  </a:lnTo>
                  <a:lnTo>
                    <a:pt x="24" y="160"/>
                  </a:lnTo>
                  <a:lnTo>
                    <a:pt x="24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6" name="Freeform 396"/>
            <p:cNvSpPr>
              <a:spLocks/>
            </p:cNvSpPr>
            <p:nvPr/>
          </p:nvSpPr>
          <p:spPr bwMode="auto">
            <a:xfrm>
              <a:off x="4283" y="3420"/>
              <a:ext cx="221" cy="228"/>
            </a:xfrm>
            <a:custGeom>
              <a:avLst/>
              <a:gdLst/>
              <a:ahLst/>
              <a:cxnLst>
                <a:cxn ang="0">
                  <a:pos x="442" y="0"/>
                </a:cxn>
                <a:cxn ang="0">
                  <a:pos x="393" y="89"/>
                </a:cxn>
                <a:cxn ang="0">
                  <a:pos x="347" y="226"/>
                </a:cxn>
                <a:cxn ang="0">
                  <a:pos x="259" y="355"/>
                </a:cxn>
                <a:cxn ang="0">
                  <a:pos x="183" y="458"/>
                </a:cxn>
                <a:cxn ang="0">
                  <a:pos x="163" y="344"/>
                </a:cxn>
                <a:cxn ang="0">
                  <a:pos x="286" y="256"/>
                </a:cxn>
                <a:cxn ang="0">
                  <a:pos x="286" y="226"/>
                </a:cxn>
                <a:cxn ang="0">
                  <a:pos x="183" y="263"/>
                </a:cxn>
                <a:cxn ang="0">
                  <a:pos x="110" y="293"/>
                </a:cxn>
                <a:cxn ang="0">
                  <a:pos x="145" y="392"/>
                </a:cxn>
                <a:cxn ang="0">
                  <a:pos x="73" y="307"/>
                </a:cxn>
                <a:cxn ang="0">
                  <a:pos x="0" y="226"/>
                </a:cxn>
                <a:cxn ang="0">
                  <a:pos x="46" y="103"/>
                </a:cxn>
                <a:cxn ang="0">
                  <a:pos x="123" y="74"/>
                </a:cxn>
                <a:cxn ang="0">
                  <a:pos x="88" y="151"/>
                </a:cxn>
                <a:cxn ang="0">
                  <a:pos x="95" y="212"/>
                </a:cxn>
                <a:cxn ang="0">
                  <a:pos x="163" y="226"/>
                </a:cxn>
                <a:cxn ang="0">
                  <a:pos x="244" y="180"/>
                </a:cxn>
                <a:cxn ang="0">
                  <a:pos x="323" y="151"/>
                </a:cxn>
                <a:cxn ang="0">
                  <a:pos x="332" y="85"/>
                </a:cxn>
                <a:cxn ang="0">
                  <a:pos x="172" y="151"/>
                </a:cxn>
                <a:cxn ang="0">
                  <a:pos x="183" y="63"/>
                </a:cxn>
                <a:cxn ang="0">
                  <a:pos x="332" y="33"/>
                </a:cxn>
                <a:cxn ang="0">
                  <a:pos x="442" y="0"/>
                </a:cxn>
                <a:cxn ang="0">
                  <a:pos x="442" y="0"/>
                </a:cxn>
              </a:cxnLst>
              <a:rect l="0" t="0" r="r" b="b"/>
              <a:pathLst>
                <a:path w="442" h="458">
                  <a:moveTo>
                    <a:pt x="442" y="0"/>
                  </a:moveTo>
                  <a:lnTo>
                    <a:pt x="393" y="89"/>
                  </a:lnTo>
                  <a:lnTo>
                    <a:pt x="347" y="226"/>
                  </a:lnTo>
                  <a:lnTo>
                    <a:pt x="259" y="355"/>
                  </a:lnTo>
                  <a:lnTo>
                    <a:pt x="183" y="458"/>
                  </a:lnTo>
                  <a:lnTo>
                    <a:pt x="163" y="344"/>
                  </a:lnTo>
                  <a:lnTo>
                    <a:pt x="286" y="256"/>
                  </a:lnTo>
                  <a:lnTo>
                    <a:pt x="286" y="226"/>
                  </a:lnTo>
                  <a:lnTo>
                    <a:pt x="183" y="263"/>
                  </a:lnTo>
                  <a:lnTo>
                    <a:pt x="110" y="293"/>
                  </a:lnTo>
                  <a:lnTo>
                    <a:pt x="145" y="392"/>
                  </a:lnTo>
                  <a:lnTo>
                    <a:pt x="73" y="307"/>
                  </a:lnTo>
                  <a:lnTo>
                    <a:pt x="0" y="226"/>
                  </a:lnTo>
                  <a:lnTo>
                    <a:pt x="46" y="103"/>
                  </a:lnTo>
                  <a:lnTo>
                    <a:pt x="123" y="74"/>
                  </a:lnTo>
                  <a:lnTo>
                    <a:pt x="88" y="151"/>
                  </a:lnTo>
                  <a:lnTo>
                    <a:pt x="95" y="212"/>
                  </a:lnTo>
                  <a:lnTo>
                    <a:pt x="163" y="226"/>
                  </a:lnTo>
                  <a:lnTo>
                    <a:pt x="244" y="180"/>
                  </a:lnTo>
                  <a:lnTo>
                    <a:pt x="323" y="151"/>
                  </a:lnTo>
                  <a:lnTo>
                    <a:pt x="332" y="85"/>
                  </a:lnTo>
                  <a:lnTo>
                    <a:pt x="172" y="151"/>
                  </a:lnTo>
                  <a:lnTo>
                    <a:pt x="183" y="63"/>
                  </a:lnTo>
                  <a:lnTo>
                    <a:pt x="332" y="33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7" name="Freeform 397"/>
            <p:cNvSpPr>
              <a:spLocks/>
            </p:cNvSpPr>
            <p:nvPr/>
          </p:nvSpPr>
          <p:spPr bwMode="auto">
            <a:xfrm>
              <a:off x="4283" y="3400"/>
              <a:ext cx="223" cy="71"/>
            </a:xfrm>
            <a:custGeom>
              <a:avLst/>
              <a:gdLst/>
              <a:ahLst/>
              <a:cxnLst>
                <a:cxn ang="0">
                  <a:pos x="446" y="11"/>
                </a:cxn>
                <a:cxn ang="0">
                  <a:pos x="297" y="37"/>
                </a:cxn>
                <a:cxn ang="0">
                  <a:pos x="148" y="66"/>
                </a:cxn>
                <a:cxn ang="0">
                  <a:pos x="95" y="77"/>
                </a:cxn>
                <a:cxn ang="0">
                  <a:pos x="0" y="143"/>
                </a:cxn>
                <a:cxn ang="0">
                  <a:pos x="49" y="73"/>
                </a:cxn>
                <a:cxn ang="0">
                  <a:pos x="84" y="40"/>
                </a:cxn>
                <a:cxn ang="0">
                  <a:pos x="194" y="40"/>
                </a:cxn>
                <a:cxn ang="0">
                  <a:pos x="384" y="0"/>
                </a:cxn>
                <a:cxn ang="0">
                  <a:pos x="446" y="11"/>
                </a:cxn>
                <a:cxn ang="0">
                  <a:pos x="446" y="11"/>
                </a:cxn>
              </a:cxnLst>
              <a:rect l="0" t="0" r="r" b="b"/>
              <a:pathLst>
                <a:path w="446" h="143">
                  <a:moveTo>
                    <a:pt x="446" y="11"/>
                  </a:moveTo>
                  <a:lnTo>
                    <a:pt x="297" y="37"/>
                  </a:lnTo>
                  <a:lnTo>
                    <a:pt x="148" y="66"/>
                  </a:lnTo>
                  <a:lnTo>
                    <a:pt x="95" y="77"/>
                  </a:lnTo>
                  <a:lnTo>
                    <a:pt x="0" y="143"/>
                  </a:lnTo>
                  <a:lnTo>
                    <a:pt x="49" y="73"/>
                  </a:lnTo>
                  <a:lnTo>
                    <a:pt x="84" y="40"/>
                  </a:lnTo>
                  <a:lnTo>
                    <a:pt x="194" y="40"/>
                  </a:lnTo>
                  <a:lnTo>
                    <a:pt x="384" y="0"/>
                  </a:lnTo>
                  <a:lnTo>
                    <a:pt x="446" y="11"/>
                  </a:lnTo>
                  <a:lnTo>
                    <a:pt x="44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8" name="Freeform 398"/>
            <p:cNvSpPr>
              <a:spLocks/>
            </p:cNvSpPr>
            <p:nvPr/>
          </p:nvSpPr>
          <p:spPr bwMode="auto">
            <a:xfrm>
              <a:off x="4134" y="3251"/>
              <a:ext cx="832" cy="1051"/>
            </a:xfrm>
            <a:custGeom>
              <a:avLst/>
              <a:gdLst/>
              <a:ahLst/>
              <a:cxnLst>
                <a:cxn ang="0">
                  <a:pos x="919" y="83"/>
                </a:cxn>
                <a:cxn ang="0">
                  <a:pos x="930" y="245"/>
                </a:cxn>
                <a:cxn ang="0">
                  <a:pos x="968" y="371"/>
                </a:cxn>
                <a:cxn ang="0">
                  <a:pos x="1040" y="515"/>
                </a:cxn>
                <a:cxn ang="0">
                  <a:pos x="1113" y="645"/>
                </a:cxn>
                <a:cxn ang="0">
                  <a:pos x="1213" y="770"/>
                </a:cxn>
                <a:cxn ang="0">
                  <a:pos x="1288" y="860"/>
                </a:cxn>
                <a:cxn ang="0">
                  <a:pos x="1303" y="948"/>
                </a:cxn>
                <a:cxn ang="0">
                  <a:pos x="1281" y="1138"/>
                </a:cxn>
                <a:cxn ang="0">
                  <a:pos x="1363" y="1296"/>
                </a:cxn>
                <a:cxn ang="0">
                  <a:pos x="1455" y="1448"/>
                </a:cxn>
                <a:cxn ang="0">
                  <a:pos x="1665" y="2102"/>
                </a:cxn>
                <a:cxn ang="0">
                  <a:pos x="1288" y="2088"/>
                </a:cxn>
                <a:cxn ang="0">
                  <a:pos x="1014" y="1667"/>
                </a:cxn>
                <a:cxn ang="0">
                  <a:pos x="954" y="1274"/>
                </a:cxn>
                <a:cxn ang="0">
                  <a:pos x="979" y="1070"/>
                </a:cxn>
                <a:cxn ang="0">
                  <a:pos x="1040" y="1310"/>
                </a:cxn>
                <a:cxn ang="0">
                  <a:pos x="1139" y="1637"/>
                </a:cxn>
                <a:cxn ang="0">
                  <a:pos x="1338" y="1970"/>
                </a:cxn>
                <a:cxn ang="0">
                  <a:pos x="1501" y="2021"/>
                </a:cxn>
                <a:cxn ang="0">
                  <a:pos x="1367" y="1682"/>
                </a:cxn>
                <a:cxn ang="0">
                  <a:pos x="1292" y="1375"/>
                </a:cxn>
                <a:cxn ang="0">
                  <a:pos x="1181" y="1207"/>
                </a:cxn>
                <a:cxn ang="0">
                  <a:pos x="1189" y="978"/>
                </a:cxn>
                <a:cxn ang="0">
                  <a:pos x="1082" y="737"/>
                </a:cxn>
                <a:cxn ang="0">
                  <a:pos x="983" y="594"/>
                </a:cxn>
                <a:cxn ang="0">
                  <a:pos x="854" y="759"/>
                </a:cxn>
                <a:cxn ang="0">
                  <a:pos x="816" y="1004"/>
                </a:cxn>
                <a:cxn ang="0">
                  <a:pos x="805" y="1244"/>
                </a:cxn>
                <a:cxn ang="0">
                  <a:pos x="880" y="1843"/>
                </a:cxn>
                <a:cxn ang="0">
                  <a:pos x="744" y="1693"/>
                </a:cxn>
                <a:cxn ang="0">
                  <a:pos x="706" y="1219"/>
                </a:cxn>
                <a:cxn ang="0">
                  <a:pos x="694" y="812"/>
                </a:cxn>
                <a:cxn ang="0">
                  <a:pos x="584" y="948"/>
                </a:cxn>
                <a:cxn ang="0">
                  <a:pos x="470" y="1332"/>
                </a:cxn>
                <a:cxn ang="0">
                  <a:pos x="481" y="1733"/>
                </a:cxn>
                <a:cxn ang="0">
                  <a:pos x="610" y="2066"/>
                </a:cxn>
                <a:cxn ang="0">
                  <a:pos x="481" y="2088"/>
                </a:cxn>
                <a:cxn ang="0">
                  <a:pos x="145" y="1588"/>
                </a:cxn>
                <a:cxn ang="0">
                  <a:pos x="0" y="1182"/>
                </a:cxn>
                <a:cxn ang="0">
                  <a:pos x="0" y="1095"/>
                </a:cxn>
                <a:cxn ang="0">
                  <a:pos x="498" y="763"/>
                </a:cxn>
                <a:cxn ang="0">
                  <a:pos x="136" y="1064"/>
                </a:cxn>
                <a:cxn ang="0">
                  <a:pos x="333" y="978"/>
                </a:cxn>
                <a:cxn ang="0">
                  <a:pos x="386" y="1077"/>
                </a:cxn>
                <a:cxn ang="0">
                  <a:pos x="287" y="1345"/>
                </a:cxn>
                <a:cxn ang="0">
                  <a:pos x="272" y="1555"/>
                </a:cxn>
                <a:cxn ang="0">
                  <a:pos x="309" y="1652"/>
                </a:cxn>
                <a:cxn ang="0">
                  <a:pos x="371" y="1693"/>
                </a:cxn>
                <a:cxn ang="0">
                  <a:pos x="371" y="1463"/>
                </a:cxn>
                <a:cxn ang="0">
                  <a:pos x="432" y="1222"/>
                </a:cxn>
                <a:cxn ang="0">
                  <a:pos x="518" y="915"/>
                </a:cxn>
                <a:cxn ang="0">
                  <a:pos x="656" y="645"/>
                </a:cxn>
                <a:cxn ang="0">
                  <a:pos x="781" y="309"/>
                </a:cxn>
                <a:cxn ang="0">
                  <a:pos x="891" y="54"/>
                </a:cxn>
                <a:cxn ang="0">
                  <a:pos x="919" y="0"/>
                </a:cxn>
                <a:cxn ang="0">
                  <a:pos x="919" y="83"/>
                </a:cxn>
                <a:cxn ang="0">
                  <a:pos x="919" y="83"/>
                </a:cxn>
              </a:cxnLst>
              <a:rect l="0" t="0" r="r" b="b"/>
              <a:pathLst>
                <a:path w="1665" h="2102">
                  <a:moveTo>
                    <a:pt x="919" y="83"/>
                  </a:moveTo>
                  <a:lnTo>
                    <a:pt x="930" y="245"/>
                  </a:lnTo>
                  <a:lnTo>
                    <a:pt x="968" y="371"/>
                  </a:lnTo>
                  <a:lnTo>
                    <a:pt x="1040" y="515"/>
                  </a:lnTo>
                  <a:lnTo>
                    <a:pt x="1113" y="645"/>
                  </a:lnTo>
                  <a:lnTo>
                    <a:pt x="1213" y="770"/>
                  </a:lnTo>
                  <a:lnTo>
                    <a:pt x="1288" y="860"/>
                  </a:lnTo>
                  <a:lnTo>
                    <a:pt x="1303" y="948"/>
                  </a:lnTo>
                  <a:lnTo>
                    <a:pt x="1281" y="1138"/>
                  </a:lnTo>
                  <a:lnTo>
                    <a:pt x="1363" y="1296"/>
                  </a:lnTo>
                  <a:lnTo>
                    <a:pt x="1455" y="1448"/>
                  </a:lnTo>
                  <a:lnTo>
                    <a:pt x="1665" y="2102"/>
                  </a:lnTo>
                  <a:lnTo>
                    <a:pt x="1288" y="2088"/>
                  </a:lnTo>
                  <a:lnTo>
                    <a:pt x="1014" y="1667"/>
                  </a:lnTo>
                  <a:lnTo>
                    <a:pt x="954" y="1274"/>
                  </a:lnTo>
                  <a:lnTo>
                    <a:pt x="979" y="1070"/>
                  </a:lnTo>
                  <a:lnTo>
                    <a:pt x="1040" y="1310"/>
                  </a:lnTo>
                  <a:lnTo>
                    <a:pt x="1139" y="1637"/>
                  </a:lnTo>
                  <a:lnTo>
                    <a:pt x="1338" y="1970"/>
                  </a:lnTo>
                  <a:lnTo>
                    <a:pt x="1501" y="2021"/>
                  </a:lnTo>
                  <a:lnTo>
                    <a:pt x="1367" y="1682"/>
                  </a:lnTo>
                  <a:lnTo>
                    <a:pt x="1292" y="1375"/>
                  </a:lnTo>
                  <a:lnTo>
                    <a:pt x="1181" y="1207"/>
                  </a:lnTo>
                  <a:lnTo>
                    <a:pt x="1189" y="978"/>
                  </a:lnTo>
                  <a:lnTo>
                    <a:pt x="1082" y="737"/>
                  </a:lnTo>
                  <a:lnTo>
                    <a:pt x="983" y="594"/>
                  </a:lnTo>
                  <a:lnTo>
                    <a:pt x="854" y="759"/>
                  </a:lnTo>
                  <a:lnTo>
                    <a:pt x="816" y="1004"/>
                  </a:lnTo>
                  <a:lnTo>
                    <a:pt x="805" y="1244"/>
                  </a:lnTo>
                  <a:lnTo>
                    <a:pt x="880" y="1843"/>
                  </a:lnTo>
                  <a:lnTo>
                    <a:pt x="744" y="1693"/>
                  </a:lnTo>
                  <a:lnTo>
                    <a:pt x="706" y="1219"/>
                  </a:lnTo>
                  <a:lnTo>
                    <a:pt x="694" y="812"/>
                  </a:lnTo>
                  <a:lnTo>
                    <a:pt x="584" y="948"/>
                  </a:lnTo>
                  <a:lnTo>
                    <a:pt x="470" y="1332"/>
                  </a:lnTo>
                  <a:lnTo>
                    <a:pt x="481" y="1733"/>
                  </a:lnTo>
                  <a:lnTo>
                    <a:pt x="610" y="2066"/>
                  </a:lnTo>
                  <a:lnTo>
                    <a:pt x="481" y="2088"/>
                  </a:lnTo>
                  <a:lnTo>
                    <a:pt x="145" y="1588"/>
                  </a:lnTo>
                  <a:lnTo>
                    <a:pt x="0" y="1182"/>
                  </a:lnTo>
                  <a:lnTo>
                    <a:pt x="0" y="1095"/>
                  </a:lnTo>
                  <a:lnTo>
                    <a:pt x="498" y="763"/>
                  </a:lnTo>
                  <a:lnTo>
                    <a:pt x="136" y="1064"/>
                  </a:lnTo>
                  <a:lnTo>
                    <a:pt x="333" y="978"/>
                  </a:lnTo>
                  <a:lnTo>
                    <a:pt x="386" y="1077"/>
                  </a:lnTo>
                  <a:lnTo>
                    <a:pt x="287" y="1345"/>
                  </a:lnTo>
                  <a:lnTo>
                    <a:pt x="272" y="1555"/>
                  </a:lnTo>
                  <a:lnTo>
                    <a:pt x="309" y="1652"/>
                  </a:lnTo>
                  <a:lnTo>
                    <a:pt x="371" y="1693"/>
                  </a:lnTo>
                  <a:lnTo>
                    <a:pt x="371" y="1463"/>
                  </a:lnTo>
                  <a:lnTo>
                    <a:pt x="432" y="1222"/>
                  </a:lnTo>
                  <a:lnTo>
                    <a:pt x="518" y="915"/>
                  </a:lnTo>
                  <a:lnTo>
                    <a:pt x="656" y="645"/>
                  </a:lnTo>
                  <a:lnTo>
                    <a:pt x="781" y="309"/>
                  </a:lnTo>
                  <a:lnTo>
                    <a:pt x="891" y="54"/>
                  </a:lnTo>
                  <a:lnTo>
                    <a:pt x="919" y="0"/>
                  </a:lnTo>
                  <a:lnTo>
                    <a:pt x="919" y="83"/>
                  </a:lnTo>
                  <a:lnTo>
                    <a:pt x="919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9" name="Freeform 399"/>
            <p:cNvSpPr>
              <a:spLocks/>
            </p:cNvSpPr>
            <p:nvPr/>
          </p:nvSpPr>
          <p:spPr bwMode="auto">
            <a:xfrm>
              <a:off x="4377" y="2224"/>
              <a:ext cx="722" cy="512"/>
            </a:xfrm>
            <a:custGeom>
              <a:avLst/>
              <a:gdLst/>
              <a:ahLst/>
              <a:cxnLst>
                <a:cxn ang="0">
                  <a:pos x="1376" y="26"/>
                </a:cxn>
                <a:cxn ang="0">
                  <a:pos x="1158" y="0"/>
                </a:cxn>
                <a:cxn ang="0">
                  <a:pos x="996" y="48"/>
                </a:cxn>
                <a:cxn ang="0">
                  <a:pos x="910" y="68"/>
                </a:cxn>
                <a:cxn ang="0">
                  <a:pos x="788" y="118"/>
                </a:cxn>
                <a:cxn ang="0">
                  <a:pos x="568" y="156"/>
                </a:cxn>
                <a:cxn ang="0">
                  <a:pos x="492" y="287"/>
                </a:cxn>
                <a:cxn ang="0">
                  <a:pos x="327" y="438"/>
                </a:cxn>
                <a:cxn ang="0">
                  <a:pos x="213" y="496"/>
                </a:cxn>
                <a:cxn ang="0">
                  <a:pos x="121" y="585"/>
                </a:cxn>
                <a:cxn ang="0">
                  <a:pos x="97" y="724"/>
                </a:cxn>
                <a:cxn ang="0">
                  <a:pos x="18" y="888"/>
                </a:cxn>
                <a:cxn ang="0">
                  <a:pos x="22" y="1025"/>
                </a:cxn>
                <a:cxn ang="0">
                  <a:pos x="39" y="889"/>
                </a:cxn>
                <a:cxn ang="0">
                  <a:pos x="105" y="845"/>
                </a:cxn>
                <a:cxn ang="0">
                  <a:pos x="182" y="856"/>
                </a:cxn>
                <a:cxn ang="0">
                  <a:pos x="195" y="766"/>
                </a:cxn>
                <a:cxn ang="0">
                  <a:pos x="182" y="739"/>
                </a:cxn>
                <a:cxn ang="0">
                  <a:pos x="121" y="717"/>
                </a:cxn>
                <a:cxn ang="0">
                  <a:pos x="145" y="592"/>
                </a:cxn>
                <a:cxn ang="0">
                  <a:pos x="171" y="605"/>
                </a:cxn>
                <a:cxn ang="0">
                  <a:pos x="208" y="568"/>
                </a:cxn>
                <a:cxn ang="0">
                  <a:pos x="215" y="682"/>
                </a:cxn>
                <a:cxn ang="0">
                  <a:pos x="303" y="700"/>
                </a:cxn>
                <a:cxn ang="0">
                  <a:pos x="233" y="627"/>
                </a:cxn>
                <a:cxn ang="0">
                  <a:pos x="254" y="520"/>
                </a:cxn>
                <a:cxn ang="0">
                  <a:pos x="336" y="454"/>
                </a:cxn>
                <a:cxn ang="0">
                  <a:pos x="382" y="421"/>
                </a:cxn>
                <a:cxn ang="0">
                  <a:pos x="498" y="322"/>
                </a:cxn>
                <a:cxn ang="0">
                  <a:pos x="639" y="296"/>
                </a:cxn>
                <a:cxn ang="0">
                  <a:pos x="555" y="278"/>
                </a:cxn>
                <a:cxn ang="0">
                  <a:pos x="616" y="167"/>
                </a:cxn>
                <a:cxn ang="0">
                  <a:pos x="722" y="131"/>
                </a:cxn>
                <a:cxn ang="0">
                  <a:pos x="926" y="166"/>
                </a:cxn>
                <a:cxn ang="0">
                  <a:pos x="910" y="92"/>
                </a:cxn>
                <a:cxn ang="0">
                  <a:pos x="1022" y="133"/>
                </a:cxn>
                <a:cxn ang="0">
                  <a:pos x="968" y="76"/>
                </a:cxn>
                <a:cxn ang="0">
                  <a:pos x="1066" y="109"/>
                </a:cxn>
                <a:cxn ang="0">
                  <a:pos x="1073" y="50"/>
                </a:cxn>
                <a:cxn ang="0">
                  <a:pos x="1128" y="42"/>
                </a:cxn>
                <a:cxn ang="0">
                  <a:pos x="1161" y="46"/>
                </a:cxn>
                <a:cxn ang="0">
                  <a:pos x="1207" y="13"/>
                </a:cxn>
                <a:cxn ang="0">
                  <a:pos x="1286" y="59"/>
                </a:cxn>
                <a:cxn ang="0">
                  <a:pos x="1328" y="26"/>
                </a:cxn>
                <a:cxn ang="0">
                  <a:pos x="1444" y="83"/>
                </a:cxn>
              </a:cxnLst>
              <a:rect l="0" t="0" r="r" b="b"/>
              <a:pathLst>
                <a:path w="1444" h="1025">
                  <a:moveTo>
                    <a:pt x="1444" y="83"/>
                  </a:moveTo>
                  <a:lnTo>
                    <a:pt x="1376" y="26"/>
                  </a:lnTo>
                  <a:lnTo>
                    <a:pt x="1284" y="0"/>
                  </a:lnTo>
                  <a:lnTo>
                    <a:pt x="1158" y="0"/>
                  </a:lnTo>
                  <a:lnTo>
                    <a:pt x="1038" y="26"/>
                  </a:lnTo>
                  <a:lnTo>
                    <a:pt x="996" y="48"/>
                  </a:lnTo>
                  <a:lnTo>
                    <a:pt x="961" y="52"/>
                  </a:lnTo>
                  <a:lnTo>
                    <a:pt x="910" y="68"/>
                  </a:lnTo>
                  <a:lnTo>
                    <a:pt x="821" y="103"/>
                  </a:lnTo>
                  <a:lnTo>
                    <a:pt x="788" y="118"/>
                  </a:lnTo>
                  <a:lnTo>
                    <a:pt x="658" y="116"/>
                  </a:lnTo>
                  <a:lnTo>
                    <a:pt x="568" y="156"/>
                  </a:lnTo>
                  <a:lnTo>
                    <a:pt x="511" y="241"/>
                  </a:lnTo>
                  <a:lnTo>
                    <a:pt x="492" y="287"/>
                  </a:lnTo>
                  <a:lnTo>
                    <a:pt x="406" y="349"/>
                  </a:lnTo>
                  <a:lnTo>
                    <a:pt x="327" y="438"/>
                  </a:lnTo>
                  <a:lnTo>
                    <a:pt x="272" y="461"/>
                  </a:lnTo>
                  <a:lnTo>
                    <a:pt x="213" y="496"/>
                  </a:lnTo>
                  <a:lnTo>
                    <a:pt x="167" y="526"/>
                  </a:lnTo>
                  <a:lnTo>
                    <a:pt x="121" y="585"/>
                  </a:lnTo>
                  <a:lnTo>
                    <a:pt x="103" y="643"/>
                  </a:lnTo>
                  <a:lnTo>
                    <a:pt x="97" y="724"/>
                  </a:lnTo>
                  <a:lnTo>
                    <a:pt x="81" y="829"/>
                  </a:lnTo>
                  <a:lnTo>
                    <a:pt x="18" y="888"/>
                  </a:lnTo>
                  <a:lnTo>
                    <a:pt x="0" y="954"/>
                  </a:lnTo>
                  <a:lnTo>
                    <a:pt x="22" y="1025"/>
                  </a:lnTo>
                  <a:lnTo>
                    <a:pt x="18" y="943"/>
                  </a:lnTo>
                  <a:lnTo>
                    <a:pt x="39" y="889"/>
                  </a:lnTo>
                  <a:lnTo>
                    <a:pt x="79" y="847"/>
                  </a:lnTo>
                  <a:lnTo>
                    <a:pt x="105" y="845"/>
                  </a:lnTo>
                  <a:lnTo>
                    <a:pt x="121" y="912"/>
                  </a:lnTo>
                  <a:lnTo>
                    <a:pt x="182" y="856"/>
                  </a:lnTo>
                  <a:lnTo>
                    <a:pt x="169" y="823"/>
                  </a:lnTo>
                  <a:lnTo>
                    <a:pt x="195" y="766"/>
                  </a:lnTo>
                  <a:lnTo>
                    <a:pt x="261" y="752"/>
                  </a:lnTo>
                  <a:lnTo>
                    <a:pt x="182" y="739"/>
                  </a:lnTo>
                  <a:lnTo>
                    <a:pt x="145" y="772"/>
                  </a:lnTo>
                  <a:lnTo>
                    <a:pt x="121" y="717"/>
                  </a:lnTo>
                  <a:lnTo>
                    <a:pt x="121" y="643"/>
                  </a:lnTo>
                  <a:lnTo>
                    <a:pt x="145" y="592"/>
                  </a:lnTo>
                  <a:lnTo>
                    <a:pt x="182" y="561"/>
                  </a:lnTo>
                  <a:lnTo>
                    <a:pt x="171" y="605"/>
                  </a:lnTo>
                  <a:lnTo>
                    <a:pt x="178" y="658"/>
                  </a:lnTo>
                  <a:lnTo>
                    <a:pt x="208" y="568"/>
                  </a:lnTo>
                  <a:lnTo>
                    <a:pt x="202" y="630"/>
                  </a:lnTo>
                  <a:lnTo>
                    <a:pt x="215" y="682"/>
                  </a:lnTo>
                  <a:lnTo>
                    <a:pt x="265" y="722"/>
                  </a:lnTo>
                  <a:lnTo>
                    <a:pt x="303" y="700"/>
                  </a:lnTo>
                  <a:lnTo>
                    <a:pt x="257" y="667"/>
                  </a:lnTo>
                  <a:lnTo>
                    <a:pt x="233" y="627"/>
                  </a:lnTo>
                  <a:lnTo>
                    <a:pt x="233" y="561"/>
                  </a:lnTo>
                  <a:lnTo>
                    <a:pt x="254" y="520"/>
                  </a:lnTo>
                  <a:lnTo>
                    <a:pt x="292" y="472"/>
                  </a:lnTo>
                  <a:lnTo>
                    <a:pt x="336" y="454"/>
                  </a:lnTo>
                  <a:lnTo>
                    <a:pt x="432" y="445"/>
                  </a:lnTo>
                  <a:lnTo>
                    <a:pt x="382" y="421"/>
                  </a:lnTo>
                  <a:lnTo>
                    <a:pt x="423" y="371"/>
                  </a:lnTo>
                  <a:lnTo>
                    <a:pt x="498" y="322"/>
                  </a:lnTo>
                  <a:lnTo>
                    <a:pt x="559" y="305"/>
                  </a:lnTo>
                  <a:lnTo>
                    <a:pt x="639" y="296"/>
                  </a:lnTo>
                  <a:lnTo>
                    <a:pt x="601" y="281"/>
                  </a:lnTo>
                  <a:lnTo>
                    <a:pt x="555" y="278"/>
                  </a:lnTo>
                  <a:lnTo>
                    <a:pt x="575" y="217"/>
                  </a:lnTo>
                  <a:lnTo>
                    <a:pt x="616" y="167"/>
                  </a:lnTo>
                  <a:lnTo>
                    <a:pt x="654" y="142"/>
                  </a:lnTo>
                  <a:lnTo>
                    <a:pt x="722" y="131"/>
                  </a:lnTo>
                  <a:lnTo>
                    <a:pt x="805" y="140"/>
                  </a:lnTo>
                  <a:lnTo>
                    <a:pt x="926" y="166"/>
                  </a:lnTo>
                  <a:lnTo>
                    <a:pt x="849" y="118"/>
                  </a:lnTo>
                  <a:lnTo>
                    <a:pt x="910" y="92"/>
                  </a:lnTo>
                  <a:lnTo>
                    <a:pt x="943" y="116"/>
                  </a:lnTo>
                  <a:lnTo>
                    <a:pt x="1022" y="133"/>
                  </a:lnTo>
                  <a:lnTo>
                    <a:pt x="959" y="99"/>
                  </a:lnTo>
                  <a:lnTo>
                    <a:pt x="968" y="76"/>
                  </a:lnTo>
                  <a:lnTo>
                    <a:pt x="1031" y="83"/>
                  </a:lnTo>
                  <a:lnTo>
                    <a:pt x="1066" y="109"/>
                  </a:lnTo>
                  <a:lnTo>
                    <a:pt x="1058" y="79"/>
                  </a:lnTo>
                  <a:lnTo>
                    <a:pt x="1073" y="50"/>
                  </a:lnTo>
                  <a:lnTo>
                    <a:pt x="1104" y="33"/>
                  </a:lnTo>
                  <a:lnTo>
                    <a:pt x="1128" y="42"/>
                  </a:lnTo>
                  <a:lnTo>
                    <a:pt x="1135" y="76"/>
                  </a:lnTo>
                  <a:lnTo>
                    <a:pt x="1161" y="46"/>
                  </a:lnTo>
                  <a:lnTo>
                    <a:pt x="1169" y="20"/>
                  </a:lnTo>
                  <a:lnTo>
                    <a:pt x="1207" y="13"/>
                  </a:lnTo>
                  <a:lnTo>
                    <a:pt x="1248" y="20"/>
                  </a:lnTo>
                  <a:lnTo>
                    <a:pt x="1286" y="59"/>
                  </a:lnTo>
                  <a:lnTo>
                    <a:pt x="1295" y="35"/>
                  </a:lnTo>
                  <a:lnTo>
                    <a:pt x="1328" y="26"/>
                  </a:lnTo>
                  <a:lnTo>
                    <a:pt x="1385" y="52"/>
                  </a:lnTo>
                  <a:lnTo>
                    <a:pt x="1444" y="83"/>
                  </a:lnTo>
                  <a:lnTo>
                    <a:pt x="1444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0" name="Freeform 400"/>
            <p:cNvSpPr>
              <a:spLocks/>
            </p:cNvSpPr>
            <p:nvPr/>
          </p:nvSpPr>
          <p:spPr bwMode="auto">
            <a:xfrm>
              <a:off x="5100" y="2266"/>
              <a:ext cx="495" cy="6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" y="24"/>
                </a:cxn>
                <a:cxn ang="0">
                  <a:pos x="185" y="68"/>
                </a:cxn>
                <a:cxn ang="0">
                  <a:pos x="261" y="127"/>
                </a:cxn>
                <a:cxn ang="0">
                  <a:pos x="286" y="191"/>
                </a:cxn>
                <a:cxn ang="0">
                  <a:pos x="342" y="229"/>
                </a:cxn>
                <a:cxn ang="0">
                  <a:pos x="435" y="305"/>
                </a:cxn>
                <a:cxn ang="0">
                  <a:pos x="527" y="408"/>
                </a:cxn>
                <a:cxn ang="0">
                  <a:pos x="602" y="533"/>
                </a:cxn>
                <a:cxn ang="0">
                  <a:pos x="676" y="667"/>
                </a:cxn>
                <a:cxn ang="0">
                  <a:pos x="738" y="814"/>
                </a:cxn>
                <a:cxn ang="0">
                  <a:pos x="792" y="939"/>
                </a:cxn>
                <a:cxn ang="0">
                  <a:pos x="839" y="1064"/>
                </a:cxn>
                <a:cxn ang="0">
                  <a:pos x="854" y="1144"/>
                </a:cxn>
                <a:cxn ang="0">
                  <a:pos x="937" y="1212"/>
                </a:cxn>
                <a:cxn ang="0">
                  <a:pos x="988" y="1392"/>
                </a:cxn>
                <a:cxn ang="0">
                  <a:pos x="924" y="1319"/>
                </a:cxn>
                <a:cxn ang="0">
                  <a:pos x="843" y="1238"/>
                </a:cxn>
                <a:cxn ang="0">
                  <a:pos x="948" y="1308"/>
                </a:cxn>
                <a:cxn ang="0">
                  <a:pos x="928" y="1268"/>
                </a:cxn>
                <a:cxn ang="0">
                  <a:pos x="803" y="1179"/>
                </a:cxn>
                <a:cxn ang="0">
                  <a:pos x="900" y="1220"/>
                </a:cxn>
                <a:cxn ang="0">
                  <a:pos x="880" y="1190"/>
                </a:cxn>
                <a:cxn ang="0">
                  <a:pos x="827" y="1155"/>
                </a:cxn>
                <a:cxn ang="0">
                  <a:pos x="794" y="1111"/>
                </a:cxn>
                <a:cxn ang="0">
                  <a:pos x="817" y="1119"/>
                </a:cxn>
                <a:cxn ang="0">
                  <a:pos x="805" y="1054"/>
                </a:cxn>
                <a:cxn ang="0">
                  <a:pos x="762" y="983"/>
                </a:cxn>
                <a:cxn ang="0">
                  <a:pos x="792" y="990"/>
                </a:cxn>
                <a:cxn ang="0">
                  <a:pos x="755" y="907"/>
                </a:cxn>
                <a:cxn ang="0">
                  <a:pos x="713" y="804"/>
                </a:cxn>
                <a:cxn ang="0">
                  <a:pos x="663" y="722"/>
                </a:cxn>
                <a:cxn ang="0">
                  <a:pos x="676" y="727"/>
                </a:cxn>
                <a:cxn ang="0">
                  <a:pos x="645" y="652"/>
                </a:cxn>
                <a:cxn ang="0">
                  <a:pos x="595" y="544"/>
                </a:cxn>
                <a:cxn ang="0">
                  <a:pos x="512" y="409"/>
                </a:cxn>
                <a:cxn ang="0">
                  <a:pos x="410" y="308"/>
                </a:cxn>
                <a:cxn ang="0">
                  <a:pos x="349" y="259"/>
                </a:cxn>
                <a:cxn ang="0">
                  <a:pos x="283" y="213"/>
                </a:cxn>
                <a:cxn ang="0">
                  <a:pos x="255" y="198"/>
                </a:cxn>
                <a:cxn ang="0">
                  <a:pos x="233" y="128"/>
                </a:cxn>
                <a:cxn ang="0">
                  <a:pos x="189" y="84"/>
                </a:cxn>
                <a:cxn ang="0">
                  <a:pos x="101" y="42"/>
                </a:cxn>
                <a:cxn ang="0">
                  <a:pos x="49" y="29"/>
                </a:cxn>
                <a:cxn ang="0">
                  <a:pos x="71" y="71"/>
                </a:cxn>
                <a:cxn ang="0">
                  <a:pos x="27" y="2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88" h="1392">
                  <a:moveTo>
                    <a:pt x="0" y="0"/>
                  </a:moveTo>
                  <a:lnTo>
                    <a:pt x="99" y="24"/>
                  </a:lnTo>
                  <a:lnTo>
                    <a:pt x="185" y="68"/>
                  </a:lnTo>
                  <a:lnTo>
                    <a:pt x="261" y="127"/>
                  </a:lnTo>
                  <a:lnTo>
                    <a:pt x="286" y="191"/>
                  </a:lnTo>
                  <a:lnTo>
                    <a:pt x="342" y="229"/>
                  </a:lnTo>
                  <a:lnTo>
                    <a:pt x="435" y="305"/>
                  </a:lnTo>
                  <a:lnTo>
                    <a:pt x="527" y="408"/>
                  </a:lnTo>
                  <a:lnTo>
                    <a:pt x="602" y="533"/>
                  </a:lnTo>
                  <a:lnTo>
                    <a:pt x="676" y="667"/>
                  </a:lnTo>
                  <a:lnTo>
                    <a:pt x="738" y="814"/>
                  </a:lnTo>
                  <a:lnTo>
                    <a:pt x="792" y="939"/>
                  </a:lnTo>
                  <a:lnTo>
                    <a:pt x="839" y="1064"/>
                  </a:lnTo>
                  <a:lnTo>
                    <a:pt x="854" y="1144"/>
                  </a:lnTo>
                  <a:lnTo>
                    <a:pt x="937" y="1212"/>
                  </a:lnTo>
                  <a:lnTo>
                    <a:pt x="988" y="1392"/>
                  </a:lnTo>
                  <a:lnTo>
                    <a:pt x="924" y="1319"/>
                  </a:lnTo>
                  <a:lnTo>
                    <a:pt x="843" y="1238"/>
                  </a:lnTo>
                  <a:lnTo>
                    <a:pt x="948" y="1308"/>
                  </a:lnTo>
                  <a:lnTo>
                    <a:pt x="928" y="1268"/>
                  </a:lnTo>
                  <a:lnTo>
                    <a:pt x="803" y="1179"/>
                  </a:lnTo>
                  <a:lnTo>
                    <a:pt x="900" y="1220"/>
                  </a:lnTo>
                  <a:lnTo>
                    <a:pt x="880" y="1190"/>
                  </a:lnTo>
                  <a:lnTo>
                    <a:pt x="827" y="1155"/>
                  </a:lnTo>
                  <a:lnTo>
                    <a:pt x="794" y="1111"/>
                  </a:lnTo>
                  <a:lnTo>
                    <a:pt x="817" y="1119"/>
                  </a:lnTo>
                  <a:lnTo>
                    <a:pt x="805" y="1054"/>
                  </a:lnTo>
                  <a:lnTo>
                    <a:pt x="762" y="983"/>
                  </a:lnTo>
                  <a:lnTo>
                    <a:pt x="792" y="990"/>
                  </a:lnTo>
                  <a:lnTo>
                    <a:pt x="755" y="907"/>
                  </a:lnTo>
                  <a:lnTo>
                    <a:pt x="713" y="804"/>
                  </a:lnTo>
                  <a:lnTo>
                    <a:pt x="663" y="722"/>
                  </a:lnTo>
                  <a:lnTo>
                    <a:pt x="676" y="727"/>
                  </a:lnTo>
                  <a:lnTo>
                    <a:pt x="645" y="652"/>
                  </a:lnTo>
                  <a:lnTo>
                    <a:pt x="595" y="544"/>
                  </a:lnTo>
                  <a:lnTo>
                    <a:pt x="512" y="409"/>
                  </a:lnTo>
                  <a:lnTo>
                    <a:pt x="410" y="308"/>
                  </a:lnTo>
                  <a:lnTo>
                    <a:pt x="349" y="259"/>
                  </a:lnTo>
                  <a:lnTo>
                    <a:pt x="283" y="213"/>
                  </a:lnTo>
                  <a:lnTo>
                    <a:pt x="255" y="198"/>
                  </a:lnTo>
                  <a:lnTo>
                    <a:pt x="233" y="128"/>
                  </a:lnTo>
                  <a:lnTo>
                    <a:pt x="189" y="84"/>
                  </a:lnTo>
                  <a:lnTo>
                    <a:pt x="101" y="42"/>
                  </a:lnTo>
                  <a:lnTo>
                    <a:pt x="49" y="29"/>
                  </a:lnTo>
                  <a:lnTo>
                    <a:pt x="71" y="71"/>
                  </a:lnTo>
                  <a:lnTo>
                    <a:pt x="27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1" name="Freeform 401"/>
            <p:cNvSpPr>
              <a:spLocks/>
            </p:cNvSpPr>
            <p:nvPr/>
          </p:nvSpPr>
          <p:spPr bwMode="auto">
            <a:xfrm>
              <a:off x="5161" y="2308"/>
              <a:ext cx="38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50"/>
                </a:cxn>
                <a:cxn ang="0">
                  <a:pos x="75" y="114"/>
                </a:cxn>
                <a:cxn ang="0">
                  <a:pos x="63" y="65"/>
                </a:cxn>
                <a:cxn ang="0">
                  <a:pos x="55" y="33"/>
                </a:cxn>
                <a:cxn ang="0">
                  <a:pos x="28" y="1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5" h="114">
                  <a:moveTo>
                    <a:pt x="0" y="0"/>
                  </a:moveTo>
                  <a:lnTo>
                    <a:pt x="41" y="50"/>
                  </a:lnTo>
                  <a:lnTo>
                    <a:pt x="75" y="114"/>
                  </a:lnTo>
                  <a:lnTo>
                    <a:pt x="63" y="65"/>
                  </a:lnTo>
                  <a:lnTo>
                    <a:pt x="55" y="33"/>
                  </a:lnTo>
                  <a:lnTo>
                    <a:pt x="28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2" name="Freeform 402"/>
            <p:cNvSpPr>
              <a:spLocks/>
            </p:cNvSpPr>
            <p:nvPr/>
          </p:nvSpPr>
          <p:spPr bwMode="auto">
            <a:xfrm>
              <a:off x="4575" y="2490"/>
              <a:ext cx="92" cy="126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116" y="28"/>
                </a:cxn>
                <a:cxn ang="0">
                  <a:pos x="101" y="77"/>
                </a:cxn>
                <a:cxn ang="0">
                  <a:pos x="114" y="127"/>
                </a:cxn>
                <a:cxn ang="0">
                  <a:pos x="134" y="154"/>
                </a:cxn>
                <a:cxn ang="0">
                  <a:pos x="83" y="154"/>
                </a:cxn>
                <a:cxn ang="0">
                  <a:pos x="27" y="121"/>
                </a:cxn>
                <a:cxn ang="0">
                  <a:pos x="68" y="176"/>
                </a:cxn>
                <a:cxn ang="0">
                  <a:pos x="97" y="186"/>
                </a:cxn>
                <a:cxn ang="0">
                  <a:pos x="55" y="204"/>
                </a:cxn>
                <a:cxn ang="0">
                  <a:pos x="13" y="191"/>
                </a:cxn>
                <a:cxn ang="0">
                  <a:pos x="0" y="149"/>
                </a:cxn>
                <a:cxn ang="0">
                  <a:pos x="0" y="197"/>
                </a:cxn>
                <a:cxn ang="0">
                  <a:pos x="18" y="232"/>
                </a:cxn>
                <a:cxn ang="0">
                  <a:pos x="57" y="252"/>
                </a:cxn>
                <a:cxn ang="0">
                  <a:pos x="105" y="250"/>
                </a:cxn>
                <a:cxn ang="0">
                  <a:pos x="140" y="235"/>
                </a:cxn>
                <a:cxn ang="0">
                  <a:pos x="184" y="191"/>
                </a:cxn>
                <a:cxn ang="0">
                  <a:pos x="103" y="211"/>
                </a:cxn>
                <a:cxn ang="0">
                  <a:pos x="182" y="164"/>
                </a:cxn>
                <a:cxn ang="0">
                  <a:pos x="182" y="142"/>
                </a:cxn>
                <a:cxn ang="0">
                  <a:pos x="143" y="127"/>
                </a:cxn>
                <a:cxn ang="0">
                  <a:pos x="127" y="79"/>
                </a:cxn>
                <a:cxn ang="0">
                  <a:pos x="127" y="48"/>
                </a:cxn>
                <a:cxn ang="0">
                  <a:pos x="149" y="0"/>
                </a:cxn>
                <a:cxn ang="0">
                  <a:pos x="149" y="0"/>
                </a:cxn>
              </a:cxnLst>
              <a:rect l="0" t="0" r="r" b="b"/>
              <a:pathLst>
                <a:path w="184" h="252">
                  <a:moveTo>
                    <a:pt x="149" y="0"/>
                  </a:moveTo>
                  <a:lnTo>
                    <a:pt x="116" y="28"/>
                  </a:lnTo>
                  <a:lnTo>
                    <a:pt x="101" y="77"/>
                  </a:lnTo>
                  <a:lnTo>
                    <a:pt x="114" y="127"/>
                  </a:lnTo>
                  <a:lnTo>
                    <a:pt x="134" y="154"/>
                  </a:lnTo>
                  <a:lnTo>
                    <a:pt x="83" y="154"/>
                  </a:lnTo>
                  <a:lnTo>
                    <a:pt x="27" y="121"/>
                  </a:lnTo>
                  <a:lnTo>
                    <a:pt x="68" y="176"/>
                  </a:lnTo>
                  <a:lnTo>
                    <a:pt x="97" y="186"/>
                  </a:lnTo>
                  <a:lnTo>
                    <a:pt x="55" y="204"/>
                  </a:lnTo>
                  <a:lnTo>
                    <a:pt x="13" y="191"/>
                  </a:lnTo>
                  <a:lnTo>
                    <a:pt x="0" y="149"/>
                  </a:lnTo>
                  <a:lnTo>
                    <a:pt x="0" y="197"/>
                  </a:lnTo>
                  <a:lnTo>
                    <a:pt x="18" y="232"/>
                  </a:lnTo>
                  <a:lnTo>
                    <a:pt x="57" y="252"/>
                  </a:lnTo>
                  <a:lnTo>
                    <a:pt x="105" y="250"/>
                  </a:lnTo>
                  <a:lnTo>
                    <a:pt x="140" y="235"/>
                  </a:lnTo>
                  <a:lnTo>
                    <a:pt x="184" y="191"/>
                  </a:lnTo>
                  <a:lnTo>
                    <a:pt x="103" y="211"/>
                  </a:lnTo>
                  <a:lnTo>
                    <a:pt x="182" y="164"/>
                  </a:lnTo>
                  <a:lnTo>
                    <a:pt x="182" y="142"/>
                  </a:lnTo>
                  <a:lnTo>
                    <a:pt x="143" y="127"/>
                  </a:lnTo>
                  <a:lnTo>
                    <a:pt x="127" y="79"/>
                  </a:lnTo>
                  <a:lnTo>
                    <a:pt x="127" y="48"/>
                  </a:lnTo>
                  <a:lnTo>
                    <a:pt x="149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3" name="Freeform 403"/>
            <p:cNvSpPr>
              <a:spLocks/>
            </p:cNvSpPr>
            <p:nvPr/>
          </p:nvSpPr>
          <p:spPr bwMode="auto">
            <a:xfrm>
              <a:off x="4422" y="2940"/>
              <a:ext cx="78" cy="54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156" y="55"/>
                </a:cxn>
                <a:cxn ang="0">
                  <a:pos x="74" y="48"/>
                </a:cxn>
                <a:cxn ang="0">
                  <a:pos x="119" y="83"/>
                </a:cxn>
                <a:cxn ang="0">
                  <a:pos x="74" y="109"/>
                </a:cxn>
                <a:cxn ang="0">
                  <a:pos x="0" y="72"/>
                </a:cxn>
                <a:cxn ang="0">
                  <a:pos x="2" y="35"/>
                </a:cxn>
                <a:cxn ang="0">
                  <a:pos x="53" y="54"/>
                </a:cxn>
                <a:cxn ang="0">
                  <a:pos x="31" y="21"/>
                </a:cxn>
                <a:cxn ang="0">
                  <a:pos x="53" y="15"/>
                </a:cxn>
                <a:cxn ang="0">
                  <a:pos x="88" y="30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156" h="109">
                  <a:moveTo>
                    <a:pt x="70" y="0"/>
                  </a:moveTo>
                  <a:lnTo>
                    <a:pt x="156" y="55"/>
                  </a:lnTo>
                  <a:lnTo>
                    <a:pt x="74" y="48"/>
                  </a:lnTo>
                  <a:lnTo>
                    <a:pt x="119" y="83"/>
                  </a:lnTo>
                  <a:lnTo>
                    <a:pt x="74" y="109"/>
                  </a:lnTo>
                  <a:lnTo>
                    <a:pt x="0" y="72"/>
                  </a:lnTo>
                  <a:lnTo>
                    <a:pt x="2" y="35"/>
                  </a:lnTo>
                  <a:lnTo>
                    <a:pt x="53" y="54"/>
                  </a:lnTo>
                  <a:lnTo>
                    <a:pt x="31" y="21"/>
                  </a:lnTo>
                  <a:lnTo>
                    <a:pt x="53" y="15"/>
                  </a:lnTo>
                  <a:lnTo>
                    <a:pt x="88" y="3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4" name="Freeform 404"/>
            <p:cNvSpPr>
              <a:spLocks/>
            </p:cNvSpPr>
            <p:nvPr/>
          </p:nvSpPr>
          <p:spPr bwMode="auto">
            <a:xfrm>
              <a:off x="5080" y="3486"/>
              <a:ext cx="391" cy="797"/>
            </a:xfrm>
            <a:custGeom>
              <a:avLst/>
              <a:gdLst/>
              <a:ahLst/>
              <a:cxnLst>
                <a:cxn ang="0">
                  <a:pos x="338" y="13"/>
                </a:cxn>
                <a:cxn ang="0">
                  <a:pos x="338" y="108"/>
                </a:cxn>
                <a:cxn ang="0">
                  <a:pos x="326" y="154"/>
                </a:cxn>
                <a:cxn ang="0">
                  <a:pos x="307" y="259"/>
                </a:cxn>
                <a:cxn ang="0">
                  <a:pos x="276" y="310"/>
                </a:cxn>
                <a:cxn ang="0">
                  <a:pos x="316" y="301"/>
                </a:cxn>
                <a:cxn ang="0">
                  <a:pos x="316" y="386"/>
                </a:cxn>
                <a:cxn ang="0">
                  <a:pos x="287" y="468"/>
                </a:cxn>
                <a:cxn ang="0">
                  <a:pos x="67" y="540"/>
                </a:cxn>
                <a:cxn ang="0">
                  <a:pos x="265" y="553"/>
                </a:cxn>
                <a:cxn ang="0">
                  <a:pos x="182" y="648"/>
                </a:cxn>
                <a:cxn ang="0">
                  <a:pos x="120" y="681"/>
                </a:cxn>
                <a:cxn ang="0">
                  <a:pos x="0" y="691"/>
                </a:cxn>
                <a:cxn ang="0">
                  <a:pos x="111" y="720"/>
                </a:cxn>
                <a:cxn ang="0">
                  <a:pos x="307" y="827"/>
                </a:cxn>
                <a:cxn ang="0">
                  <a:pos x="247" y="755"/>
                </a:cxn>
                <a:cxn ang="0">
                  <a:pos x="305" y="703"/>
                </a:cxn>
                <a:cxn ang="0">
                  <a:pos x="381" y="680"/>
                </a:cxn>
                <a:cxn ang="0">
                  <a:pos x="381" y="764"/>
                </a:cxn>
                <a:cxn ang="0">
                  <a:pos x="370" y="836"/>
                </a:cxn>
                <a:cxn ang="0">
                  <a:pos x="428" y="911"/>
                </a:cxn>
                <a:cxn ang="0">
                  <a:pos x="511" y="1005"/>
                </a:cxn>
                <a:cxn ang="0">
                  <a:pos x="542" y="1122"/>
                </a:cxn>
                <a:cxn ang="0">
                  <a:pos x="592" y="1165"/>
                </a:cxn>
                <a:cxn ang="0">
                  <a:pos x="555" y="1282"/>
                </a:cxn>
                <a:cxn ang="0">
                  <a:pos x="666" y="1396"/>
                </a:cxn>
                <a:cxn ang="0">
                  <a:pos x="715" y="1595"/>
                </a:cxn>
                <a:cxn ang="0">
                  <a:pos x="781" y="1595"/>
                </a:cxn>
                <a:cxn ang="0">
                  <a:pos x="710" y="1249"/>
                </a:cxn>
                <a:cxn ang="0">
                  <a:pos x="634" y="882"/>
                </a:cxn>
                <a:cxn ang="0">
                  <a:pos x="522" y="784"/>
                </a:cxn>
                <a:cxn ang="0">
                  <a:pos x="484" y="437"/>
                </a:cxn>
                <a:cxn ang="0">
                  <a:pos x="346" y="319"/>
                </a:cxn>
                <a:cxn ang="0">
                  <a:pos x="370" y="0"/>
                </a:cxn>
                <a:cxn ang="0">
                  <a:pos x="338" y="13"/>
                </a:cxn>
                <a:cxn ang="0">
                  <a:pos x="338" y="13"/>
                </a:cxn>
              </a:cxnLst>
              <a:rect l="0" t="0" r="r" b="b"/>
              <a:pathLst>
                <a:path w="781" h="1595">
                  <a:moveTo>
                    <a:pt x="338" y="13"/>
                  </a:moveTo>
                  <a:lnTo>
                    <a:pt x="338" y="108"/>
                  </a:lnTo>
                  <a:lnTo>
                    <a:pt x="326" y="154"/>
                  </a:lnTo>
                  <a:lnTo>
                    <a:pt x="307" y="259"/>
                  </a:lnTo>
                  <a:lnTo>
                    <a:pt x="276" y="310"/>
                  </a:lnTo>
                  <a:lnTo>
                    <a:pt x="316" y="301"/>
                  </a:lnTo>
                  <a:lnTo>
                    <a:pt x="316" y="386"/>
                  </a:lnTo>
                  <a:lnTo>
                    <a:pt x="287" y="468"/>
                  </a:lnTo>
                  <a:lnTo>
                    <a:pt x="67" y="540"/>
                  </a:lnTo>
                  <a:lnTo>
                    <a:pt x="265" y="553"/>
                  </a:lnTo>
                  <a:lnTo>
                    <a:pt x="182" y="648"/>
                  </a:lnTo>
                  <a:lnTo>
                    <a:pt x="120" y="681"/>
                  </a:lnTo>
                  <a:lnTo>
                    <a:pt x="0" y="691"/>
                  </a:lnTo>
                  <a:lnTo>
                    <a:pt x="111" y="720"/>
                  </a:lnTo>
                  <a:lnTo>
                    <a:pt x="307" y="827"/>
                  </a:lnTo>
                  <a:lnTo>
                    <a:pt x="247" y="755"/>
                  </a:lnTo>
                  <a:lnTo>
                    <a:pt x="305" y="703"/>
                  </a:lnTo>
                  <a:lnTo>
                    <a:pt x="381" y="680"/>
                  </a:lnTo>
                  <a:lnTo>
                    <a:pt x="381" y="764"/>
                  </a:lnTo>
                  <a:lnTo>
                    <a:pt x="370" y="836"/>
                  </a:lnTo>
                  <a:lnTo>
                    <a:pt x="428" y="911"/>
                  </a:lnTo>
                  <a:lnTo>
                    <a:pt x="511" y="1005"/>
                  </a:lnTo>
                  <a:lnTo>
                    <a:pt x="542" y="1122"/>
                  </a:lnTo>
                  <a:lnTo>
                    <a:pt x="592" y="1165"/>
                  </a:lnTo>
                  <a:lnTo>
                    <a:pt x="555" y="1282"/>
                  </a:lnTo>
                  <a:lnTo>
                    <a:pt x="666" y="1396"/>
                  </a:lnTo>
                  <a:lnTo>
                    <a:pt x="715" y="1595"/>
                  </a:lnTo>
                  <a:lnTo>
                    <a:pt x="781" y="1595"/>
                  </a:lnTo>
                  <a:lnTo>
                    <a:pt x="710" y="1249"/>
                  </a:lnTo>
                  <a:lnTo>
                    <a:pt x="634" y="882"/>
                  </a:lnTo>
                  <a:lnTo>
                    <a:pt x="522" y="784"/>
                  </a:lnTo>
                  <a:lnTo>
                    <a:pt x="484" y="437"/>
                  </a:lnTo>
                  <a:lnTo>
                    <a:pt x="346" y="319"/>
                  </a:lnTo>
                  <a:lnTo>
                    <a:pt x="370" y="0"/>
                  </a:lnTo>
                  <a:lnTo>
                    <a:pt x="338" y="13"/>
                  </a:lnTo>
                  <a:lnTo>
                    <a:pt x="33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5" name="Freeform 405"/>
            <p:cNvSpPr>
              <a:spLocks/>
            </p:cNvSpPr>
            <p:nvPr/>
          </p:nvSpPr>
          <p:spPr bwMode="auto">
            <a:xfrm>
              <a:off x="5348" y="3733"/>
              <a:ext cx="381" cy="5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263"/>
                </a:cxn>
                <a:cxn ang="0">
                  <a:pos x="127" y="380"/>
                </a:cxn>
                <a:cxn ang="0">
                  <a:pos x="310" y="1117"/>
                </a:cxn>
                <a:cxn ang="0">
                  <a:pos x="382" y="1117"/>
                </a:cxn>
                <a:cxn ang="0">
                  <a:pos x="658" y="685"/>
                </a:cxn>
                <a:cxn ang="0">
                  <a:pos x="761" y="516"/>
                </a:cxn>
                <a:cxn ang="0">
                  <a:pos x="702" y="549"/>
                </a:cxn>
                <a:cxn ang="0">
                  <a:pos x="590" y="487"/>
                </a:cxn>
                <a:cxn ang="0">
                  <a:pos x="393" y="318"/>
                </a:cxn>
                <a:cxn ang="0">
                  <a:pos x="525" y="503"/>
                </a:cxn>
                <a:cxn ang="0">
                  <a:pos x="628" y="661"/>
                </a:cxn>
                <a:cxn ang="0">
                  <a:pos x="529" y="845"/>
                </a:cxn>
                <a:cxn ang="0">
                  <a:pos x="384" y="917"/>
                </a:cxn>
                <a:cxn ang="0">
                  <a:pos x="290" y="783"/>
                </a:cxn>
                <a:cxn ang="0">
                  <a:pos x="241" y="571"/>
                </a:cxn>
                <a:cxn ang="0">
                  <a:pos x="178" y="423"/>
                </a:cxn>
                <a:cxn ang="0">
                  <a:pos x="106" y="318"/>
                </a:cxn>
                <a:cxn ang="0">
                  <a:pos x="40" y="242"/>
                </a:cxn>
                <a:cxn ang="0">
                  <a:pos x="33" y="8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61" h="1117">
                  <a:moveTo>
                    <a:pt x="0" y="0"/>
                  </a:moveTo>
                  <a:lnTo>
                    <a:pt x="24" y="263"/>
                  </a:lnTo>
                  <a:lnTo>
                    <a:pt x="127" y="380"/>
                  </a:lnTo>
                  <a:lnTo>
                    <a:pt x="310" y="1117"/>
                  </a:lnTo>
                  <a:lnTo>
                    <a:pt x="382" y="1117"/>
                  </a:lnTo>
                  <a:lnTo>
                    <a:pt x="658" y="685"/>
                  </a:lnTo>
                  <a:lnTo>
                    <a:pt x="761" y="516"/>
                  </a:lnTo>
                  <a:lnTo>
                    <a:pt x="702" y="549"/>
                  </a:lnTo>
                  <a:lnTo>
                    <a:pt x="590" y="487"/>
                  </a:lnTo>
                  <a:lnTo>
                    <a:pt x="393" y="318"/>
                  </a:lnTo>
                  <a:lnTo>
                    <a:pt x="525" y="503"/>
                  </a:lnTo>
                  <a:lnTo>
                    <a:pt x="628" y="661"/>
                  </a:lnTo>
                  <a:lnTo>
                    <a:pt x="529" y="845"/>
                  </a:lnTo>
                  <a:lnTo>
                    <a:pt x="384" y="917"/>
                  </a:lnTo>
                  <a:lnTo>
                    <a:pt x="290" y="783"/>
                  </a:lnTo>
                  <a:lnTo>
                    <a:pt x="241" y="571"/>
                  </a:lnTo>
                  <a:lnTo>
                    <a:pt x="178" y="423"/>
                  </a:lnTo>
                  <a:lnTo>
                    <a:pt x="106" y="318"/>
                  </a:lnTo>
                  <a:lnTo>
                    <a:pt x="40" y="242"/>
                  </a:lnTo>
                  <a:lnTo>
                    <a:pt x="33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6" name="Freeform 406"/>
            <p:cNvSpPr>
              <a:spLocks/>
            </p:cNvSpPr>
            <p:nvPr/>
          </p:nvSpPr>
          <p:spPr bwMode="auto">
            <a:xfrm>
              <a:off x="5122" y="4031"/>
              <a:ext cx="72" cy="25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9" y="85"/>
                </a:cxn>
                <a:cxn ang="0">
                  <a:pos x="112" y="178"/>
                </a:cxn>
                <a:cxn ang="0">
                  <a:pos x="94" y="283"/>
                </a:cxn>
                <a:cxn ang="0">
                  <a:pos x="83" y="368"/>
                </a:cxn>
                <a:cxn ang="0">
                  <a:pos x="40" y="485"/>
                </a:cxn>
                <a:cxn ang="0">
                  <a:pos x="0" y="518"/>
                </a:cxn>
                <a:cxn ang="0">
                  <a:pos x="73" y="518"/>
                </a:cxn>
                <a:cxn ang="0">
                  <a:pos x="112" y="443"/>
                </a:cxn>
                <a:cxn ang="0">
                  <a:pos x="121" y="347"/>
                </a:cxn>
                <a:cxn ang="0">
                  <a:pos x="143" y="232"/>
                </a:cxn>
                <a:cxn ang="0">
                  <a:pos x="136" y="160"/>
                </a:cxn>
                <a:cxn ang="0">
                  <a:pos x="94" y="76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143" h="518">
                  <a:moveTo>
                    <a:pt x="40" y="0"/>
                  </a:moveTo>
                  <a:lnTo>
                    <a:pt x="59" y="85"/>
                  </a:lnTo>
                  <a:lnTo>
                    <a:pt x="112" y="178"/>
                  </a:lnTo>
                  <a:lnTo>
                    <a:pt x="94" y="283"/>
                  </a:lnTo>
                  <a:lnTo>
                    <a:pt x="83" y="368"/>
                  </a:lnTo>
                  <a:lnTo>
                    <a:pt x="40" y="485"/>
                  </a:lnTo>
                  <a:lnTo>
                    <a:pt x="0" y="518"/>
                  </a:lnTo>
                  <a:lnTo>
                    <a:pt x="73" y="518"/>
                  </a:lnTo>
                  <a:lnTo>
                    <a:pt x="112" y="443"/>
                  </a:lnTo>
                  <a:lnTo>
                    <a:pt x="121" y="347"/>
                  </a:lnTo>
                  <a:lnTo>
                    <a:pt x="143" y="232"/>
                  </a:lnTo>
                  <a:lnTo>
                    <a:pt x="136" y="160"/>
                  </a:lnTo>
                  <a:lnTo>
                    <a:pt x="94" y="76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7" name="Freeform 407"/>
            <p:cNvSpPr>
              <a:spLocks/>
            </p:cNvSpPr>
            <p:nvPr/>
          </p:nvSpPr>
          <p:spPr bwMode="auto">
            <a:xfrm>
              <a:off x="5092" y="3893"/>
              <a:ext cx="286" cy="3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4" y="93"/>
                </a:cxn>
                <a:cxn ang="0">
                  <a:pos x="173" y="220"/>
                </a:cxn>
                <a:cxn ang="0">
                  <a:pos x="337" y="402"/>
                </a:cxn>
                <a:cxn ang="0">
                  <a:pos x="399" y="516"/>
                </a:cxn>
                <a:cxn ang="0">
                  <a:pos x="460" y="549"/>
                </a:cxn>
                <a:cxn ang="0">
                  <a:pos x="472" y="624"/>
                </a:cxn>
                <a:cxn ang="0">
                  <a:pos x="430" y="665"/>
                </a:cxn>
                <a:cxn ang="0">
                  <a:pos x="439" y="718"/>
                </a:cxn>
                <a:cxn ang="0">
                  <a:pos x="423" y="793"/>
                </a:cxn>
                <a:cxn ang="0">
                  <a:pos x="489" y="793"/>
                </a:cxn>
                <a:cxn ang="0">
                  <a:pos x="493" y="698"/>
                </a:cxn>
                <a:cxn ang="0">
                  <a:pos x="513" y="613"/>
                </a:cxn>
                <a:cxn ang="0">
                  <a:pos x="572" y="498"/>
                </a:cxn>
                <a:cxn ang="0">
                  <a:pos x="546" y="464"/>
                </a:cxn>
                <a:cxn ang="0">
                  <a:pos x="504" y="571"/>
                </a:cxn>
                <a:cxn ang="0">
                  <a:pos x="463" y="498"/>
                </a:cxn>
                <a:cxn ang="0">
                  <a:pos x="423" y="487"/>
                </a:cxn>
                <a:cxn ang="0">
                  <a:pos x="379" y="380"/>
                </a:cxn>
                <a:cxn ang="0">
                  <a:pos x="283" y="295"/>
                </a:cxn>
                <a:cxn ang="0">
                  <a:pos x="197" y="202"/>
                </a:cxn>
                <a:cxn ang="0">
                  <a:pos x="164" y="97"/>
                </a:cxn>
                <a:cxn ang="0">
                  <a:pos x="114" y="5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2" h="793">
                  <a:moveTo>
                    <a:pt x="0" y="0"/>
                  </a:moveTo>
                  <a:lnTo>
                    <a:pt x="134" y="93"/>
                  </a:lnTo>
                  <a:lnTo>
                    <a:pt x="173" y="220"/>
                  </a:lnTo>
                  <a:lnTo>
                    <a:pt x="337" y="402"/>
                  </a:lnTo>
                  <a:lnTo>
                    <a:pt x="399" y="516"/>
                  </a:lnTo>
                  <a:lnTo>
                    <a:pt x="460" y="549"/>
                  </a:lnTo>
                  <a:lnTo>
                    <a:pt x="472" y="624"/>
                  </a:lnTo>
                  <a:lnTo>
                    <a:pt x="430" y="665"/>
                  </a:lnTo>
                  <a:lnTo>
                    <a:pt x="439" y="718"/>
                  </a:lnTo>
                  <a:lnTo>
                    <a:pt x="423" y="793"/>
                  </a:lnTo>
                  <a:lnTo>
                    <a:pt x="489" y="793"/>
                  </a:lnTo>
                  <a:lnTo>
                    <a:pt x="493" y="698"/>
                  </a:lnTo>
                  <a:lnTo>
                    <a:pt x="513" y="613"/>
                  </a:lnTo>
                  <a:lnTo>
                    <a:pt x="572" y="498"/>
                  </a:lnTo>
                  <a:lnTo>
                    <a:pt x="546" y="464"/>
                  </a:lnTo>
                  <a:lnTo>
                    <a:pt x="504" y="571"/>
                  </a:lnTo>
                  <a:lnTo>
                    <a:pt x="463" y="498"/>
                  </a:lnTo>
                  <a:lnTo>
                    <a:pt x="423" y="487"/>
                  </a:lnTo>
                  <a:lnTo>
                    <a:pt x="379" y="380"/>
                  </a:lnTo>
                  <a:lnTo>
                    <a:pt x="283" y="295"/>
                  </a:lnTo>
                  <a:lnTo>
                    <a:pt x="197" y="202"/>
                  </a:lnTo>
                  <a:lnTo>
                    <a:pt x="164" y="97"/>
                  </a:lnTo>
                  <a:lnTo>
                    <a:pt x="114" y="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8" name="Freeform 408"/>
            <p:cNvSpPr>
              <a:spLocks/>
            </p:cNvSpPr>
            <p:nvPr/>
          </p:nvSpPr>
          <p:spPr bwMode="auto">
            <a:xfrm>
              <a:off x="5221" y="3930"/>
              <a:ext cx="105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31"/>
                </a:cxn>
                <a:cxn ang="0">
                  <a:pos x="148" y="94"/>
                </a:cxn>
                <a:cxn ang="0">
                  <a:pos x="202" y="169"/>
                </a:cxn>
                <a:cxn ang="0">
                  <a:pos x="211" y="263"/>
                </a:cxn>
                <a:cxn ang="0">
                  <a:pos x="152" y="149"/>
                </a:cxn>
                <a:cxn ang="0">
                  <a:pos x="69" y="7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1" h="263">
                  <a:moveTo>
                    <a:pt x="0" y="0"/>
                  </a:moveTo>
                  <a:lnTo>
                    <a:pt x="79" y="31"/>
                  </a:lnTo>
                  <a:lnTo>
                    <a:pt x="148" y="94"/>
                  </a:lnTo>
                  <a:lnTo>
                    <a:pt x="202" y="169"/>
                  </a:lnTo>
                  <a:lnTo>
                    <a:pt x="211" y="263"/>
                  </a:lnTo>
                  <a:lnTo>
                    <a:pt x="152" y="149"/>
                  </a:lnTo>
                  <a:lnTo>
                    <a:pt x="69" y="7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9" name="Freeform 409"/>
            <p:cNvSpPr>
              <a:spLocks/>
            </p:cNvSpPr>
            <p:nvPr/>
          </p:nvSpPr>
          <p:spPr bwMode="auto">
            <a:xfrm>
              <a:off x="4815" y="3851"/>
              <a:ext cx="275" cy="443"/>
            </a:xfrm>
            <a:custGeom>
              <a:avLst/>
              <a:gdLst/>
              <a:ahLst/>
              <a:cxnLst>
                <a:cxn ang="0">
                  <a:pos x="234" y="35"/>
                </a:cxn>
                <a:cxn ang="0">
                  <a:pos x="144" y="35"/>
                </a:cxn>
                <a:cxn ang="0">
                  <a:pos x="258" y="85"/>
                </a:cxn>
                <a:cxn ang="0">
                  <a:pos x="320" y="287"/>
                </a:cxn>
                <a:cxn ang="0">
                  <a:pos x="337" y="496"/>
                </a:cxn>
                <a:cxn ang="0">
                  <a:pos x="329" y="656"/>
                </a:cxn>
                <a:cxn ang="0">
                  <a:pos x="307" y="709"/>
                </a:cxn>
                <a:cxn ang="0">
                  <a:pos x="184" y="329"/>
                </a:cxn>
                <a:cxn ang="0">
                  <a:pos x="131" y="182"/>
                </a:cxn>
                <a:cxn ang="0">
                  <a:pos x="0" y="0"/>
                </a:cxn>
                <a:cxn ang="0">
                  <a:pos x="114" y="211"/>
                </a:cxn>
                <a:cxn ang="0">
                  <a:pos x="326" y="866"/>
                </a:cxn>
                <a:cxn ang="0">
                  <a:pos x="401" y="888"/>
                </a:cxn>
                <a:cxn ang="0">
                  <a:pos x="504" y="878"/>
                </a:cxn>
                <a:cxn ang="0">
                  <a:pos x="430" y="803"/>
                </a:cxn>
                <a:cxn ang="0">
                  <a:pos x="381" y="634"/>
                </a:cxn>
                <a:cxn ang="0">
                  <a:pos x="381" y="498"/>
                </a:cxn>
                <a:cxn ang="0">
                  <a:pos x="361" y="360"/>
                </a:cxn>
                <a:cxn ang="0">
                  <a:pos x="320" y="169"/>
                </a:cxn>
                <a:cxn ang="0">
                  <a:pos x="326" y="75"/>
                </a:cxn>
                <a:cxn ang="0">
                  <a:pos x="469" y="529"/>
                </a:cxn>
                <a:cxn ang="0">
                  <a:pos x="399" y="149"/>
                </a:cxn>
                <a:cxn ang="0">
                  <a:pos x="469" y="263"/>
                </a:cxn>
                <a:cxn ang="0">
                  <a:pos x="452" y="160"/>
                </a:cxn>
                <a:cxn ang="0">
                  <a:pos x="522" y="191"/>
                </a:cxn>
                <a:cxn ang="0">
                  <a:pos x="552" y="243"/>
                </a:cxn>
                <a:cxn ang="0">
                  <a:pos x="546" y="160"/>
                </a:cxn>
                <a:cxn ang="0">
                  <a:pos x="452" y="107"/>
                </a:cxn>
                <a:cxn ang="0">
                  <a:pos x="350" y="13"/>
                </a:cxn>
                <a:cxn ang="0">
                  <a:pos x="287" y="31"/>
                </a:cxn>
                <a:cxn ang="0">
                  <a:pos x="234" y="35"/>
                </a:cxn>
                <a:cxn ang="0">
                  <a:pos x="234" y="35"/>
                </a:cxn>
              </a:cxnLst>
              <a:rect l="0" t="0" r="r" b="b"/>
              <a:pathLst>
                <a:path w="552" h="888">
                  <a:moveTo>
                    <a:pt x="234" y="35"/>
                  </a:moveTo>
                  <a:lnTo>
                    <a:pt x="144" y="35"/>
                  </a:lnTo>
                  <a:lnTo>
                    <a:pt x="258" y="85"/>
                  </a:lnTo>
                  <a:lnTo>
                    <a:pt x="320" y="287"/>
                  </a:lnTo>
                  <a:lnTo>
                    <a:pt x="337" y="496"/>
                  </a:lnTo>
                  <a:lnTo>
                    <a:pt x="329" y="656"/>
                  </a:lnTo>
                  <a:lnTo>
                    <a:pt x="307" y="709"/>
                  </a:lnTo>
                  <a:lnTo>
                    <a:pt x="184" y="329"/>
                  </a:lnTo>
                  <a:lnTo>
                    <a:pt x="131" y="182"/>
                  </a:lnTo>
                  <a:lnTo>
                    <a:pt x="0" y="0"/>
                  </a:lnTo>
                  <a:lnTo>
                    <a:pt x="114" y="211"/>
                  </a:lnTo>
                  <a:lnTo>
                    <a:pt x="326" y="866"/>
                  </a:lnTo>
                  <a:lnTo>
                    <a:pt x="401" y="888"/>
                  </a:lnTo>
                  <a:lnTo>
                    <a:pt x="504" y="878"/>
                  </a:lnTo>
                  <a:lnTo>
                    <a:pt x="430" y="803"/>
                  </a:lnTo>
                  <a:lnTo>
                    <a:pt x="381" y="634"/>
                  </a:lnTo>
                  <a:lnTo>
                    <a:pt x="381" y="498"/>
                  </a:lnTo>
                  <a:lnTo>
                    <a:pt x="361" y="360"/>
                  </a:lnTo>
                  <a:lnTo>
                    <a:pt x="320" y="169"/>
                  </a:lnTo>
                  <a:lnTo>
                    <a:pt x="326" y="75"/>
                  </a:lnTo>
                  <a:lnTo>
                    <a:pt x="469" y="529"/>
                  </a:lnTo>
                  <a:lnTo>
                    <a:pt x="399" y="149"/>
                  </a:lnTo>
                  <a:lnTo>
                    <a:pt x="469" y="263"/>
                  </a:lnTo>
                  <a:lnTo>
                    <a:pt x="452" y="160"/>
                  </a:lnTo>
                  <a:lnTo>
                    <a:pt x="522" y="191"/>
                  </a:lnTo>
                  <a:lnTo>
                    <a:pt x="552" y="243"/>
                  </a:lnTo>
                  <a:lnTo>
                    <a:pt x="546" y="160"/>
                  </a:lnTo>
                  <a:lnTo>
                    <a:pt x="452" y="107"/>
                  </a:lnTo>
                  <a:lnTo>
                    <a:pt x="350" y="13"/>
                  </a:lnTo>
                  <a:lnTo>
                    <a:pt x="287" y="31"/>
                  </a:lnTo>
                  <a:lnTo>
                    <a:pt x="234" y="35"/>
                  </a:lnTo>
                  <a:lnTo>
                    <a:pt x="234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0" name="Freeform 410"/>
            <p:cNvSpPr>
              <a:spLocks/>
            </p:cNvSpPr>
            <p:nvPr/>
          </p:nvSpPr>
          <p:spPr bwMode="auto">
            <a:xfrm>
              <a:off x="4810" y="3766"/>
              <a:ext cx="224" cy="2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33" y="22"/>
                </a:cxn>
                <a:cxn ang="0">
                  <a:pos x="285" y="22"/>
                </a:cxn>
                <a:cxn ang="0">
                  <a:pos x="449" y="0"/>
                </a:cxn>
                <a:cxn ang="0">
                  <a:pos x="309" y="35"/>
                </a:cxn>
                <a:cxn ang="0">
                  <a:pos x="173" y="55"/>
                </a:cxn>
                <a:cxn ang="0">
                  <a:pos x="70" y="52"/>
                </a:cxn>
                <a:cxn ang="0">
                  <a:pos x="0" y="42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449" h="55">
                  <a:moveTo>
                    <a:pt x="0" y="9"/>
                  </a:moveTo>
                  <a:lnTo>
                    <a:pt x="133" y="22"/>
                  </a:lnTo>
                  <a:lnTo>
                    <a:pt x="285" y="22"/>
                  </a:lnTo>
                  <a:lnTo>
                    <a:pt x="449" y="0"/>
                  </a:lnTo>
                  <a:lnTo>
                    <a:pt x="309" y="35"/>
                  </a:lnTo>
                  <a:lnTo>
                    <a:pt x="173" y="55"/>
                  </a:lnTo>
                  <a:lnTo>
                    <a:pt x="70" y="52"/>
                  </a:lnTo>
                  <a:lnTo>
                    <a:pt x="0" y="42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1" name="Freeform 411"/>
            <p:cNvSpPr>
              <a:spLocks/>
            </p:cNvSpPr>
            <p:nvPr/>
          </p:nvSpPr>
          <p:spPr bwMode="auto">
            <a:xfrm>
              <a:off x="4968" y="3808"/>
              <a:ext cx="171" cy="21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03" y="0"/>
                </a:cxn>
                <a:cxn ang="0">
                  <a:pos x="219" y="0"/>
                </a:cxn>
                <a:cxn ang="0">
                  <a:pos x="342" y="22"/>
                </a:cxn>
                <a:cxn ang="0">
                  <a:pos x="248" y="31"/>
                </a:cxn>
                <a:cxn ang="0">
                  <a:pos x="153" y="35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342" h="42">
                  <a:moveTo>
                    <a:pt x="0" y="42"/>
                  </a:moveTo>
                  <a:lnTo>
                    <a:pt x="103" y="0"/>
                  </a:lnTo>
                  <a:lnTo>
                    <a:pt x="219" y="0"/>
                  </a:lnTo>
                  <a:lnTo>
                    <a:pt x="342" y="22"/>
                  </a:lnTo>
                  <a:lnTo>
                    <a:pt x="248" y="31"/>
                  </a:lnTo>
                  <a:lnTo>
                    <a:pt x="153" y="35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2" name="Freeform 412"/>
            <p:cNvSpPr>
              <a:spLocks/>
            </p:cNvSpPr>
            <p:nvPr/>
          </p:nvSpPr>
          <p:spPr bwMode="auto">
            <a:xfrm>
              <a:off x="4263" y="2701"/>
              <a:ext cx="135" cy="258"/>
            </a:xfrm>
            <a:custGeom>
              <a:avLst/>
              <a:gdLst/>
              <a:ahLst/>
              <a:cxnLst>
                <a:cxn ang="0">
                  <a:pos x="0" y="487"/>
                </a:cxn>
                <a:cxn ang="0">
                  <a:pos x="2" y="420"/>
                </a:cxn>
                <a:cxn ang="0">
                  <a:pos x="26" y="367"/>
                </a:cxn>
                <a:cxn ang="0">
                  <a:pos x="79" y="299"/>
                </a:cxn>
                <a:cxn ang="0">
                  <a:pos x="144" y="233"/>
                </a:cxn>
                <a:cxn ang="0">
                  <a:pos x="197" y="187"/>
                </a:cxn>
                <a:cxn ang="0">
                  <a:pos x="250" y="137"/>
                </a:cxn>
                <a:cxn ang="0">
                  <a:pos x="235" y="0"/>
                </a:cxn>
                <a:cxn ang="0">
                  <a:pos x="270" y="150"/>
                </a:cxn>
                <a:cxn ang="0">
                  <a:pos x="232" y="178"/>
                </a:cxn>
                <a:cxn ang="0">
                  <a:pos x="164" y="238"/>
                </a:cxn>
                <a:cxn ang="0">
                  <a:pos x="94" y="308"/>
                </a:cxn>
                <a:cxn ang="0">
                  <a:pos x="46" y="365"/>
                </a:cxn>
                <a:cxn ang="0">
                  <a:pos x="20" y="415"/>
                </a:cxn>
                <a:cxn ang="0">
                  <a:pos x="26" y="514"/>
                </a:cxn>
                <a:cxn ang="0">
                  <a:pos x="0" y="487"/>
                </a:cxn>
                <a:cxn ang="0">
                  <a:pos x="0" y="487"/>
                </a:cxn>
              </a:cxnLst>
              <a:rect l="0" t="0" r="r" b="b"/>
              <a:pathLst>
                <a:path w="270" h="514">
                  <a:moveTo>
                    <a:pt x="0" y="487"/>
                  </a:moveTo>
                  <a:lnTo>
                    <a:pt x="2" y="420"/>
                  </a:lnTo>
                  <a:lnTo>
                    <a:pt x="26" y="367"/>
                  </a:lnTo>
                  <a:lnTo>
                    <a:pt x="79" y="299"/>
                  </a:lnTo>
                  <a:lnTo>
                    <a:pt x="144" y="233"/>
                  </a:lnTo>
                  <a:lnTo>
                    <a:pt x="197" y="187"/>
                  </a:lnTo>
                  <a:lnTo>
                    <a:pt x="250" y="137"/>
                  </a:lnTo>
                  <a:lnTo>
                    <a:pt x="235" y="0"/>
                  </a:lnTo>
                  <a:lnTo>
                    <a:pt x="270" y="150"/>
                  </a:lnTo>
                  <a:lnTo>
                    <a:pt x="232" y="178"/>
                  </a:lnTo>
                  <a:lnTo>
                    <a:pt x="164" y="238"/>
                  </a:lnTo>
                  <a:lnTo>
                    <a:pt x="94" y="308"/>
                  </a:lnTo>
                  <a:lnTo>
                    <a:pt x="46" y="365"/>
                  </a:lnTo>
                  <a:lnTo>
                    <a:pt x="20" y="415"/>
                  </a:lnTo>
                  <a:lnTo>
                    <a:pt x="26" y="514"/>
                  </a:lnTo>
                  <a:lnTo>
                    <a:pt x="0" y="487"/>
                  </a:lnTo>
                  <a:lnTo>
                    <a:pt x="0" y="4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3" name="Freeform 413"/>
            <p:cNvSpPr>
              <a:spLocks/>
            </p:cNvSpPr>
            <p:nvPr/>
          </p:nvSpPr>
          <p:spPr bwMode="auto">
            <a:xfrm>
              <a:off x="4286" y="2925"/>
              <a:ext cx="55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1"/>
                </a:cxn>
                <a:cxn ang="0">
                  <a:pos x="59" y="120"/>
                </a:cxn>
                <a:cxn ang="0">
                  <a:pos x="108" y="140"/>
                </a:cxn>
                <a:cxn ang="0">
                  <a:pos x="46" y="74"/>
                </a:cxn>
                <a:cxn ang="0">
                  <a:pos x="24" y="4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8" h="140">
                  <a:moveTo>
                    <a:pt x="0" y="0"/>
                  </a:moveTo>
                  <a:lnTo>
                    <a:pt x="0" y="61"/>
                  </a:lnTo>
                  <a:lnTo>
                    <a:pt x="59" y="120"/>
                  </a:lnTo>
                  <a:lnTo>
                    <a:pt x="108" y="140"/>
                  </a:lnTo>
                  <a:lnTo>
                    <a:pt x="46" y="74"/>
                  </a:lnTo>
                  <a:lnTo>
                    <a:pt x="24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4" name="Freeform 414"/>
            <p:cNvSpPr>
              <a:spLocks/>
            </p:cNvSpPr>
            <p:nvPr/>
          </p:nvSpPr>
          <p:spPr bwMode="auto">
            <a:xfrm>
              <a:off x="5086" y="3023"/>
              <a:ext cx="183" cy="161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5" y="31"/>
                </a:cxn>
                <a:cxn ang="0">
                  <a:pos x="89" y="46"/>
                </a:cxn>
                <a:cxn ang="0">
                  <a:pos x="56" y="77"/>
                </a:cxn>
                <a:cxn ang="0">
                  <a:pos x="15" y="130"/>
                </a:cxn>
                <a:cxn ang="0">
                  <a:pos x="0" y="204"/>
                </a:cxn>
                <a:cxn ang="0">
                  <a:pos x="6" y="259"/>
                </a:cxn>
                <a:cxn ang="0">
                  <a:pos x="32" y="268"/>
                </a:cxn>
                <a:cxn ang="0">
                  <a:pos x="96" y="272"/>
                </a:cxn>
                <a:cxn ang="0">
                  <a:pos x="149" y="288"/>
                </a:cxn>
                <a:cxn ang="0">
                  <a:pos x="234" y="301"/>
                </a:cxn>
                <a:cxn ang="0">
                  <a:pos x="259" y="321"/>
                </a:cxn>
                <a:cxn ang="0">
                  <a:pos x="287" y="312"/>
                </a:cxn>
                <a:cxn ang="0">
                  <a:pos x="329" y="281"/>
                </a:cxn>
                <a:cxn ang="0">
                  <a:pos x="368" y="251"/>
                </a:cxn>
                <a:cxn ang="0">
                  <a:pos x="269" y="266"/>
                </a:cxn>
                <a:cxn ang="0">
                  <a:pos x="208" y="259"/>
                </a:cxn>
                <a:cxn ang="0">
                  <a:pos x="164" y="233"/>
                </a:cxn>
                <a:cxn ang="0">
                  <a:pos x="131" y="211"/>
                </a:cxn>
                <a:cxn ang="0">
                  <a:pos x="101" y="193"/>
                </a:cxn>
                <a:cxn ang="0">
                  <a:pos x="70" y="196"/>
                </a:cxn>
                <a:cxn ang="0">
                  <a:pos x="74" y="213"/>
                </a:cxn>
                <a:cxn ang="0">
                  <a:pos x="122" y="235"/>
                </a:cxn>
                <a:cxn ang="0">
                  <a:pos x="113" y="242"/>
                </a:cxn>
                <a:cxn ang="0">
                  <a:pos x="68" y="229"/>
                </a:cxn>
                <a:cxn ang="0">
                  <a:pos x="37" y="217"/>
                </a:cxn>
                <a:cxn ang="0">
                  <a:pos x="37" y="163"/>
                </a:cxn>
                <a:cxn ang="0">
                  <a:pos x="63" y="99"/>
                </a:cxn>
                <a:cxn ang="0">
                  <a:pos x="101" y="68"/>
                </a:cxn>
                <a:cxn ang="0">
                  <a:pos x="136" y="49"/>
                </a:cxn>
                <a:cxn ang="0">
                  <a:pos x="169" y="68"/>
                </a:cxn>
                <a:cxn ang="0">
                  <a:pos x="173" y="35"/>
                </a:cxn>
                <a:cxn ang="0">
                  <a:pos x="158" y="0"/>
                </a:cxn>
                <a:cxn ang="0">
                  <a:pos x="158" y="0"/>
                </a:cxn>
              </a:cxnLst>
              <a:rect l="0" t="0" r="r" b="b"/>
              <a:pathLst>
                <a:path w="368" h="321">
                  <a:moveTo>
                    <a:pt x="158" y="0"/>
                  </a:moveTo>
                  <a:lnTo>
                    <a:pt x="135" y="31"/>
                  </a:lnTo>
                  <a:lnTo>
                    <a:pt x="89" y="46"/>
                  </a:lnTo>
                  <a:lnTo>
                    <a:pt x="56" y="77"/>
                  </a:lnTo>
                  <a:lnTo>
                    <a:pt x="15" y="130"/>
                  </a:lnTo>
                  <a:lnTo>
                    <a:pt x="0" y="204"/>
                  </a:lnTo>
                  <a:lnTo>
                    <a:pt x="6" y="259"/>
                  </a:lnTo>
                  <a:lnTo>
                    <a:pt x="32" y="268"/>
                  </a:lnTo>
                  <a:lnTo>
                    <a:pt x="96" y="272"/>
                  </a:lnTo>
                  <a:lnTo>
                    <a:pt x="149" y="288"/>
                  </a:lnTo>
                  <a:lnTo>
                    <a:pt x="234" y="301"/>
                  </a:lnTo>
                  <a:lnTo>
                    <a:pt x="259" y="321"/>
                  </a:lnTo>
                  <a:lnTo>
                    <a:pt x="287" y="312"/>
                  </a:lnTo>
                  <a:lnTo>
                    <a:pt x="329" y="281"/>
                  </a:lnTo>
                  <a:lnTo>
                    <a:pt x="368" y="251"/>
                  </a:lnTo>
                  <a:lnTo>
                    <a:pt x="269" y="266"/>
                  </a:lnTo>
                  <a:lnTo>
                    <a:pt x="208" y="259"/>
                  </a:lnTo>
                  <a:lnTo>
                    <a:pt x="164" y="233"/>
                  </a:lnTo>
                  <a:lnTo>
                    <a:pt x="131" y="211"/>
                  </a:lnTo>
                  <a:lnTo>
                    <a:pt x="101" y="193"/>
                  </a:lnTo>
                  <a:lnTo>
                    <a:pt x="70" y="196"/>
                  </a:lnTo>
                  <a:lnTo>
                    <a:pt x="74" y="213"/>
                  </a:lnTo>
                  <a:lnTo>
                    <a:pt x="122" y="235"/>
                  </a:lnTo>
                  <a:lnTo>
                    <a:pt x="113" y="242"/>
                  </a:lnTo>
                  <a:lnTo>
                    <a:pt x="68" y="229"/>
                  </a:lnTo>
                  <a:lnTo>
                    <a:pt x="37" y="217"/>
                  </a:lnTo>
                  <a:lnTo>
                    <a:pt x="37" y="163"/>
                  </a:lnTo>
                  <a:lnTo>
                    <a:pt x="63" y="99"/>
                  </a:lnTo>
                  <a:lnTo>
                    <a:pt x="101" y="68"/>
                  </a:lnTo>
                  <a:lnTo>
                    <a:pt x="136" y="49"/>
                  </a:lnTo>
                  <a:lnTo>
                    <a:pt x="169" y="68"/>
                  </a:lnTo>
                  <a:lnTo>
                    <a:pt x="173" y="35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5" name="Freeform 415"/>
            <p:cNvSpPr>
              <a:spLocks/>
            </p:cNvSpPr>
            <p:nvPr/>
          </p:nvSpPr>
          <p:spPr bwMode="auto">
            <a:xfrm>
              <a:off x="5237" y="2895"/>
              <a:ext cx="74" cy="260"/>
            </a:xfrm>
            <a:custGeom>
              <a:avLst/>
              <a:gdLst/>
              <a:ahLst/>
              <a:cxnLst>
                <a:cxn ang="0">
                  <a:pos x="29" y="517"/>
                </a:cxn>
                <a:cxn ang="0">
                  <a:pos x="53" y="485"/>
                </a:cxn>
                <a:cxn ang="0">
                  <a:pos x="84" y="469"/>
                </a:cxn>
                <a:cxn ang="0">
                  <a:pos x="112" y="465"/>
                </a:cxn>
                <a:cxn ang="0">
                  <a:pos x="125" y="441"/>
                </a:cxn>
                <a:cxn ang="0">
                  <a:pos x="123" y="416"/>
                </a:cxn>
                <a:cxn ang="0">
                  <a:pos x="106" y="395"/>
                </a:cxn>
                <a:cxn ang="0">
                  <a:pos x="86" y="342"/>
                </a:cxn>
                <a:cxn ang="0">
                  <a:pos x="80" y="303"/>
                </a:cxn>
                <a:cxn ang="0">
                  <a:pos x="71" y="258"/>
                </a:cxn>
                <a:cxn ang="0">
                  <a:pos x="55" y="191"/>
                </a:cxn>
                <a:cxn ang="0">
                  <a:pos x="42" y="149"/>
                </a:cxn>
                <a:cxn ang="0">
                  <a:pos x="20" y="83"/>
                </a:cxn>
                <a:cxn ang="0">
                  <a:pos x="1" y="37"/>
                </a:cxn>
                <a:cxn ang="0">
                  <a:pos x="0" y="0"/>
                </a:cxn>
                <a:cxn ang="0">
                  <a:pos x="16" y="39"/>
                </a:cxn>
                <a:cxn ang="0">
                  <a:pos x="58" y="145"/>
                </a:cxn>
                <a:cxn ang="0">
                  <a:pos x="84" y="234"/>
                </a:cxn>
                <a:cxn ang="0">
                  <a:pos x="110" y="355"/>
                </a:cxn>
                <a:cxn ang="0">
                  <a:pos x="130" y="386"/>
                </a:cxn>
                <a:cxn ang="0">
                  <a:pos x="147" y="425"/>
                </a:cxn>
                <a:cxn ang="0">
                  <a:pos x="136" y="474"/>
                </a:cxn>
                <a:cxn ang="0">
                  <a:pos x="112" y="496"/>
                </a:cxn>
                <a:cxn ang="0">
                  <a:pos x="84" y="495"/>
                </a:cxn>
                <a:cxn ang="0">
                  <a:pos x="40" y="520"/>
                </a:cxn>
                <a:cxn ang="0">
                  <a:pos x="29" y="517"/>
                </a:cxn>
                <a:cxn ang="0">
                  <a:pos x="29" y="517"/>
                </a:cxn>
              </a:cxnLst>
              <a:rect l="0" t="0" r="r" b="b"/>
              <a:pathLst>
                <a:path w="147" h="520">
                  <a:moveTo>
                    <a:pt x="29" y="517"/>
                  </a:moveTo>
                  <a:lnTo>
                    <a:pt x="53" y="485"/>
                  </a:lnTo>
                  <a:lnTo>
                    <a:pt x="84" y="469"/>
                  </a:lnTo>
                  <a:lnTo>
                    <a:pt x="112" y="465"/>
                  </a:lnTo>
                  <a:lnTo>
                    <a:pt x="125" y="441"/>
                  </a:lnTo>
                  <a:lnTo>
                    <a:pt x="123" y="416"/>
                  </a:lnTo>
                  <a:lnTo>
                    <a:pt x="106" y="395"/>
                  </a:lnTo>
                  <a:lnTo>
                    <a:pt x="86" y="342"/>
                  </a:lnTo>
                  <a:lnTo>
                    <a:pt x="80" y="303"/>
                  </a:lnTo>
                  <a:lnTo>
                    <a:pt x="71" y="258"/>
                  </a:lnTo>
                  <a:lnTo>
                    <a:pt x="55" y="191"/>
                  </a:lnTo>
                  <a:lnTo>
                    <a:pt x="42" y="149"/>
                  </a:lnTo>
                  <a:lnTo>
                    <a:pt x="20" y="83"/>
                  </a:lnTo>
                  <a:lnTo>
                    <a:pt x="1" y="37"/>
                  </a:lnTo>
                  <a:lnTo>
                    <a:pt x="0" y="0"/>
                  </a:lnTo>
                  <a:lnTo>
                    <a:pt x="16" y="39"/>
                  </a:lnTo>
                  <a:lnTo>
                    <a:pt x="58" y="145"/>
                  </a:lnTo>
                  <a:lnTo>
                    <a:pt x="84" y="234"/>
                  </a:lnTo>
                  <a:lnTo>
                    <a:pt x="110" y="355"/>
                  </a:lnTo>
                  <a:lnTo>
                    <a:pt x="130" y="386"/>
                  </a:lnTo>
                  <a:lnTo>
                    <a:pt x="147" y="425"/>
                  </a:lnTo>
                  <a:lnTo>
                    <a:pt x="136" y="474"/>
                  </a:lnTo>
                  <a:lnTo>
                    <a:pt x="112" y="496"/>
                  </a:lnTo>
                  <a:lnTo>
                    <a:pt x="84" y="495"/>
                  </a:lnTo>
                  <a:lnTo>
                    <a:pt x="40" y="520"/>
                  </a:lnTo>
                  <a:lnTo>
                    <a:pt x="29" y="517"/>
                  </a:lnTo>
                  <a:lnTo>
                    <a:pt x="29" y="5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6" name="Freeform 416"/>
            <p:cNvSpPr>
              <a:spLocks/>
            </p:cNvSpPr>
            <p:nvPr/>
          </p:nvSpPr>
          <p:spPr bwMode="auto">
            <a:xfrm>
              <a:off x="5159" y="3119"/>
              <a:ext cx="87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5"/>
                </a:cxn>
                <a:cxn ang="0">
                  <a:pos x="67" y="49"/>
                </a:cxn>
                <a:cxn ang="0">
                  <a:pos x="101" y="60"/>
                </a:cxn>
                <a:cxn ang="0">
                  <a:pos x="146" y="51"/>
                </a:cxn>
                <a:cxn ang="0">
                  <a:pos x="173" y="40"/>
                </a:cxn>
                <a:cxn ang="0">
                  <a:pos x="122" y="35"/>
                </a:cxn>
                <a:cxn ang="0">
                  <a:pos x="90" y="22"/>
                </a:cxn>
                <a:cxn ang="0">
                  <a:pos x="57" y="5"/>
                </a:cxn>
                <a:cxn ang="0">
                  <a:pos x="17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3" h="60">
                  <a:moveTo>
                    <a:pt x="0" y="0"/>
                  </a:moveTo>
                  <a:lnTo>
                    <a:pt x="35" y="35"/>
                  </a:lnTo>
                  <a:lnTo>
                    <a:pt x="67" y="49"/>
                  </a:lnTo>
                  <a:lnTo>
                    <a:pt x="101" y="60"/>
                  </a:lnTo>
                  <a:lnTo>
                    <a:pt x="146" y="51"/>
                  </a:lnTo>
                  <a:lnTo>
                    <a:pt x="173" y="40"/>
                  </a:lnTo>
                  <a:lnTo>
                    <a:pt x="122" y="35"/>
                  </a:lnTo>
                  <a:lnTo>
                    <a:pt x="90" y="22"/>
                  </a:lnTo>
                  <a:lnTo>
                    <a:pt x="57" y="5"/>
                  </a:lnTo>
                  <a:lnTo>
                    <a:pt x="17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7" name="Freeform 417"/>
            <p:cNvSpPr>
              <a:spLocks/>
            </p:cNvSpPr>
            <p:nvPr/>
          </p:nvSpPr>
          <p:spPr bwMode="auto">
            <a:xfrm>
              <a:off x="4827" y="2408"/>
              <a:ext cx="484" cy="272"/>
            </a:xfrm>
            <a:custGeom>
              <a:avLst/>
              <a:gdLst/>
              <a:ahLst/>
              <a:cxnLst>
                <a:cxn ang="0">
                  <a:pos x="33" y="485"/>
                </a:cxn>
                <a:cxn ang="0">
                  <a:pos x="10" y="389"/>
                </a:cxn>
                <a:cxn ang="0">
                  <a:pos x="0" y="314"/>
                </a:cxn>
                <a:cxn ang="0">
                  <a:pos x="10" y="227"/>
                </a:cxn>
                <a:cxn ang="0">
                  <a:pos x="26" y="147"/>
                </a:cxn>
                <a:cxn ang="0">
                  <a:pos x="70" y="79"/>
                </a:cxn>
                <a:cxn ang="0">
                  <a:pos x="134" y="34"/>
                </a:cxn>
                <a:cxn ang="0">
                  <a:pos x="221" y="5"/>
                </a:cxn>
                <a:cxn ang="0">
                  <a:pos x="314" y="0"/>
                </a:cxn>
                <a:cxn ang="0">
                  <a:pos x="430" y="11"/>
                </a:cxn>
                <a:cxn ang="0">
                  <a:pos x="529" y="36"/>
                </a:cxn>
                <a:cxn ang="0">
                  <a:pos x="640" y="55"/>
                </a:cxn>
                <a:cxn ang="0">
                  <a:pos x="675" y="51"/>
                </a:cxn>
                <a:cxn ang="0">
                  <a:pos x="711" y="29"/>
                </a:cxn>
                <a:cxn ang="0">
                  <a:pos x="754" y="14"/>
                </a:cxn>
                <a:cxn ang="0">
                  <a:pos x="814" y="42"/>
                </a:cxn>
                <a:cxn ang="0">
                  <a:pos x="884" y="79"/>
                </a:cxn>
                <a:cxn ang="0">
                  <a:pos x="969" y="156"/>
                </a:cxn>
                <a:cxn ang="0">
                  <a:pos x="917" y="124"/>
                </a:cxn>
                <a:cxn ang="0">
                  <a:pos x="853" y="84"/>
                </a:cxn>
                <a:cxn ang="0">
                  <a:pos x="768" y="38"/>
                </a:cxn>
                <a:cxn ang="0">
                  <a:pos x="739" y="29"/>
                </a:cxn>
                <a:cxn ang="0">
                  <a:pos x="708" y="45"/>
                </a:cxn>
                <a:cxn ang="0">
                  <a:pos x="680" y="62"/>
                </a:cxn>
                <a:cxn ang="0">
                  <a:pos x="623" y="62"/>
                </a:cxn>
                <a:cxn ang="0">
                  <a:pos x="535" y="51"/>
                </a:cxn>
                <a:cxn ang="0">
                  <a:pos x="414" y="25"/>
                </a:cxn>
                <a:cxn ang="0">
                  <a:pos x="326" y="18"/>
                </a:cxn>
                <a:cxn ang="0">
                  <a:pos x="226" y="25"/>
                </a:cxn>
                <a:cxn ang="0">
                  <a:pos x="144" y="60"/>
                </a:cxn>
                <a:cxn ang="0">
                  <a:pos x="103" y="90"/>
                </a:cxn>
                <a:cxn ang="0">
                  <a:pos x="65" y="137"/>
                </a:cxn>
                <a:cxn ang="0">
                  <a:pos x="39" y="194"/>
                </a:cxn>
                <a:cxn ang="0">
                  <a:pos x="30" y="242"/>
                </a:cxn>
                <a:cxn ang="0">
                  <a:pos x="19" y="314"/>
                </a:cxn>
                <a:cxn ang="0">
                  <a:pos x="33" y="406"/>
                </a:cxn>
                <a:cxn ang="0">
                  <a:pos x="55" y="479"/>
                </a:cxn>
                <a:cxn ang="0">
                  <a:pos x="55" y="543"/>
                </a:cxn>
                <a:cxn ang="0">
                  <a:pos x="17" y="543"/>
                </a:cxn>
                <a:cxn ang="0">
                  <a:pos x="33" y="485"/>
                </a:cxn>
                <a:cxn ang="0">
                  <a:pos x="33" y="485"/>
                </a:cxn>
              </a:cxnLst>
              <a:rect l="0" t="0" r="r" b="b"/>
              <a:pathLst>
                <a:path w="969" h="543">
                  <a:moveTo>
                    <a:pt x="33" y="485"/>
                  </a:moveTo>
                  <a:lnTo>
                    <a:pt x="10" y="389"/>
                  </a:lnTo>
                  <a:lnTo>
                    <a:pt x="0" y="314"/>
                  </a:lnTo>
                  <a:lnTo>
                    <a:pt x="10" y="227"/>
                  </a:lnTo>
                  <a:lnTo>
                    <a:pt x="26" y="147"/>
                  </a:lnTo>
                  <a:lnTo>
                    <a:pt x="70" y="79"/>
                  </a:lnTo>
                  <a:lnTo>
                    <a:pt x="134" y="34"/>
                  </a:lnTo>
                  <a:lnTo>
                    <a:pt x="221" y="5"/>
                  </a:lnTo>
                  <a:lnTo>
                    <a:pt x="314" y="0"/>
                  </a:lnTo>
                  <a:lnTo>
                    <a:pt x="430" y="11"/>
                  </a:lnTo>
                  <a:lnTo>
                    <a:pt x="529" y="36"/>
                  </a:lnTo>
                  <a:lnTo>
                    <a:pt x="640" y="55"/>
                  </a:lnTo>
                  <a:lnTo>
                    <a:pt x="675" y="51"/>
                  </a:lnTo>
                  <a:lnTo>
                    <a:pt x="711" y="29"/>
                  </a:lnTo>
                  <a:lnTo>
                    <a:pt x="754" y="14"/>
                  </a:lnTo>
                  <a:lnTo>
                    <a:pt x="814" y="42"/>
                  </a:lnTo>
                  <a:lnTo>
                    <a:pt x="884" y="79"/>
                  </a:lnTo>
                  <a:lnTo>
                    <a:pt x="969" y="156"/>
                  </a:lnTo>
                  <a:lnTo>
                    <a:pt x="917" y="124"/>
                  </a:lnTo>
                  <a:lnTo>
                    <a:pt x="853" y="84"/>
                  </a:lnTo>
                  <a:lnTo>
                    <a:pt x="768" y="38"/>
                  </a:lnTo>
                  <a:lnTo>
                    <a:pt x="739" y="29"/>
                  </a:lnTo>
                  <a:lnTo>
                    <a:pt x="708" y="45"/>
                  </a:lnTo>
                  <a:lnTo>
                    <a:pt x="680" y="62"/>
                  </a:lnTo>
                  <a:lnTo>
                    <a:pt x="623" y="62"/>
                  </a:lnTo>
                  <a:lnTo>
                    <a:pt x="535" y="51"/>
                  </a:lnTo>
                  <a:lnTo>
                    <a:pt x="414" y="25"/>
                  </a:lnTo>
                  <a:lnTo>
                    <a:pt x="326" y="18"/>
                  </a:lnTo>
                  <a:lnTo>
                    <a:pt x="226" y="25"/>
                  </a:lnTo>
                  <a:lnTo>
                    <a:pt x="144" y="60"/>
                  </a:lnTo>
                  <a:lnTo>
                    <a:pt x="103" y="90"/>
                  </a:lnTo>
                  <a:lnTo>
                    <a:pt x="65" y="137"/>
                  </a:lnTo>
                  <a:lnTo>
                    <a:pt x="39" y="194"/>
                  </a:lnTo>
                  <a:lnTo>
                    <a:pt x="30" y="242"/>
                  </a:lnTo>
                  <a:lnTo>
                    <a:pt x="19" y="314"/>
                  </a:lnTo>
                  <a:lnTo>
                    <a:pt x="33" y="406"/>
                  </a:lnTo>
                  <a:lnTo>
                    <a:pt x="55" y="479"/>
                  </a:lnTo>
                  <a:lnTo>
                    <a:pt x="55" y="543"/>
                  </a:lnTo>
                  <a:lnTo>
                    <a:pt x="17" y="543"/>
                  </a:lnTo>
                  <a:lnTo>
                    <a:pt x="33" y="485"/>
                  </a:lnTo>
                  <a:lnTo>
                    <a:pt x="33" y="4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8" name="Freeform 418"/>
            <p:cNvSpPr>
              <a:spLocks/>
            </p:cNvSpPr>
            <p:nvPr/>
          </p:nvSpPr>
          <p:spPr bwMode="auto">
            <a:xfrm>
              <a:off x="5246" y="3619"/>
              <a:ext cx="496" cy="3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" y="151"/>
                </a:cxn>
                <a:cxn ang="0">
                  <a:pos x="211" y="274"/>
                </a:cxn>
                <a:cxn ang="0">
                  <a:pos x="233" y="340"/>
                </a:cxn>
                <a:cxn ang="0">
                  <a:pos x="594" y="474"/>
                </a:cxn>
                <a:cxn ang="0">
                  <a:pos x="832" y="584"/>
                </a:cxn>
                <a:cxn ang="0">
                  <a:pos x="952" y="662"/>
                </a:cxn>
                <a:cxn ang="0">
                  <a:pos x="957" y="711"/>
                </a:cxn>
                <a:cxn ang="0">
                  <a:pos x="922" y="783"/>
                </a:cxn>
                <a:cxn ang="0">
                  <a:pos x="946" y="781"/>
                </a:cxn>
                <a:cxn ang="0">
                  <a:pos x="992" y="678"/>
                </a:cxn>
                <a:cxn ang="0">
                  <a:pos x="911" y="617"/>
                </a:cxn>
                <a:cxn ang="0">
                  <a:pos x="786" y="549"/>
                </a:cxn>
                <a:cxn ang="0">
                  <a:pos x="616" y="474"/>
                </a:cxn>
                <a:cxn ang="0">
                  <a:pos x="331" y="364"/>
                </a:cxn>
                <a:cxn ang="0">
                  <a:pos x="254" y="323"/>
                </a:cxn>
                <a:cxn ang="0">
                  <a:pos x="226" y="246"/>
                </a:cxn>
                <a:cxn ang="0">
                  <a:pos x="195" y="13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92" h="783">
                  <a:moveTo>
                    <a:pt x="0" y="0"/>
                  </a:moveTo>
                  <a:lnTo>
                    <a:pt x="188" y="151"/>
                  </a:lnTo>
                  <a:lnTo>
                    <a:pt x="211" y="274"/>
                  </a:lnTo>
                  <a:lnTo>
                    <a:pt x="233" y="340"/>
                  </a:lnTo>
                  <a:lnTo>
                    <a:pt x="594" y="474"/>
                  </a:lnTo>
                  <a:lnTo>
                    <a:pt x="832" y="584"/>
                  </a:lnTo>
                  <a:lnTo>
                    <a:pt x="952" y="662"/>
                  </a:lnTo>
                  <a:lnTo>
                    <a:pt x="957" y="711"/>
                  </a:lnTo>
                  <a:lnTo>
                    <a:pt x="922" y="783"/>
                  </a:lnTo>
                  <a:lnTo>
                    <a:pt x="946" y="781"/>
                  </a:lnTo>
                  <a:lnTo>
                    <a:pt x="992" y="678"/>
                  </a:lnTo>
                  <a:lnTo>
                    <a:pt x="911" y="617"/>
                  </a:lnTo>
                  <a:lnTo>
                    <a:pt x="786" y="549"/>
                  </a:lnTo>
                  <a:lnTo>
                    <a:pt x="616" y="474"/>
                  </a:lnTo>
                  <a:lnTo>
                    <a:pt x="331" y="364"/>
                  </a:lnTo>
                  <a:lnTo>
                    <a:pt x="254" y="323"/>
                  </a:lnTo>
                  <a:lnTo>
                    <a:pt x="226" y="246"/>
                  </a:lnTo>
                  <a:lnTo>
                    <a:pt x="195" y="1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9" name="Freeform 419"/>
            <p:cNvSpPr>
              <a:spLocks/>
            </p:cNvSpPr>
            <p:nvPr/>
          </p:nvSpPr>
          <p:spPr bwMode="auto">
            <a:xfrm>
              <a:off x="4480" y="3245"/>
              <a:ext cx="100" cy="180"/>
            </a:xfrm>
            <a:custGeom>
              <a:avLst/>
              <a:gdLst/>
              <a:ahLst/>
              <a:cxnLst>
                <a:cxn ang="0">
                  <a:pos x="158" y="21"/>
                </a:cxn>
                <a:cxn ang="0">
                  <a:pos x="123" y="107"/>
                </a:cxn>
                <a:cxn ang="0">
                  <a:pos x="0" y="316"/>
                </a:cxn>
                <a:cxn ang="0">
                  <a:pos x="38" y="360"/>
                </a:cxn>
                <a:cxn ang="0">
                  <a:pos x="79" y="241"/>
                </a:cxn>
                <a:cxn ang="0">
                  <a:pos x="198" y="0"/>
                </a:cxn>
                <a:cxn ang="0">
                  <a:pos x="158" y="21"/>
                </a:cxn>
                <a:cxn ang="0">
                  <a:pos x="158" y="21"/>
                </a:cxn>
              </a:cxnLst>
              <a:rect l="0" t="0" r="r" b="b"/>
              <a:pathLst>
                <a:path w="198" h="360">
                  <a:moveTo>
                    <a:pt x="158" y="21"/>
                  </a:moveTo>
                  <a:lnTo>
                    <a:pt x="123" y="107"/>
                  </a:lnTo>
                  <a:lnTo>
                    <a:pt x="0" y="316"/>
                  </a:lnTo>
                  <a:lnTo>
                    <a:pt x="38" y="360"/>
                  </a:lnTo>
                  <a:lnTo>
                    <a:pt x="79" y="241"/>
                  </a:lnTo>
                  <a:lnTo>
                    <a:pt x="198" y="0"/>
                  </a:lnTo>
                  <a:lnTo>
                    <a:pt x="158" y="21"/>
                  </a:lnTo>
                  <a:lnTo>
                    <a:pt x="158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0" name="Freeform 420"/>
            <p:cNvSpPr>
              <a:spLocks/>
            </p:cNvSpPr>
            <p:nvPr/>
          </p:nvSpPr>
          <p:spPr bwMode="auto">
            <a:xfrm>
              <a:off x="4929" y="3520"/>
              <a:ext cx="310" cy="236"/>
            </a:xfrm>
            <a:custGeom>
              <a:avLst/>
              <a:gdLst/>
              <a:ahLst/>
              <a:cxnLst>
                <a:cxn ang="0">
                  <a:pos x="621" y="0"/>
                </a:cxn>
                <a:cxn ang="0">
                  <a:pos x="577" y="70"/>
                </a:cxn>
                <a:cxn ang="0">
                  <a:pos x="535" y="108"/>
                </a:cxn>
                <a:cxn ang="0">
                  <a:pos x="482" y="125"/>
                </a:cxn>
                <a:cxn ang="0">
                  <a:pos x="408" y="161"/>
                </a:cxn>
                <a:cxn ang="0">
                  <a:pos x="336" y="233"/>
                </a:cxn>
                <a:cxn ang="0">
                  <a:pos x="268" y="244"/>
                </a:cxn>
                <a:cxn ang="0">
                  <a:pos x="325" y="264"/>
                </a:cxn>
                <a:cxn ang="0">
                  <a:pos x="223" y="336"/>
                </a:cxn>
                <a:cxn ang="0">
                  <a:pos x="123" y="338"/>
                </a:cxn>
                <a:cxn ang="0">
                  <a:pos x="35" y="343"/>
                </a:cxn>
                <a:cxn ang="0">
                  <a:pos x="213" y="363"/>
                </a:cxn>
                <a:cxn ang="0">
                  <a:pos x="105" y="411"/>
                </a:cxn>
                <a:cxn ang="0">
                  <a:pos x="37" y="400"/>
                </a:cxn>
                <a:cxn ang="0">
                  <a:pos x="98" y="444"/>
                </a:cxn>
                <a:cxn ang="0">
                  <a:pos x="0" y="454"/>
                </a:cxn>
                <a:cxn ang="0">
                  <a:pos x="70" y="472"/>
                </a:cxn>
                <a:cxn ang="0">
                  <a:pos x="178" y="472"/>
                </a:cxn>
                <a:cxn ang="0">
                  <a:pos x="318" y="444"/>
                </a:cxn>
                <a:cxn ang="0">
                  <a:pos x="357" y="454"/>
                </a:cxn>
                <a:cxn ang="0">
                  <a:pos x="461" y="435"/>
                </a:cxn>
                <a:cxn ang="0">
                  <a:pos x="535" y="409"/>
                </a:cxn>
                <a:cxn ang="0">
                  <a:pos x="577" y="345"/>
                </a:cxn>
                <a:cxn ang="0">
                  <a:pos x="592" y="273"/>
                </a:cxn>
                <a:cxn ang="0">
                  <a:pos x="542" y="292"/>
                </a:cxn>
                <a:cxn ang="0">
                  <a:pos x="539" y="237"/>
                </a:cxn>
                <a:cxn ang="0">
                  <a:pos x="592" y="156"/>
                </a:cxn>
                <a:cxn ang="0">
                  <a:pos x="610" y="71"/>
                </a:cxn>
                <a:cxn ang="0">
                  <a:pos x="621" y="0"/>
                </a:cxn>
                <a:cxn ang="0">
                  <a:pos x="621" y="0"/>
                </a:cxn>
              </a:cxnLst>
              <a:rect l="0" t="0" r="r" b="b"/>
              <a:pathLst>
                <a:path w="621" h="472">
                  <a:moveTo>
                    <a:pt x="621" y="0"/>
                  </a:moveTo>
                  <a:lnTo>
                    <a:pt x="577" y="70"/>
                  </a:lnTo>
                  <a:lnTo>
                    <a:pt x="535" y="108"/>
                  </a:lnTo>
                  <a:lnTo>
                    <a:pt x="482" y="125"/>
                  </a:lnTo>
                  <a:lnTo>
                    <a:pt x="408" y="161"/>
                  </a:lnTo>
                  <a:lnTo>
                    <a:pt x="336" y="233"/>
                  </a:lnTo>
                  <a:lnTo>
                    <a:pt x="268" y="244"/>
                  </a:lnTo>
                  <a:lnTo>
                    <a:pt x="325" y="264"/>
                  </a:lnTo>
                  <a:lnTo>
                    <a:pt x="223" y="336"/>
                  </a:lnTo>
                  <a:lnTo>
                    <a:pt x="123" y="338"/>
                  </a:lnTo>
                  <a:lnTo>
                    <a:pt x="35" y="343"/>
                  </a:lnTo>
                  <a:lnTo>
                    <a:pt x="213" y="363"/>
                  </a:lnTo>
                  <a:lnTo>
                    <a:pt x="105" y="411"/>
                  </a:lnTo>
                  <a:lnTo>
                    <a:pt x="37" y="400"/>
                  </a:lnTo>
                  <a:lnTo>
                    <a:pt x="98" y="444"/>
                  </a:lnTo>
                  <a:lnTo>
                    <a:pt x="0" y="454"/>
                  </a:lnTo>
                  <a:lnTo>
                    <a:pt x="70" y="472"/>
                  </a:lnTo>
                  <a:lnTo>
                    <a:pt x="178" y="472"/>
                  </a:lnTo>
                  <a:lnTo>
                    <a:pt x="318" y="444"/>
                  </a:lnTo>
                  <a:lnTo>
                    <a:pt x="357" y="454"/>
                  </a:lnTo>
                  <a:lnTo>
                    <a:pt x="461" y="435"/>
                  </a:lnTo>
                  <a:lnTo>
                    <a:pt x="535" y="409"/>
                  </a:lnTo>
                  <a:lnTo>
                    <a:pt x="577" y="345"/>
                  </a:lnTo>
                  <a:lnTo>
                    <a:pt x="592" y="273"/>
                  </a:lnTo>
                  <a:lnTo>
                    <a:pt x="542" y="292"/>
                  </a:lnTo>
                  <a:lnTo>
                    <a:pt x="539" y="237"/>
                  </a:lnTo>
                  <a:lnTo>
                    <a:pt x="592" y="156"/>
                  </a:lnTo>
                  <a:lnTo>
                    <a:pt x="610" y="71"/>
                  </a:lnTo>
                  <a:lnTo>
                    <a:pt x="621" y="0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1" name="Freeform 421"/>
            <p:cNvSpPr>
              <a:spLocks/>
            </p:cNvSpPr>
            <p:nvPr/>
          </p:nvSpPr>
          <p:spPr bwMode="auto">
            <a:xfrm>
              <a:off x="5107" y="3987"/>
              <a:ext cx="6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4"/>
                </a:cxn>
                <a:cxn ang="0">
                  <a:pos x="25" y="182"/>
                </a:cxn>
                <a:cxn ang="0">
                  <a:pos x="75" y="235"/>
                </a:cxn>
                <a:cxn ang="0">
                  <a:pos x="104" y="281"/>
                </a:cxn>
                <a:cxn ang="0">
                  <a:pos x="75" y="437"/>
                </a:cxn>
                <a:cxn ang="0">
                  <a:pos x="60" y="518"/>
                </a:cxn>
                <a:cxn ang="0">
                  <a:pos x="18" y="573"/>
                </a:cxn>
                <a:cxn ang="0">
                  <a:pos x="46" y="577"/>
                </a:cxn>
                <a:cxn ang="0">
                  <a:pos x="62" y="560"/>
                </a:cxn>
                <a:cxn ang="0">
                  <a:pos x="88" y="461"/>
                </a:cxn>
                <a:cxn ang="0">
                  <a:pos x="117" y="342"/>
                </a:cxn>
                <a:cxn ang="0">
                  <a:pos x="125" y="266"/>
                </a:cxn>
                <a:cxn ang="0">
                  <a:pos x="88" y="206"/>
                </a:cxn>
                <a:cxn ang="0">
                  <a:pos x="53" y="151"/>
                </a:cxn>
                <a:cxn ang="0">
                  <a:pos x="35" y="6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5" h="577">
                  <a:moveTo>
                    <a:pt x="0" y="0"/>
                  </a:moveTo>
                  <a:lnTo>
                    <a:pt x="0" y="114"/>
                  </a:lnTo>
                  <a:lnTo>
                    <a:pt x="25" y="182"/>
                  </a:lnTo>
                  <a:lnTo>
                    <a:pt x="75" y="235"/>
                  </a:lnTo>
                  <a:lnTo>
                    <a:pt x="104" y="281"/>
                  </a:lnTo>
                  <a:lnTo>
                    <a:pt x="75" y="437"/>
                  </a:lnTo>
                  <a:lnTo>
                    <a:pt x="60" y="518"/>
                  </a:lnTo>
                  <a:lnTo>
                    <a:pt x="18" y="573"/>
                  </a:lnTo>
                  <a:lnTo>
                    <a:pt x="46" y="577"/>
                  </a:lnTo>
                  <a:lnTo>
                    <a:pt x="62" y="560"/>
                  </a:lnTo>
                  <a:lnTo>
                    <a:pt x="88" y="461"/>
                  </a:lnTo>
                  <a:lnTo>
                    <a:pt x="117" y="342"/>
                  </a:lnTo>
                  <a:lnTo>
                    <a:pt x="125" y="266"/>
                  </a:lnTo>
                  <a:lnTo>
                    <a:pt x="88" y="206"/>
                  </a:lnTo>
                  <a:lnTo>
                    <a:pt x="53" y="151"/>
                  </a:lnTo>
                  <a:lnTo>
                    <a:pt x="35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2" name="Freeform 422"/>
            <p:cNvSpPr>
              <a:spLocks/>
            </p:cNvSpPr>
            <p:nvPr/>
          </p:nvSpPr>
          <p:spPr bwMode="auto">
            <a:xfrm>
              <a:off x="5219" y="4062"/>
              <a:ext cx="101" cy="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71"/>
                </a:cxn>
                <a:cxn ang="0">
                  <a:pos x="95" y="128"/>
                </a:cxn>
                <a:cxn ang="0">
                  <a:pos x="138" y="183"/>
                </a:cxn>
                <a:cxn ang="0">
                  <a:pos x="191" y="217"/>
                </a:cxn>
                <a:cxn ang="0">
                  <a:pos x="202" y="283"/>
                </a:cxn>
                <a:cxn ang="0">
                  <a:pos x="184" y="292"/>
                </a:cxn>
                <a:cxn ang="0">
                  <a:pos x="176" y="237"/>
                </a:cxn>
                <a:cxn ang="0">
                  <a:pos x="130" y="202"/>
                </a:cxn>
                <a:cxn ang="0">
                  <a:pos x="88" y="165"/>
                </a:cxn>
                <a:cxn ang="0">
                  <a:pos x="53" y="9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2" h="292">
                  <a:moveTo>
                    <a:pt x="0" y="0"/>
                  </a:moveTo>
                  <a:lnTo>
                    <a:pt x="70" y="71"/>
                  </a:lnTo>
                  <a:lnTo>
                    <a:pt x="95" y="128"/>
                  </a:lnTo>
                  <a:lnTo>
                    <a:pt x="138" y="183"/>
                  </a:lnTo>
                  <a:lnTo>
                    <a:pt x="191" y="217"/>
                  </a:lnTo>
                  <a:lnTo>
                    <a:pt x="202" y="283"/>
                  </a:lnTo>
                  <a:lnTo>
                    <a:pt x="184" y="292"/>
                  </a:lnTo>
                  <a:lnTo>
                    <a:pt x="176" y="237"/>
                  </a:lnTo>
                  <a:lnTo>
                    <a:pt x="130" y="202"/>
                  </a:lnTo>
                  <a:lnTo>
                    <a:pt x="88" y="165"/>
                  </a:lnTo>
                  <a:lnTo>
                    <a:pt x="53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3" name="Freeform 423"/>
            <p:cNvSpPr>
              <a:spLocks/>
            </p:cNvSpPr>
            <p:nvPr/>
          </p:nvSpPr>
          <p:spPr bwMode="auto">
            <a:xfrm>
              <a:off x="5231" y="3969"/>
              <a:ext cx="132" cy="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61"/>
                </a:cxn>
                <a:cxn ang="0">
                  <a:pos x="139" y="109"/>
                </a:cxn>
                <a:cxn ang="0">
                  <a:pos x="183" y="199"/>
                </a:cxn>
                <a:cxn ang="0">
                  <a:pos x="204" y="221"/>
                </a:cxn>
                <a:cxn ang="0">
                  <a:pos x="204" y="92"/>
                </a:cxn>
                <a:cxn ang="0">
                  <a:pos x="237" y="199"/>
                </a:cxn>
                <a:cxn ang="0">
                  <a:pos x="264" y="191"/>
                </a:cxn>
                <a:cxn ang="0">
                  <a:pos x="250" y="254"/>
                </a:cxn>
                <a:cxn ang="0">
                  <a:pos x="229" y="320"/>
                </a:cxn>
                <a:cxn ang="0">
                  <a:pos x="237" y="338"/>
                </a:cxn>
                <a:cxn ang="0">
                  <a:pos x="222" y="382"/>
                </a:cxn>
                <a:cxn ang="0">
                  <a:pos x="196" y="327"/>
                </a:cxn>
                <a:cxn ang="0">
                  <a:pos x="147" y="298"/>
                </a:cxn>
                <a:cxn ang="0">
                  <a:pos x="90" y="166"/>
                </a:cxn>
                <a:cxn ang="0">
                  <a:pos x="167" y="276"/>
                </a:cxn>
                <a:cxn ang="0">
                  <a:pos x="160" y="235"/>
                </a:cxn>
                <a:cxn ang="0">
                  <a:pos x="114" y="13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4" h="382">
                  <a:moveTo>
                    <a:pt x="0" y="0"/>
                  </a:moveTo>
                  <a:lnTo>
                    <a:pt x="93" y="61"/>
                  </a:lnTo>
                  <a:lnTo>
                    <a:pt x="139" y="109"/>
                  </a:lnTo>
                  <a:lnTo>
                    <a:pt x="183" y="199"/>
                  </a:lnTo>
                  <a:lnTo>
                    <a:pt x="204" y="221"/>
                  </a:lnTo>
                  <a:lnTo>
                    <a:pt x="204" y="92"/>
                  </a:lnTo>
                  <a:lnTo>
                    <a:pt x="237" y="199"/>
                  </a:lnTo>
                  <a:lnTo>
                    <a:pt x="264" y="191"/>
                  </a:lnTo>
                  <a:lnTo>
                    <a:pt x="250" y="254"/>
                  </a:lnTo>
                  <a:lnTo>
                    <a:pt x="229" y="320"/>
                  </a:lnTo>
                  <a:lnTo>
                    <a:pt x="237" y="338"/>
                  </a:lnTo>
                  <a:lnTo>
                    <a:pt x="222" y="382"/>
                  </a:lnTo>
                  <a:lnTo>
                    <a:pt x="196" y="327"/>
                  </a:lnTo>
                  <a:lnTo>
                    <a:pt x="147" y="298"/>
                  </a:lnTo>
                  <a:lnTo>
                    <a:pt x="90" y="166"/>
                  </a:lnTo>
                  <a:lnTo>
                    <a:pt x="167" y="276"/>
                  </a:lnTo>
                  <a:lnTo>
                    <a:pt x="160" y="235"/>
                  </a:lnTo>
                  <a:lnTo>
                    <a:pt x="114" y="1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4" name="Freeform 424"/>
            <p:cNvSpPr>
              <a:spLocks/>
            </p:cNvSpPr>
            <p:nvPr/>
          </p:nvSpPr>
          <p:spPr bwMode="auto">
            <a:xfrm>
              <a:off x="5386" y="4188"/>
              <a:ext cx="34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45"/>
                </a:cxn>
                <a:cxn ang="0">
                  <a:pos x="68" y="127"/>
                </a:cxn>
                <a:cxn ang="0">
                  <a:pos x="54" y="175"/>
                </a:cxn>
                <a:cxn ang="0">
                  <a:pos x="0" y="166"/>
                </a:cxn>
                <a:cxn ang="0">
                  <a:pos x="19" y="120"/>
                </a:cxn>
                <a:cxn ang="0">
                  <a:pos x="19" y="7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8" h="175">
                  <a:moveTo>
                    <a:pt x="0" y="0"/>
                  </a:moveTo>
                  <a:lnTo>
                    <a:pt x="52" y="45"/>
                  </a:lnTo>
                  <a:lnTo>
                    <a:pt x="68" y="127"/>
                  </a:lnTo>
                  <a:lnTo>
                    <a:pt x="54" y="175"/>
                  </a:lnTo>
                  <a:lnTo>
                    <a:pt x="0" y="166"/>
                  </a:lnTo>
                  <a:lnTo>
                    <a:pt x="19" y="120"/>
                  </a:lnTo>
                  <a:lnTo>
                    <a:pt x="19" y="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5" name="Freeform 425"/>
            <p:cNvSpPr>
              <a:spLocks/>
            </p:cNvSpPr>
            <p:nvPr/>
          </p:nvSpPr>
          <p:spPr bwMode="auto">
            <a:xfrm>
              <a:off x="4814" y="3776"/>
              <a:ext cx="296" cy="297"/>
            </a:xfrm>
            <a:custGeom>
              <a:avLst/>
              <a:gdLst/>
              <a:ahLst/>
              <a:cxnLst>
                <a:cxn ang="0">
                  <a:pos x="7" y="59"/>
                </a:cxn>
                <a:cxn ang="0">
                  <a:pos x="148" y="66"/>
                </a:cxn>
                <a:cxn ang="0">
                  <a:pos x="319" y="37"/>
                </a:cxn>
                <a:cxn ang="0">
                  <a:pos x="433" y="4"/>
                </a:cxn>
                <a:cxn ang="0">
                  <a:pos x="591" y="0"/>
                </a:cxn>
                <a:cxn ang="0">
                  <a:pos x="407" y="44"/>
                </a:cxn>
                <a:cxn ang="0">
                  <a:pos x="266" y="118"/>
                </a:cxn>
                <a:cxn ang="0">
                  <a:pos x="362" y="136"/>
                </a:cxn>
                <a:cxn ang="0">
                  <a:pos x="235" y="175"/>
                </a:cxn>
                <a:cxn ang="0">
                  <a:pos x="114" y="158"/>
                </a:cxn>
                <a:cxn ang="0">
                  <a:pos x="132" y="204"/>
                </a:cxn>
                <a:cxn ang="0">
                  <a:pos x="202" y="247"/>
                </a:cxn>
                <a:cxn ang="0">
                  <a:pos x="227" y="355"/>
                </a:cxn>
                <a:cxn ang="0">
                  <a:pos x="229" y="594"/>
                </a:cxn>
                <a:cxn ang="0">
                  <a:pos x="123" y="283"/>
                </a:cxn>
                <a:cxn ang="0">
                  <a:pos x="53" y="193"/>
                </a:cxn>
                <a:cxn ang="0">
                  <a:pos x="0" y="112"/>
                </a:cxn>
                <a:cxn ang="0">
                  <a:pos x="7" y="59"/>
                </a:cxn>
                <a:cxn ang="0">
                  <a:pos x="7" y="59"/>
                </a:cxn>
              </a:cxnLst>
              <a:rect l="0" t="0" r="r" b="b"/>
              <a:pathLst>
                <a:path w="591" h="594">
                  <a:moveTo>
                    <a:pt x="7" y="59"/>
                  </a:moveTo>
                  <a:lnTo>
                    <a:pt x="148" y="66"/>
                  </a:lnTo>
                  <a:lnTo>
                    <a:pt x="319" y="37"/>
                  </a:lnTo>
                  <a:lnTo>
                    <a:pt x="433" y="4"/>
                  </a:lnTo>
                  <a:lnTo>
                    <a:pt x="591" y="0"/>
                  </a:lnTo>
                  <a:lnTo>
                    <a:pt x="407" y="44"/>
                  </a:lnTo>
                  <a:lnTo>
                    <a:pt x="266" y="118"/>
                  </a:lnTo>
                  <a:lnTo>
                    <a:pt x="362" y="136"/>
                  </a:lnTo>
                  <a:lnTo>
                    <a:pt x="235" y="175"/>
                  </a:lnTo>
                  <a:lnTo>
                    <a:pt x="114" y="158"/>
                  </a:lnTo>
                  <a:lnTo>
                    <a:pt x="132" y="204"/>
                  </a:lnTo>
                  <a:lnTo>
                    <a:pt x="202" y="247"/>
                  </a:lnTo>
                  <a:lnTo>
                    <a:pt x="227" y="355"/>
                  </a:lnTo>
                  <a:lnTo>
                    <a:pt x="229" y="594"/>
                  </a:lnTo>
                  <a:lnTo>
                    <a:pt x="123" y="283"/>
                  </a:lnTo>
                  <a:lnTo>
                    <a:pt x="53" y="193"/>
                  </a:lnTo>
                  <a:lnTo>
                    <a:pt x="0" y="112"/>
                  </a:lnTo>
                  <a:lnTo>
                    <a:pt x="7" y="59"/>
                  </a:lnTo>
                  <a:lnTo>
                    <a:pt x="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6" name="Freeform 426"/>
            <p:cNvSpPr>
              <a:spLocks/>
            </p:cNvSpPr>
            <p:nvPr/>
          </p:nvSpPr>
          <p:spPr bwMode="auto">
            <a:xfrm>
              <a:off x="4676" y="2398"/>
              <a:ext cx="102" cy="16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9" y="41"/>
                </a:cxn>
                <a:cxn ang="0">
                  <a:pos x="29" y="103"/>
                </a:cxn>
                <a:cxn ang="0">
                  <a:pos x="51" y="151"/>
                </a:cxn>
                <a:cxn ang="0">
                  <a:pos x="22" y="180"/>
                </a:cxn>
                <a:cxn ang="0">
                  <a:pos x="0" y="232"/>
                </a:cxn>
                <a:cxn ang="0">
                  <a:pos x="13" y="305"/>
                </a:cxn>
                <a:cxn ang="0">
                  <a:pos x="59" y="300"/>
                </a:cxn>
                <a:cxn ang="0">
                  <a:pos x="125" y="322"/>
                </a:cxn>
                <a:cxn ang="0">
                  <a:pos x="96" y="256"/>
                </a:cxn>
                <a:cxn ang="0">
                  <a:pos x="101" y="197"/>
                </a:cxn>
                <a:cxn ang="0">
                  <a:pos x="130" y="168"/>
                </a:cxn>
                <a:cxn ang="0">
                  <a:pos x="169" y="160"/>
                </a:cxn>
                <a:cxn ang="0">
                  <a:pos x="204" y="153"/>
                </a:cxn>
                <a:cxn ang="0">
                  <a:pos x="176" y="133"/>
                </a:cxn>
                <a:cxn ang="0">
                  <a:pos x="103" y="136"/>
                </a:cxn>
                <a:cxn ang="0">
                  <a:pos x="73" y="123"/>
                </a:cxn>
                <a:cxn ang="0">
                  <a:pos x="53" y="59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204" h="322">
                  <a:moveTo>
                    <a:pt x="57" y="0"/>
                  </a:moveTo>
                  <a:lnTo>
                    <a:pt x="29" y="41"/>
                  </a:lnTo>
                  <a:lnTo>
                    <a:pt x="29" y="103"/>
                  </a:lnTo>
                  <a:lnTo>
                    <a:pt x="51" y="151"/>
                  </a:lnTo>
                  <a:lnTo>
                    <a:pt x="22" y="180"/>
                  </a:lnTo>
                  <a:lnTo>
                    <a:pt x="0" y="232"/>
                  </a:lnTo>
                  <a:lnTo>
                    <a:pt x="13" y="305"/>
                  </a:lnTo>
                  <a:lnTo>
                    <a:pt x="59" y="300"/>
                  </a:lnTo>
                  <a:lnTo>
                    <a:pt x="125" y="322"/>
                  </a:lnTo>
                  <a:lnTo>
                    <a:pt x="96" y="256"/>
                  </a:lnTo>
                  <a:lnTo>
                    <a:pt x="101" y="197"/>
                  </a:lnTo>
                  <a:lnTo>
                    <a:pt x="130" y="168"/>
                  </a:lnTo>
                  <a:lnTo>
                    <a:pt x="169" y="160"/>
                  </a:lnTo>
                  <a:lnTo>
                    <a:pt x="204" y="153"/>
                  </a:lnTo>
                  <a:lnTo>
                    <a:pt x="176" y="133"/>
                  </a:lnTo>
                  <a:lnTo>
                    <a:pt x="103" y="136"/>
                  </a:lnTo>
                  <a:lnTo>
                    <a:pt x="73" y="123"/>
                  </a:lnTo>
                  <a:lnTo>
                    <a:pt x="53" y="59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7" name="Freeform 427"/>
            <p:cNvSpPr>
              <a:spLocks/>
            </p:cNvSpPr>
            <p:nvPr/>
          </p:nvSpPr>
          <p:spPr bwMode="auto">
            <a:xfrm>
              <a:off x="4739" y="2494"/>
              <a:ext cx="88" cy="130"/>
            </a:xfrm>
            <a:custGeom>
              <a:avLst/>
              <a:gdLst/>
              <a:ahLst/>
              <a:cxnLst>
                <a:cxn ang="0">
                  <a:pos x="14" y="59"/>
                </a:cxn>
                <a:cxn ang="0">
                  <a:pos x="33" y="107"/>
                </a:cxn>
                <a:cxn ang="0">
                  <a:pos x="84" y="151"/>
                </a:cxn>
                <a:cxn ang="0">
                  <a:pos x="136" y="158"/>
                </a:cxn>
                <a:cxn ang="0">
                  <a:pos x="84" y="195"/>
                </a:cxn>
                <a:cxn ang="0">
                  <a:pos x="35" y="190"/>
                </a:cxn>
                <a:cxn ang="0">
                  <a:pos x="0" y="175"/>
                </a:cxn>
                <a:cxn ang="0">
                  <a:pos x="3" y="203"/>
                </a:cxn>
                <a:cxn ang="0">
                  <a:pos x="42" y="247"/>
                </a:cxn>
                <a:cxn ang="0">
                  <a:pos x="99" y="261"/>
                </a:cxn>
                <a:cxn ang="0">
                  <a:pos x="165" y="261"/>
                </a:cxn>
                <a:cxn ang="0">
                  <a:pos x="174" y="219"/>
                </a:cxn>
                <a:cxn ang="0">
                  <a:pos x="117" y="212"/>
                </a:cxn>
                <a:cxn ang="0">
                  <a:pos x="158" y="175"/>
                </a:cxn>
                <a:cxn ang="0">
                  <a:pos x="158" y="124"/>
                </a:cxn>
                <a:cxn ang="0">
                  <a:pos x="117" y="116"/>
                </a:cxn>
                <a:cxn ang="0">
                  <a:pos x="62" y="79"/>
                </a:cxn>
                <a:cxn ang="0">
                  <a:pos x="35" y="35"/>
                </a:cxn>
                <a:cxn ang="0">
                  <a:pos x="14" y="0"/>
                </a:cxn>
                <a:cxn ang="0">
                  <a:pos x="14" y="59"/>
                </a:cxn>
                <a:cxn ang="0">
                  <a:pos x="14" y="59"/>
                </a:cxn>
              </a:cxnLst>
              <a:rect l="0" t="0" r="r" b="b"/>
              <a:pathLst>
                <a:path w="174" h="261">
                  <a:moveTo>
                    <a:pt x="14" y="59"/>
                  </a:moveTo>
                  <a:lnTo>
                    <a:pt x="33" y="107"/>
                  </a:lnTo>
                  <a:lnTo>
                    <a:pt x="84" y="151"/>
                  </a:lnTo>
                  <a:lnTo>
                    <a:pt x="136" y="158"/>
                  </a:lnTo>
                  <a:lnTo>
                    <a:pt x="84" y="195"/>
                  </a:lnTo>
                  <a:lnTo>
                    <a:pt x="35" y="190"/>
                  </a:lnTo>
                  <a:lnTo>
                    <a:pt x="0" y="175"/>
                  </a:lnTo>
                  <a:lnTo>
                    <a:pt x="3" y="203"/>
                  </a:lnTo>
                  <a:lnTo>
                    <a:pt x="42" y="247"/>
                  </a:lnTo>
                  <a:lnTo>
                    <a:pt x="99" y="261"/>
                  </a:lnTo>
                  <a:lnTo>
                    <a:pt x="165" y="261"/>
                  </a:lnTo>
                  <a:lnTo>
                    <a:pt x="174" y="219"/>
                  </a:lnTo>
                  <a:lnTo>
                    <a:pt x="117" y="212"/>
                  </a:lnTo>
                  <a:lnTo>
                    <a:pt x="158" y="175"/>
                  </a:lnTo>
                  <a:lnTo>
                    <a:pt x="158" y="124"/>
                  </a:lnTo>
                  <a:lnTo>
                    <a:pt x="117" y="116"/>
                  </a:lnTo>
                  <a:lnTo>
                    <a:pt x="62" y="79"/>
                  </a:lnTo>
                  <a:lnTo>
                    <a:pt x="35" y="35"/>
                  </a:lnTo>
                  <a:lnTo>
                    <a:pt x="14" y="0"/>
                  </a:lnTo>
                  <a:lnTo>
                    <a:pt x="14" y="59"/>
                  </a:lnTo>
                  <a:lnTo>
                    <a:pt x="14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8" name="Freeform 428"/>
            <p:cNvSpPr>
              <a:spLocks/>
            </p:cNvSpPr>
            <p:nvPr/>
          </p:nvSpPr>
          <p:spPr bwMode="auto">
            <a:xfrm>
              <a:off x="4756" y="2406"/>
              <a:ext cx="121" cy="134"/>
            </a:xfrm>
            <a:custGeom>
              <a:avLst/>
              <a:gdLst/>
              <a:ahLst/>
              <a:cxnLst>
                <a:cxn ang="0">
                  <a:pos x="60" y="232"/>
                </a:cxn>
                <a:cxn ang="0">
                  <a:pos x="26" y="182"/>
                </a:cxn>
                <a:cxn ang="0">
                  <a:pos x="59" y="182"/>
                </a:cxn>
                <a:cxn ang="0">
                  <a:pos x="81" y="153"/>
                </a:cxn>
                <a:cxn ang="0">
                  <a:pos x="40" y="108"/>
                </a:cxn>
                <a:cxn ang="0">
                  <a:pos x="2" y="79"/>
                </a:cxn>
                <a:cxn ang="0">
                  <a:pos x="51" y="85"/>
                </a:cxn>
                <a:cxn ang="0">
                  <a:pos x="29" y="57"/>
                </a:cxn>
                <a:cxn ang="0">
                  <a:pos x="0" y="44"/>
                </a:cxn>
                <a:cxn ang="0">
                  <a:pos x="51" y="42"/>
                </a:cxn>
                <a:cxn ang="0">
                  <a:pos x="97" y="62"/>
                </a:cxn>
                <a:cxn ang="0">
                  <a:pos x="81" y="42"/>
                </a:cxn>
                <a:cxn ang="0">
                  <a:pos x="55" y="20"/>
                </a:cxn>
                <a:cxn ang="0">
                  <a:pos x="11" y="0"/>
                </a:cxn>
                <a:cxn ang="0">
                  <a:pos x="59" y="0"/>
                </a:cxn>
                <a:cxn ang="0">
                  <a:pos x="95" y="13"/>
                </a:cxn>
                <a:cxn ang="0">
                  <a:pos x="139" y="48"/>
                </a:cxn>
                <a:cxn ang="0">
                  <a:pos x="178" y="59"/>
                </a:cxn>
                <a:cxn ang="0">
                  <a:pos x="242" y="44"/>
                </a:cxn>
                <a:cxn ang="0">
                  <a:pos x="207" y="85"/>
                </a:cxn>
                <a:cxn ang="0">
                  <a:pos x="185" y="114"/>
                </a:cxn>
                <a:cxn ang="0">
                  <a:pos x="134" y="79"/>
                </a:cxn>
                <a:cxn ang="0">
                  <a:pos x="171" y="136"/>
                </a:cxn>
                <a:cxn ang="0">
                  <a:pos x="149" y="173"/>
                </a:cxn>
                <a:cxn ang="0">
                  <a:pos x="97" y="123"/>
                </a:cxn>
                <a:cxn ang="0">
                  <a:pos x="117" y="187"/>
                </a:cxn>
                <a:cxn ang="0">
                  <a:pos x="84" y="217"/>
                </a:cxn>
                <a:cxn ang="0">
                  <a:pos x="112" y="246"/>
                </a:cxn>
                <a:cxn ang="0">
                  <a:pos x="134" y="255"/>
                </a:cxn>
                <a:cxn ang="0">
                  <a:pos x="112" y="268"/>
                </a:cxn>
                <a:cxn ang="0">
                  <a:pos x="88" y="261"/>
                </a:cxn>
                <a:cxn ang="0">
                  <a:pos x="60" y="232"/>
                </a:cxn>
                <a:cxn ang="0">
                  <a:pos x="60" y="232"/>
                </a:cxn>
              </a:cxnLst>
              <a:rect l="0" t="0" r="r" b="b"/>
              <a:pathLst>
                <a:path w="242" h="268">
                  <a:moveTo>
                    <a:pt x="60" y="232"/>
                  </a:moveTo>
                  <a:lnTo>
                    <a:pt x="26" y="182"/>
                  </a:lnTo>
                  <a:lnTo>
                    <a:pt x="59" y="182"/>
                  </a:lnTo>
                  <a:lnTo>
                    <a:pt x="81" y="153"/>
                  </a:lnTo>
                  <a:lnTo>
                    <a:pt x="40" y="108"/>
                  </a:lnTo>
                  <a:lnTo>
                    <a:pt x="2" y="79"/>
                  </a:lnTo>
                  <a:lnTo>
                    <a:pt x="51" y="85"/>
                  </a:lnTo>
                  <a:lnTo>
                    <a:pt x="29" y="57"/>
                  </a:lnTo>
                  <a:lnTo>
                    <a:pt x="0" y="44"/>
                  </a:lnTo>
                  <a:lnTo>
                    <a:pt x="51" y="42"/>
                  </a:lnTo>
                  <a:lnTo>
                    <a:pt x="97" y="62"/>
                  </a:lnTo>
                  <a:lnTo>
                    <a:pt x="81" y="42"/>
                  </a:lnTo>
                  <a:lnTo>
                    <a:pt x="55" y="20"/>
                  </a:lnTo>
                  <a:lnTo>
                    <a:pt x="11" y="0"/>
                  </a:lnTo>
                  <a:lnTo>
                    <a:pt x="59" y="0"/>
                  </a:lnTo>
                  <a:lnTo>
                    <a:pt x="95" y="13"/>
                  </a:lnTo>
                  <a:lnTo>
                    <a:pt x="139" y="48"/>
                  </a:lnTo>
                  <a:lnTo>
                    <a:pt x="178" y="59"/>
                  </a:lnTo>
                  <a:lnTo>
                    <a:pt x="242" y="44"/>
                  </a:lnTo>
                  <a:lnTo>
                    <a:pt x="207" y="85"/>
                  </a:lnTo>
                  <a:lnTo>
                    <a:pt x="185" y="114"/>
                  </a:lnTo>
                  <a:lnTo>
                    <a:pt x="134" y="79"/>
                  </a:lnTo>
                  <a:lnTo>
                    <a:pt x="171" y="136"/>
                  </a:lnTo>
                  <a:lnTo>
                    <a:pt x="149" y="173"/>
                  </a:lnTo>
                  <a:lnTo>
                    <a:pt x="97" y="123"/>
                  </a:lnTo>
                  <a:lnTo>
                    <a:pt x="117" y="187"/>
                  </a:lnTo>
                  <a:lnTo>
                    <a:pt x="84" y="217"/>
                  </a:lnTo>
                  <a:lnTo>
                    <a:pt x="112" y="246"/>
                  </a:lnTo>
                  <a:lnTo>
                    <a:pt x="134" y="255"/>
                  </a:lnTo>
                  <a:lnTo>
                    <a:pt x="112" y="268"/>
                  </a:lnTo>
                  <a:lnTo>
                    <a:pt x="88" y="261"/>
                  </a:lnTo>
                  <a:lnTo>
                    <a:pt x="60" y="232"/>
                  </a:lnTo>
                  <a:lnTo>
                    <a:pt x="60" y="2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9" name="Freeform 429"/>
            <p:cNvSpPr>
              <a:spLocks/>
            </p:cNvSpPr>
            <p:nvPr/>
          </p:nvSpPr>
          <p:spPr bwMode="auto">
            <a:xfrm>
              <a:off x="4739" y="2298"/>
              <a:ext cx="83" cy="34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20" y="44"/>
                </a:cxn>
                <a:cxn ang="0">
                  <a:pos x="53" y="22"/>
                </a:cxn>
                <a:cxn ang="0">
                  <a:pos x="77" y="15"/>
                </a:cxn>
                <a:cxn ang="0">
                  <a:pos x="49" y="7"/>
                </a:cxn>
                <a:cxn ang="0">
                  <a:pos x="16" y="13"/>
                </a:cxn>
                <a:cxn ang="0">
                  <a:pos x="40" y="0"/>
                </a:cxn>
                <a:cxn ang="0">
                  <a:pos x="82" y="0"/>
                </a:cxn>
                <a:cxn ang="0">
                  <a:pos x="117" y="6"/>
                </a:cxn>
                <a:cxn ang="0">
                  <a:pos x="165" y="17"/>
                </a:cxn>
                <a:cxn ang="0">
                  <a:pos x="106" y="20"/>
                </a:cxn>
                <a:cxn ang="0">
                  <a:pos x="77" y="28"/>
                </a:cxn>
                <a:cxn ang="0">
                  <a:pos x="55" y="37"/>
                </a:cxn>
                <a:cxn ang="0">
                  <a:pos x="29" y="46"/>
                </a:cxn>
                <a:cxn ang="0">
                  <a:pos x="0" y="68"/>
                </a:cxn>
                <a:cxn ang="0">
                  <a:pos x="0" y="68"/>
                </a:cxn>
              </a:cxnLst>
              <a:rect l="0" t="0" r="r" b="b"/>
              <a:pathLst>
                <a:path w="165" h="68">
                  <a:moveTo>
                    <a:pt x="0" y="68"/>
                  </a:moveTo>
                  <a:lnTo>
                    <a:pt x="20" y="44"/>
                  </a:lnTo>
                  <a:lnTo>
                    <a:pt x="53" y="22"/>
                  </a:lnTo>
                  <a:lnTo>
                    <a:pt x="77" y="15"/>
                  </a:lnTo>
                  <a:lnTo>
                    <a:pt x="49" y="7"/>
                  </a:lnTo>
                  <a:lnTo>
                    <a:pt x="16" y="13"/>
                  </a:lnTo>
                  <a:lnTo>
                    <a:pt x="40" y="0"/>
                  </a:lnTo>
                  <a:lnTo>
                    <a:pt x="82" y="0"/>
                  </a:lnTo>
                  <a:lnTo>
                    <a:pt x="117" y="6"/>
                  </a:lnTo>
                  <a:lnTo>
                    <a:pt x="165" y="17"/>
                  </a:lnTo>
                  <a:lnTo>
                    <a:pt x="106" y="20"/>
                  </a:lnTo>
                  <a:lnTo>
                    <a:pt x="77" y="28"/>
                  </a:lnTo>
                  <a:lnTo>
                    <a:pt x="55" y="37"/>
                  </a:lnTo>
                  <a:lnTo>
                    <a:pt x="29" y="46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0" name="Freeform 430"/>
            <p:cNvSpPr>
              <a:spLocks/>
            </p:cNvSpPr>
            <p:nvPr/>
          </p:nvSpPr>
          <p:spPr bwMode="auto">
            <a:xfrm>
              <a:off x="4748" y="2331"/>
              <a:ext cx="89" cy="60"/>
            </a:xfrm>
            <a:custGeom>
              <a:avLst/>
              <a:gdLst/>
              <a:ahLst/>
              <a:cxnLst>
                <a:cxn ang="0">
                  <a:pos x="171" y="53"/>
                </a:cxn>
                <a:cxn ang="0">
                  <a:pos x="155" y="17"/>
                </a:cxn>
                <a:cxn ang="0">
                  <a:pos x="116" y="0"/>
                </a:cxn>
                <a:cxn ang="0">
                  <a:pos x="81" y="6"/>
                </a:cxn>
                <a:cxn ang="0">
                  <a:pos x="33" y="35"/>
                </a:cxn>
                <a:cxn ang="0">
                  <a:pos x="72" y="31"/>
                </a:cxn>
                <a:cxn ang="0">
                  <a:pos x="44" y="66"/>
                </a:cxn>
                <a:cxn ang="0">
                  <a:pos x="11" y="79"/>
                </a:cxn>
                <a:cxn ang="0">
                  <a:pos x="44" y="87"/>
                </a:cxn>
                <a:cxn ang="0">
                  <a:pos x="0" y="116"/>
                </a:cxn>
                <a:cxn ang="0">
                  <a:pos x="43" y="120"/>
                </a:cxn>
                <a:cxn ang="0">
                  <a:pos x="37" y="105"/>
                </a:cxn>
                <a:cxn ang="0">
                  <a:pos x="76" y="83"/>
                </a:cxn>
                <a:cxn ang="0">
                  <a:pos x="138" y="94"/>
                </a:cxn>
                <a:cxn ang="0">
                  <a:pos x="179" y="112"/>
                </a:cxn>
                <a:cxn ang="0">
                  <a:pos x="142" y="81"/>
                </a:cxn>
                <a:cxn ang="0">
                  <a:pos x="111" y="53"/>
                </a:cxn>
                <a:cxn ang="0">
                  <a:pos x="90" y="50"/>
                </a:cxn>
                <a:cxn ang="0">
                  <a:pos x="120" y="39"/>
                </a:cxn>
                <a:cxn ang="0">
                  <a:pos x="142" y="39"/>
                </a:cxn>
                <a:cxn ang="0">
                  <a:pos x="171" y="53"/>
                </a:cxn>
                <a:cxn ang="0">
                  <a:pos x="171" y="53"/>
                </a:cxn>
              </a:cxnLst>
              <a:rect l="0" t="0" r="r" b="b"/>
              <a:pathLst>
                <a:path w="179" h="120">
                  <a:moveTo>
                    <a:pt x="171" y="53"/>
                  </a:moveTo>
                  <a:lnTo>
                    <a:pt x="155" y="17"/>
                  </a:lnTo>
                  <a:lnTo>
                    <a:pt x="116" y="0"/>
                  </a:lnTo>
                  <a:lnTo>
                    <a:pt x="81" y="6"/>
                  </a:lnTo>
                  <a:lnTo>
                    <a:pt x="33" y="35"/>
                  </a:lnTo>
                  <a:lnTo>
                    <a:pt x="72" y="31"/>
                  </a:lnTo>
                  <a:lnTo>
                    <a:pt x="44" y="66"/>
                  </a:lnTo>
                  <a:lnTo>
                    <a:pt x="11" y="79"/>
                  </a:lnTo>
                  <a:lnTo>
                    <a:pt x="44" y="87"/>
                  </a:lnTo>
                  <a:lnTo>
                    <a:pt x="0" y="116"/>
                  </a:lnTo>
                  <a:lnTo>
                    <a:pt x="43" y="120"/>
                  </a:lnTo>
                  <a:lnTo>
                    <a:pt x="37" y="105"/>
                  </a:lnTo>
                  <a:lnTo>
                    <a:pt x="76" y="83"/>
                  </a:lnTo>
                  <a:lnTo>
                    <a:pt x="138" y="94"/>
                  </a:lnTo>
                  <a:lnTo>
                    <a:pt x="179" y="112"/>
                  </a:lnTo>
                  <a:lnTo>
                    <a:pt x="142" y="81"/>
                  </a:lnTo>
                  <a:lnTo>
                    <a:pt x="111" y="53"/>
                  </a:lnTo>
                  <a:lnTo>
                    <a:pt x="90" y="50"/>
                  </a:lnTo>
                  <a:lnTo>
                    <a:pt x="120" y="39"/>
                  </a:lnTo>
                  <a:lnTo>
                    <a:pt x="142" y="39"/>
                  </a:lnTo>
                  <a:lnTo>
                    <a:pt x="171" y="53"/>
                  </a:lnTo>
                  <a:lnTo>
                    <a:pt x="171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1" name="Freeform 431"/>
            <p:cNvSpPr>
              <a:spLocks/>
            </p:cNvSpPr>
            <p:nvPr/>
          </p:nvSpPr>
          <p:spPr bwMode="auto">
            <a:xfrm>
              <a:off x="4825" y="2288"/>
              <a:ext cx="67" cy="64"/>
            </a:xfrm>
            <a:custGeom>
              <a:avLst/>
              <a:gdLst/>
              <a:ahLst/>
              <a:cxnLst>
                <a:cxn ang="0">
                  <a:pos x="1" y="57"/>
                </a:cxn>
                <a:cxn ang="0">
                  <a:pos x="0" y="79"/>
                </a:cxn>
                <a:cxn ang="0">
                  <a:pos x="53" y="128"/>
                </a:cxn>
                <a:cxn ang="0">
                  <a:pos x="38" y="88"/>
                </a:cxn>
                <a:cxn ang="0">
                  <a:pos x="79" y="110"/>
                </a:cxn>
                <a:cxn ang="0">
                  <a:pos x="68" y="81"/>
                </a:cxn>
                <a:cxn ang="0">
                  <a:pos x="101" y="92"/>
                </a:cxn>
                <a:cxn ang="0">
                  <a:pos x="134" y="99"/>
                </a:cxn>
                <a:cxn ang="0">
                  <a:pos x="112" y="64"/>
                </a:cxn>
                <a:cxn ang="0">
                  <a:pos x="80" y="35"/>
                </a:cxn>
                <a:cxn ang="0">
                  <a:pos x="38" y="7"/>
                </a:cxn>
                <a:cxn ang="0">
                  <a:pos x="1" y="0"/>
                </a:cxn>
                <a:cxn ang="0">
                  <a:pos x="38" y="29"/>
                </a:cxn>
                <a:cxn ang="0">
                  <a:pos x="68" y="59"/>
                </a:cxn>
                <a:cxn ang="0">
                  <a:pos x="27" y="44"/>
                </a:cxn>
                <a:cxn ang="0">
                  <a:pos x="1" y="57"/>
                </a:cxn>
                <a:cxn ang="0">
                  <a:pos x="1" y="57"/>
                </a:cxn>
              </a:cxnLst>
              <a:rect l="0" t="0" r="r" b="b"/>
              <a:pathLst>
                <a:path w="134" h="128">
                  <a:moveTo>
                    <a:pt x="1" y="57"/>
                  </a:moveTo>
                  <a:lnTo>
                    <a:pt x="0" y="79"/>
                  </a:lnTo>
                  <a:lnTo>
                    <a:pt x="53" y="128"/>
                  </a:lnTo>
                  <a:lnTo>
                    <a:pt x="38" y="88"/>
                  </a:lnTo>
                  <a:lnTo>
                    <a:pt x="79" y="110"/>
                  </a:lnTo>
                  <a:lnTo>
                    <a:pt x="68" y="81"/>
                  </a:lnTo>
                  <a:lnTo>
                    <a:pt x="101" y="92"/>
                  </a:lnTo>
                  <a:lnTo>
                    <a:pt x="134" y="99"/>
                  </a:lnTo>
                  <a:lnTo>
                    <a:pt x="112" y="64"/>
                  </a:lnTo>
                  <a:lnTo>
                    <a:pt x="80" y="35"/>
                  </a:lnTo>
                  <a:lnTo>
                    <a:pt x="38" y="7"/>
                  </a:lnTo>
                  <a:lnTo>
                    <a:pt x="1" y="0"/>
                  </a:lnTo>
                  <a:lnTo>
                    <a:pt x="38" y="29"/>
                  </a:lnTo>
                  <a:lnTo>
                    <a:pt x="68" y="59"/>
                  </a:lnTo>
                  <a:lnTo>
                    <a:pt x="27" y="44"/>
                  </a:lnTo>
                  <a:lnTo>
                    <a:pt x="1" y="57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2" name="Freeform 432"/>
            <p:cNvSpPr>
              <a:spLocks/>
            </p:cNvSpPr>
            <p:nvPr/>
          </p:nvSpPr>
          <p:spPr bwMode="auto">
            <a:xfrm>
              <a:off x="4924" y="2291"/>
              <a:ext cx="185" cy="133"/>
            </a:xfrm>
            <a:custGeom>
              <a:avLst/>
              <a:gdLst/>
              <a:ahLst/>
              <a:cxnLst>
                <a:cxn ang="0">
                  <a:pos x="11" y="155"/>
                </a:cxn>
                <a:cxn ang="0">
                  <a:pos x="33" y="228"/>
                </a:cxn>
                <a:cxn ang="0">
                  <a:pos x="0" y="217"/>
                </a:cxn>
                <a:cxn ang="0">
                  <a:pos x="6" y="243"/>
                </a:cxn>
                <a:cxn ang="0">
                  <a:pos x="88" y="239"/>
                </a:cxn>
                <a:cxn ang="0">
                  <a:pos x="162" y="236"/>
                </a:cxn>
                <a:cxn ang="0">
                  <a:pos x="274" y="250"/>
                </a:cxn>
                <a:cxn ang="0">
                  <a:pos x="369" y="267"/>
                </a:cxn>
                <a:cxn ang="0">
                  <a:pos x="329" y="247"/>
                </a:cxn>
                <a:cxn ang="0">
                  <a:pos x="300" y="228"/>
                </a:cxn>
                <a:cxn ang="0">
                  <a:pos x="281" y="118"/>
                </a:cxn>
                <a:cxn ang="0">
                  <a:pos x="257" y="33"/>
                </a:cxn>
                <a:cxn ang="0">
                  <a:pos x="230" y="0"/>
                </a:cxn>
                <a:cxn ang="0">
                  <a:pos x="241" y="76"/>
                </a:cxn>
                <a:cxn ang="0">
                  <a:pos x="193" y="19"/>
                </a:cxn>
                <a:cxn ang="0">
                  <a:pos x="222" y="89"/>
                </a:cxn>
                <a:cxn ang="0">
                  <a:pos x="241" y="193"/>
                </a:cxn>
                <a:cxn ang="0">
                  <a:pos x="215" y="158"/>
                </a:cxn>
                <a:cxn ang="0">
                  <a:pos x="219" y="208"/>
                </a:cxn>
                <a:cxn ang="0">
                  <a:pos x="178" y="204"/>
                </a:cxn>
                <a:cxn ang="0">
                  <a:pos x="147" y="158"/>
                </a:cxn>
                <a:cxn ang="0">
                  <a:pos x="147" y="197"/>
                </a:cxn>
                <a:cxn ang="0">
                  <a:pos x="118" y="147"/>
                </a:cxn>
                <a:cxn ang="0">
                  <a:pos x="70" y="103"/>
                </a:cxn>
                <a:cxn ang="0">
                  <a:pos x="103" y="157"/>
                </a:cxn>
                <a:cxn ang="0">
                  <a:pos x="123" y="213"/>
                </a:cxn>
                <a:cxn ang="0">
                  <a:pos x="79" y="208"/>
                </a:cxn>
                <a:cxn ang="0">
                  <a:pos x="37" y="188"/>
                </a:cxn>
                <a:cxn ang="0">
                  <a:pos x="11" y="155"/>
                </a:cxn>
                <a:cxn ang="0">
                  <a:pos x="11" y="155"/>
                </a:cxn>
              </a:cxnLst>
              <a:rect l="0" t="0" r="r" b="b"/>
              <a:pathLst>
                <a:path w="369" h="267">
                  <a:moveTo>
                    <a:pt x="11" y="155"/>
                  </a:moveTo>
                  <a:lnTo>
                    <a:pt x="33" y="228"/>
                  </a:lnTo>
                  <a:lnTo>
                    <a:pt x="0" y="217"/>
                  </a:lnTo>
                  <a:lnTo>
                    <a:pt x="6" y="243"/>
                  </a:lnTo>
                  <a:lnTo>
                    <a:pt x="88" y="239"/>
                  </a:lnTo>
                  <a:lnTo>
                    <a:pt x="162" y="236"/>
                  </a:lnTo>
                  <a:lnTo>
                    <a:pt x="274" y="250"/>
                  </a:lnTo>
                  <a:lnTo>
                    <a:pt x="369" y="267"/>
                  </a:lnTo>
                  <a:lnTo>
                    <a:pt x="329" y="247"/>
                  </a:lnTo>
                  <a:lnTo>
                    <a:pt x="300" y="228"/>
                  </a:lnTo>
                  <a:lnTo>
                    <a:pt x="281" y="118"/>
                  </a:lnTo>
                  <a:lnTo>
                    <a:pt x="257" y="33"/>
                  </a:lnTo>
                  <a:lnTo>
                    <a:pt x="230" y="0"/>
                  </a:lnTo>
                  <a:lnTo>
                    <a:pt x="241" y="76"/>
                  </a:lnTo>
                  <a:lnTo>
                    <a:pt x="193" y="19"/>
                  </a:lnTo>
                  <a:lnTo>
                    <a:pt x="222" y="89"/>
                  </a:lnTo>
                  <a:lnTo>
                    <a:pt x="241" y="193"/>
                  </a:lnTo>
                  <a:lnTo>
                    <a:pt x="215" y="158"/>
                  </a:lnTo>
                  <a:lnTo>
                    <a:pt x="219" y="208"/>
                  </a:lnTo>
                  <a:lnTo>
                    <a:pt x="178" y="204"/>
                  </a:lnTo>
                  <a:lnTo>
                    <a:pt x="147" y="158"/>
                  </a:lnTo>
                  <a:lnTo>
                    <a:pt x="147" y="197"/>
                  </a:lnTo>
                  <a:lnTo>
                    <a:pt x="118" y="147"/>
                  </a:lnTo>
                  <a:lnTo>
                    <a:pt x="70" y="103"/>
                  </a:lnTo>
                  <a:lnTo>
                    <a:pt x="103" y="157"/>
                  </a:lnTo>
                  <a:lnTo>
                    <a:pt x="123" y="213"/>
                  </a:lnTo>
                  <a:lnTo>
                    <a:pt x="79" y="208"/>
                  </a:lnTo>
                  <a:lnTo>
                    <a:pt x="37" y="188"/>
                  </a:lnTo>
                  <a:lnTo>
                    <a:pt x="11" y="155"/>
                  </a:lnTo>
                  <a:lnTo>
                    <a:pt x="11" y="1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3" name="Freeform 433"/>
            <p:cNvSpPr>
              <a:spLocks/>
            </p:cNvSpPr>
            <p:nvPr/>
          </p:nvSpPr>
          <p:spPr bwMode="auto">
            <a:xfrm>
              <a:off x="5099" y="2352"/>
              <a:ext cx="106" cy="7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89"/>
                </a:cxn>
                <a:cxn ang="0">
                  <a:pos x="41" y="135"/>
                </a:cxn>
                <a:cxn ang="0">
                  <a:pos x="70" y="153"/>
                </a:cxn>
                <a:cxn ang="0">
                  <a:pos x="107" y="151"/>
                </a:cxn>
                <a:cxn ang="0">
                  <a:pos x="147" y="133"/>
                </a:cxn>
                <a:cxn ang="0">
                  <a:pos x="213" y="102"/>
                </a:cxn>
                <a:cxn ang="0">
                  <a:pos x="211" y="74"/>
                </a:cxn>
                <a:cxn ang="0">
                  <a:pos x="166" y="0"/>
                </a:cxn>
                <a:cxn ang="0">
                  <a:pos x="186" y="83"/>
                </a:cxn>
                <a:cxn ang="0">
                  <a:pos x="167" y="85"/>
                </a:cxn>
                <a:cxn ang="0">
                  <a:pos x="138" y="52"/>
                </a:cxn>
                <a:cxn ang="0">
                  <a:pos x="154" y="109"/>
                </a:cxn>
                <a:cxn ang="0">
                  <a:pos x="142" y="120"/>
                </a:cxn>
                <a:cxn ang="0">
                  <a:pos x="98" y="74"/>
                </a:cxn>
                <a:cxn ang="0">
                  <a:pos x="107" y="127"/>
                </a:cxn>
                <a:cxn ang="0">
                  <a:pos x="79" y="96"/>
                </a:cxn>
                <a:cxn ang="0">
                  <a:pos x="79" y="135"/>
                </a:cxn>
                <a:cxn ang="0">
                  <a:pos x="53" y="122"/>
                </a:cxn>
                <a:cxn ang="0">
                  <a:pos x="35" y="63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13" h="153">
                  <a:moveTo>
                    <a:pt x="0" y="6"/>
                  </a:moveTo>
                  <a:lnTo>
                    <a:pt x="20" y="89"/>
                  </a:lnTo>
                  <a:lnTo>
                    <a:pt x="41" y="135"/>
                  </a:lnTo>
                  <a:lnTo>
                    <a:pt x="70" y="153"/>
                  </a:lnTo>
                  <a:lnTo>
                    <a:pt x="107" y="151"/>
                  </a:lnTo>
                  <a:lnTo>
                    <a:pt x="147" y="133"/>
                  </a:lnTo>
                  <a:lnTo>
                    <a:pt x="213" y="102"/>
                  </a:lnTo>
                  <a:lnTo>
                    <a:pt x="211" y="74"/>
                  </a:lnTo>
                  <a:lnTo>
                    <a:pt x="166" y="0"/>
                  </a:lnTo>
                  <a:lnTo>
                    <a:pt x="186" y="83"/>
                  </a:lnTo>
                  <a:lnTo>
                    <a:pt x="167" y="85"/>
                  </a:lnTo>
                  <a:lnTo>
                    <a:pt x="138" y="52"/>
                  </a:lnTo>
                  <a:lnTo>
                    <a:pt x="154" y="109"/>
                  </a:lnTo>
                  <a:lnTo>
                    <a:pt x="142" y="120"/>
                  </a:lnTo>
                  <a:lnTo>
                    <a:pt x="98" y="74"/>
                  </a:lnTo>
                  <a:lnTo>
                    <a:pt x="107" y="127"/>
                  </a:lnTo>
                  <a:lnTo>
                    <a:pt x="79" y="96"/>
                  </a:lnTo>
                  <a:lnTo>
                    <a:pt x="79" y="135"/>
                  </a:lnTo>
                  <a:lnTo>
                    <a:pt x="53" y="122"/>
                  </a:lnTo>
                  <a:lnTo>
                    <a:pt x="35" y="6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4" name="Freeform 434"/>
            <p:cNvSpPr>
              <a:spLocks/>
            </p:cNvSpPr>
            <p:nvPr/>
          </p:nvSpPr>
          <p:spPr bwMode="auto">
            <a:xfrm>
              <a:off x="5088" y="2282"/>
              <a:ext cx="28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2"/>
                </a:cxn>
                <a:cxn ang="0">
                  <a:pos x="33" y="81"/>
                </a:cxn>
                <a:cxn ang="0">
                  <a:pos x="55" y="101"/>
                </a:cxn>
                <a:cxn ang="0">
                  <a:pos x="51" y="81"/>
                </a:cxn>
                <a:cxn ang="0">
                  <a:pos x="40" y="4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01">
                  <a:moveTo>
                    <a:pt x="0" y="0"/>
                  </a:moveTo>
                  <a:lnTo>
                    <a:pt x="13" y="42"/>
                  </a:lnTo>
                  <a:lnTo>
                    <a:pt x="33" y="81"/>
                  </a:lnTo>
                  <a:lnTo>
                    <a:pt x="55" y="101"/>
                  </a:lnTo>
                  <a:lnTo>
                    <a:pt x="51" y="81"/>
                  </a:lnTo>
                  <a:lnTo>
                    <a:pt x="40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5" name="Freeform 435"/>
            <p:cNvSpPr>
              <a:spLocks/>
            </p:cNvSpPr>
            <p:nvPr/>
          </p:nvSpPr>
          <p:spPr bwMode="auto">
            <a:xfrm>
              <a:off x="5131" y="2314"/>
              <a:ext cx="48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57"/>
                </a:cxn>
                <a:cxn ang="0">
                  <a:pos x="46" y="35"/>
                </a:cxn>
                <a:cxn ang="0">
                  <a:pos x="98" y="94"/>
                </a:cxn>
                <a:cxn ang="0">
                  <a:pos x="81" y="37"/>
                </a:cxn>
                <a:cxn ang="0">
                  <a:pos x="48" y="1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8" h="94">
                  <a:moveTo>
                    <a:pt x="0" y="0"/>
                  </a:moveTo>
                  <a:lnTo>
                    <a:pt x="39" y="57"/>
                  </a:lnTo>
                  <a:lnTo>
                    <a:pt x="46" y="35"/>
                  </a:lnTo>
                  <a:lnTo>
                    <a:pt x="98" y="94"/>
                  </a:lnTo>
                  <a:lnTo>
                    <a:pt x="81" y="37"/>
                  </a:lnTo>
                  <a:lnTo>
                    <a:pt x="48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6" name="Freeform 436"/>
            <p:cNvSpPr>
              <a:spLocks/>
            </p:cNvSpPr>
            <p:nvPr/>
          </p:nvSpPr>
          <p:spPr bwMode="auto">
            <a:xfrm>
              <a:off x="5213" y="2390"/>
              <a:ext cx="234" cy="29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5" y="37"/>
                </a:cxn>
                <a:cxn ang="0">
                  <a:pos x="0" y="48"/>
                </a:cxn>
                <a:cxn ang="0">
                  <a:pos x="68" y="77"/>
                </a:cxn>
                <a:cxn ang="0">
                  <a:pos x="139" y="125"/>
                </a:cxn>
                <a:cxn ang="0">
                  <a:pos x="206" y="180"/>
                </a:cxn>
                <a:cxn ang="0">
                  <a:pos x="264" y="240"/>
                </a:cxn>
                <a:cxn ang="0">
                  <a:pos x="323" y="307"/>
                </a:cxn>
                <a:cxn ang="0">
                  <a:pos x="353" y="358"/>
                </a:cxn>
                <a:cxn ang="0">
                  <a:pos x="378" y="432"/>
                </a:cxn>
                <a:cxn ang="0">
                  <a:pos x="389" y="490"/>
                </a:cxn>
                <a:cxn ang="0">
                  <a:pos x="404" y="551"/>
                </a:cxn>
                <a:cxn ang="0">
                  <a:pos x="459" y="595"/>
                </a:cxn>
                <a:cxn ang="0">
                  <a:pos x="415" y="531"/>
                </a:cxn>
                <a:cxn ang="0">
                  <a:pos x="466" y="558"/>
                </a:cxn>
                <a:cxn ang="0">
                  <a:pos x="411" y="472"/>
                </a:cxn>
                <a:cxn ang="0">
                  <a:pos x="378" y="376"/>
                </a:cxn>
                <a:cxn ang="0">
                  <a:pos x="331" y="294"/>
                </a:cxn>
                <a:cxn ang="0">
                  <a:pos x="294" y="248"/>
                </a:cxn>
                <a:cxn ang="0">
                  <a:pos x="242" y="193"/>
                </a:cxn>
                <a:cxn ang="0">
                  <a:pos x="198" y="149"/>
                </a:cxn>
                <a:cxn ang="0">
                  <a:pos x="154" y="105"/>
                </a:cxn>
                <a:cxn ang="0">
                  <a:pos x="105" y="6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466" h="595">
                  <a:moveTo>
                    <a:pt x="16" y="0"/>
                  </a:moveTo>
                  <a:lnTo>
                    <a:pt x="15" y="37"/>
                  </a:lnTo>
                  <a:lnTo>
                    <a:pt x="0" y="48"/>
                  </a:lnTo>
                  <a:lnTo>
                    <a:pt x="68" y="77"/>
                  </a:lnTo>
                  <a:lnTo>
                    <a:pt x="139" y="125"/>
                  </a:lnTo>
                  <a:lnTo>
                    <a:pt x="206" y="180"/>
                  </a:lnTo>
                  <a:lnTo>
                    <a:pt x="264" y="240"/>
                  </a:lnTo>
                  <a:lnTo>
                    <a:pt x="323" y="307"/>
                  </a:lnTo>
                  <a:lnTo>
                    <a:pt x="353" y="358"/>
                  </a:lnTo>
                  <a:lnTo>
                    <a:pt x="378" y="432"/>
                  </a:lnTo>
                  <a:lnTo>
                    <a:pt x="389" y="490"/>
                  </a:lnTo>
                  <a:lnTo>
                    <a:pt x="404" y="551"/>
                  </a:lnTo>
                  <a:lnTo>
                    <a:pt x="459" y="595"/>
                  </a:lnTo>
                  <a:lnTo>
                    <a:pt x="415" y="531"/>
                  </a:lnTo>
                  <a:lnTo>
                    <a:pt x="466" y="558"/>
                  </a:lnTo>
                  <a:lnTo>
                    <a:pt x="411" y="472"/>
                  </a:lnTo>
                  <a:lnTo>
                    <a:pt x="378" y="376"/>
                  </a:lnTo>
                  <a:lnTo>
                    <a:pt x="331" y="294"/>
                  </a:lnTo>
                  <a:lnTo>
                    <a:pt x="294" y="248"/>
                  </a:lnTo>
                  <a:lnTo>
                    <a:pt x="242" y="193"/>
                  </a:lnTo>
                  <a:lnTo>
                    <a:pt x="198" y="149"/>
                  </a:lnTo>
                  <a:lnTo>
                    <a:pt x="154" y="105"/>
                  </a:lnTo>
                  <a:lnTo>
                    <a:pt x="105" y="6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7" name="Freeform 437"/>
            <p:cNvSpPr>
              <a:spLocks/>
            </p:cNvSpPr>
            <p:nvPr/>
          </p:nvSpPr>
          <p:spPr bwMode="auto">
            <a:xfrm>
              <a:off x="5431" y="2758"/>
              <a:ext cx="47" cy="21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91"/>
                </a:cxn>
                <a:cxn ang="0">
                  <a:pos x="15" y="147"/>
                </a:cxn>
                <a:cxn ang="0">
                  <a:pos x="4" y="227"/>
                </a:cxn>
                <a:cxn ang="0">
                  <a:pos x="0" y="271"/>
                </a:cxn>
                <a:cxn ang="0">
                  <a:pos x="8" y="330"/>
                </a:cxn>
                <a:cxn ang="0">
                  <a:pos x="37" y="437"/>
                </a:cxn>
                <a:cxn ang="0">
                  <a:pos x="22" y="334"/>
                </a:cxn>
                <a:cxn ang="0">
                  <a:pos x="8" y="264"/>
                </a:cxn>
                <a:cxn ang="0">
                  <a:pos x="19" y="275"/>
                </a:cxn>
                <a:cxn ang="0">
                  <a:pos x="22" y="211"/>
                </a:cxn>
                <a:cxn ang="0">
                  <a:pos x="30" y="165"/>
                </a:cxn>
                <a:cxn ang="0">
                  <a:pos x="50" y="202"/>
                </a:cxn>
                <a:cxn ang="0">
                  <a:pos x="81" y="202"/>
                </a:cxn>
                <a:cxn ang="0">
                  <a:pos x="43" y="117"/>
                </a:cxn>
                <a:cxn ang="0">
                  <a:pos x="94" y="150"/>
                </a:cxn>
                <a:cxn ang="0">
                  <a:pos x="33" y="69"/>
                </a:cxn>
                <a:cxn ang="0">
                  <a:pos x="26" y="36"/>
                </a:cxn>
                <a:cxn ang="0">
                  <a:pos x="33" y="29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94" h="437">
                  <a:moveTo>
                    <a:pt x="11" y="0"/>
                  </a:moveTo>
                  <a:lnTo>
                    <a:pt x="22" y="91"/>
                  </a:lnTo>
                  <a:lnTo>
                    <a:pt x="15" y="147"/>
                  </a:lnTo>
                  <a:lnTo>
                    <a:pt x="4" y="227"/>
                  </a:lnTo>
                  <a:lnTo>
                    <a:pt x="0" y="271"/>
                  </a:lnTo>
                  <a:lnTo>
                    <a:pt x="8" y="330"/>
                  </a:lnTo>
                  <a:lnTo>
                    <a:pt x="37" y="437"/>
                  </a:lnTo>
                  <a:lnTo>
                    <a:pt x="22" y="334"/>
                  </a:lnTo>
                  <a:lnTo>
                    <a:pt x="8" y="264"/>
                  </a:lnTo>
                  <a:lnTo>
                    <a:pt x="19" y="275"/>
                  </a:lnTo>
                  <a:lnTo>
                    <a:pt x="22" y="211"/>
                  </a:lnTo>
                  <a:lnTo>
                    <a:pt x="30" y="165"/>
                  </a:lnTo>
                  <a:lnTo>
                    <a:pt x="50" y="202"/>
                  </a:lnTo>
                  <a:lnTo>
                    <a:pt x="81" y="202"/>
                  </a:lnTo>
                  <a:lnTo>
                    <a:pt x="43" y="117"/>
                  </a:lnTo>
                  <a:lnTo>
                    <a:pt x="94" y="150"/>
                  </a:lnTo>
                  <a:lnTo>
                    <a:pt x="33" y="69"/>
                  </a:lnTo>
                  <a:lnTo>
                    <a:pt x="26" y="36"/>
                  </a:lnTo>
                  <a:lnTo>
                    <a:pt x="33" y="29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8" name="Freeform 438"/>
            <p:cNvSpPr>
              <a:spLocks/>
            </p:cNvSpPr>
            <p:nvPr/>
          </p:nvSpPr>
          <p:spPr bwMode="auto">
            <a:xfrm>
              <a:off x="5306" y="2918"/>
              <a:ext cx="110" cy="143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24" y="79"/>
                </a:cxn>
                <a:cxn ang="0">
                  <a:pos x="61" y="66"/>
                </a:cxn>
                <a:cxn ang="0">
                  <a:pos x="92" y="59"/>
                </a:cxn>
                <a:cxn ang="0">
                  <a:pos x="125" y="33"/>
                </a:cxn>
                <a:cxn ang="0">
                  <a:pos x="151" y="0"/>
                </a:cxn>
                <a:cxn ang="0">
                  <a:pos x="193" y="20"/>
                </a:cxn>
                <a:cxn ang="0">
                  <a:pos x="208" y="90"/>
                </a:cxn>
                <a:cxn ang="0">
                  <a:pos x="219" y="160"/>
                </a:cxn>
                <a:cxn ang="0">
                  <a:pos x="208" y="223"/>
                </a:cxn>
                <a:cxn ang="0">
                  <a:pos x="169" y="261"/>
                </a:cxn>
                <a:cxn ang="0">
                  <a:pos x="114" y="287"/>
                </a:cxn>
                <a:cxn ang="0">
                  <a:pos x="76" y="268"/>
                </a:cxn>
                <a:cxn ang="0">
                  <a:pos x="39" y="217"/>
                </a:cxn>
                <a:cxn ang="0">
                  <a:pos x="0" y="155"/>
                </a:cxn>
                <a:cxn ang="0">
                  <a:pos x="0" y="155"/>
                </a:cxn>
              </a:cxnLst>
              <a:rect l="0" t="0" r="r" b="b"/>
              <a:pathLst>
                <a:path w="219" h="287">
                  <a:moveTo>
                    <a:pt x="0" y="155"/>
                  </a:moveTo>
                  <a:lnTo>
                    <a:pt x="24" y="79"/>
                  </a:lnTo>
                  <a:lnTo>
                    <a:pt x="61" y="66"/>
                  </a:lnTo>
                  <a:lnTo>
                    <a:pt x="92" y="59"/>
                  </a:lnTo>
                  <a:lnTo>
                    <a:pt x="125" y="33"/>
                  </a:lnTo>
                  <a:lnTo>
                    <a:pt x="151" y="0"/>
                  </a:lnTo>
                  <a:lnTo>
                    <a:pt x="193" y="20"/>
                  </a:lnTo>
                  <a:lnTo>
                    <a:pt x="208" y="90"/>
                  </a:lnTo>
                  <a:lnTo>
                    <a:pt x="219" y="160"/>
                  </a:lnTo>
                  <a:lnTo>
                    <a:pt x="208" y="223"/>
                  </a:lnTo>
                  <a:lnTo>
                    <a:pt x="169" y="261"/>
                  </a:lnTo>
                  <a:lnTo>
                    <a:pt x="114" y="287"/>
                  </a:lnTo>
                  <a:lnTo>
                    <a:pt x="76" y="268"/>
                  </a:lnTo>
                  <a:lnTo>
                    <a:pt x="39" y="217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9" name="Freeform 439"/>
            <p:cNvSpPr>
              <a:spLocks/>
            </p:cNvSpPr>
            <p:nvPr/>
          </p:nvSpPr>
          <p:spPr bwMode="auto">
            <a:xfrm>
              <a:off x="4861" y="2918"/>
              <a:ext cx="242" cy="214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30" y="17"/>
                </a:cxn>
                <a:cxn ang="0">
                  <a:pos x="0" y="43"/>
                </a:cxn>
                <a:cxn ang="0">
                  <a:pos x="19" y="101"/>
                </a:cxn>
                <a:cxn ang="0">
                  <a:pos x="76" y="158"/>
                </a:cxn>
                <a:cxn ang="0">
                  <a:pos x="151" y="234"/>
                </a:cxn>
                <a:cxn ang="0">
                  <a:pos x="180" y="292"/>
                </a:cxn>
                <a:cxn ang="0">
                  <a:pos x="208" y="333"/>
                </a:cxn>
                <a:cxn ang="0">
                  <a:pos x="265" y="379"/>
                </a:cxn>
                <a:cxn ang="0">
                  <a:pos x="331" y="415"/>
                </a:cxn>
                <a:cxn ang="0">
                  <a:pos x="397" y="428"/>
                </a:cxn>
                <a:cxn ang="0">
                  <a:pos x="421" y="408"/>
                </a:cxn>
                <a:cxn ang="0">
                  <a:pos x="432" y="346"/>
                </a:cxn>
                <a:cxn ang="0">
                  <a:pos x="458" y="285"/>
                </a:cxn>
                <a:cxn ang="0">
                  <a:pos x="484" y="254"/>
                </a:cxn>
                <a:cxn ang="0">
                  <a:pos x="485" y="193"/>
                </a:cxn>
                <a:cxn ang="0">
                  <a:pos x="460" y="127"/>
                </a:cxn>
                <a:cxn ang="0">
                  <a:pos x="434" y="65"/>
                </a:cxn>
                <a:cxn ang="0">
                  <a:pos x="465" y="6"/>
                </a:cxn>
                <a:cxn ang="0">
                  <a:pos x="428" y="24"/>
                </a:cxn>
                <a:cxn ang="0">
                  <a:pos x="353" y="76"/>
                </a:cxn>
                <a:cxn ang="0">
                  <a:pos x="302" y="94"/>
                </a:cxn>
                <a:cxn ang="0">
                  <a:pos x="232" y="90"/>
                </a:cxn>
                <a:cxn ang="0">
                  <a:pos x="182" y="70"/>
                </a:cxn>
                <a:cxn ang="0">
                  <a:pos x="131" y="39"/>
                </a:cxn>
                <a:cxn ang="0">
                  <a:pos x="101" y="0"/>
                </a:cxn>
                <a:cxn ang="0">
                  <a:pos x="101" y="0"/>
                </a:cxn>
              </a:cxnLst>
              <a:rect l="0" t="0" r="r" b="b"/>
              <a:pathLst>
                <a:path w="485" h="428">
                  <a:moveTo>
                    <a:pt x="101" y="0"/>
                  </a:moveTo>
                  <a:lnTo>
                    <a:pt x="30" y="17"/>
                  </a:lnTo>
                  <a:lnTo>
                    <a:pt x="0" y="43"/>
                  </a:lnTo>
                  <a:lnTo>
                    <a:pt x="19" y="101"/>
                  </a:lnTo>
                  <a:lnTo>
                    <a:pt x="76" y="158"/>
                  </a:lnTo>
                  <a:lnTo>
                    <a:pt x="151" y="234"/>
                  </a:lnTo>
                  <a:lnTo>
                    <a:pt x="180" y="292"/>
                  </a:lnTo>
                  <a:lnTo>
                    <a:pt x="208" y="333"/>
                  </a:lnTo>
                  <a:lnTo>
                    <a:pt x="265" y="379"/>
                  </a:lnTo>
                  <a:lnTo>
                    <a:pt x="331" y="415"/>
                  </a:lnTo>
                  <a:lnTo>
                    <a:pt x="397" y="428"/>
                  </a:lnTo>
                  <a:lnTo>
                    <a:pt x="421" y="408"/>
                  </a:lnTo>
                  <a:lnTo>
                    <a:pt x="432" y="346"/>
                  </a:lnTo>
                  <a:lnTo>
                    <a:pt x="458" y="285"/>
                  </a:lnTo>
                  <a:lnTo>
                    <a:pt x="484" y="254"/>
                  </a:lnTo>
                  <a:lnTo>
                    <a:pt x="485" y="193"/>
                  </a:lnTo>
                  <a:lnTo>
                    <a:pt x="460" y="127"/>
                  </a:lnTo>
                  <a:lnTo>
                    <a:pt x="434" y="65"/>
                  </a:lnTo>
                  <a:lnTo>
                    <a:pt x="465" y="6"/>
                  </a:lnTo>
                  <a:lnTo>
                    <a:pt x="428" y="24"/>
                  </a:lnTo>
                  <a:lnTo>
                    <a:pt x="353" y="76"/>
                  </a:lnTo>
                  <a:lnTo>
                    <a:pt x="302" y="94"/>
                  </a:lnTo>
                  <a:lnTo>
                    <a:pt x="232" y="90"/>
                  </a:lnTo>
                  <a:lnTo>
                    <a:pt x="182" y="70"/>
                  </a:lnTo>
                  <a:lnTo>
                    <a:pt x="131" y="39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0" name="Freeform 440"/>
            <p:cNvSpPr>
              <a:spLocks/>
            </p:cNvSpPr>
            <p:nvPr/>
          </p:nvSpPr>
          <p:spPr bwMode="auto">
            <a:xfrm>
              <a:off x="5179" y="3183"/>
              <a:ext cx="70" cy="5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" y="81"/>
                </a:cxn>
                <a:cxn ang="0">
                  <a:pos x="33" y="105"/>
                </a:cxn>
                <a:cxn ang="0">
                  <a:pos x="71" y="112"/>
                </a:cxn>
                <a:cxn ang="0">
                  <a:pos x="101" y="101"/>
                </a:cxn>
                <a:cxn ang="0">
                  <a:pos x="139" y="90"/>
                </a:cxn>
                <a:cxn ang="0">
                  <a:pos x="123" y="0"/>
                </a:cxn>
                <a:cxn ang="0">
                  <a:pos x="90" y="24"/>
                </a:cxn>
                <a:cxn ang="0">
                  <a:pos x="40" y="26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139" h="112">
                  <a:moveTo>
                    <a:pt x="0" y="11"/>
                  </a:moveTo>
                  <a:lnTo>
                    <a:pt x="7" y="81"/>
                  </a:lnTo>
                  <a:lnTo>
                    <a:pt x="33" y="105"/>
                  </a:lnTo>
                  <a:lnTo>
                    <a:pt x="71" y="112"/>
                  </a:lnTo>
                  <a:lnTo>
                    <a:pt x="101" y="101"/>
                  </a:lnTo>
                  <a:lnTo>
                    <a:pt x="139" y="90"/>
                  </a:lnTo>
                  <a:lnTo>
                    <a:pt x="123" y="0"/>
                  </a:lnTo>
                  <a:lnTo>
                    <a:pt x="90" y="24"/>
                  </a:lnTo>
                  <a:lnTo>
                    <a:pt x="40" y="2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1" name="Freeform 441"/>
            <p:cNvSpPr>
              <a:spLocks/>
            </p:cNvSpPr>
            <p:nvPr/>
          </p:nvSpPr>
          <p:spPr bwMode="auto">
            <a:xfrm>
              <a:off x="5143" y="3382"/>
              <a:ext cx="135" cy="63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57" y="13"/>
                </a:cxn>
                <a:cxn ang="0">
                  <a:pos x="138" y="0"/>
                </a:cxn>
                <a:cxn ang="0">
                  <a:pos x="234" y="11"/>
                </a:cxn>
                <a:cxn ang="0">
                  <a:pos x="270" y="41"/>
                </a:cxn>
                <a:cxn ang="0">
                  <a:pos x="248" y="88"/>
                </a:cxn>
                <a:cxn ang="0">
                  <a:pos x="202" y="125"/>
                </a:cxn>
                <a:cxn ang="0">
                  <a:pos x="109" y="125"/>
                </a:cxn>
                <a:cxn ang="0">
                  <a:pos x="32" y="107"/>
                </a:cxn>
                <a:cxn ang="0">
                  <a:pos x="8" y="81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270" h="125">
                  <a:moveTo>
                    <a:pt x="0" y="42"/>
                  </a:moveTo>
                  <a:lnTo>
                    <a:pt x="57" y="13"/>
                  </a:lnTo>
                  <a:lnTo>
                    <a:pt x="138" y="0"/>
                  </a:lnTo>
                  <a:lnTo>
                    <a:pt x="234" y="11"/>
                  </a:lnTo>
                  <a:lnTo>
                    <a:pt x="270" y="41"/>
                  </a:lnTo>
                  <a:lnTo>
                    <a:pt x="248" y="88"/>
                  </a:lnTo>
                  <a:lnTo>
                    <a:pt x="202" y="125"/>
                  </a:lnTo>
                  <a:lnTo>
                    <a:pt x="109" y="125"/>
                  </a:lnTo>
                  <a:lnTo>
                    <a:pt x="32" y="107"/>
                  </a:lnTo>
                  <a:lnTo>
                    <a:pt x="8" y="81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2" name="Freeform 442"/>
            <p:cNvSpPr>
              <a:spLocks/>
            </p:cNvSpPr>
            <p:nvPr/>
          </p:nvSpPr>
          <p:spPr bwMode="auto">
            <a:xfrm>
              <a:off x="5231" y="3065"/>
              <a:ext cx="31" cy="41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7" y="15"/>
                </a:cxn>
                <a:cxn ang="0">
                  <a:pos x="44" y="0"/>
                </a:cxn>
                <a:cxn ang="0">
                  <a:pos x="62" y="26"/>
                </a:cxn>
                <a:cxn ang="0">
                  <a:pos x="62" y="54"/>
                </a:cxn>
                <a:cxn ang="0">
                  <a:pos x="46" y="72"/>
                </a:cxn>
                <a:cxn ang="0">
                  <a:pos x="18" y="83"/>
                </a:cxn>
                <a:cxn ang="0">
                  <a:pos x="0" y="55"/>
                </a:cxn>
                <a:cxn ang="0">
                  <a:pos x="0" y="55"/>
                </a:cxn>
              </a:cxnLst>
              <a:rect l="0" t="0" r="r" b="b"/>
              <a:pathLst>
                <a:path w="62" h="83">
                  <a:moveTo>
                    <a:pt x="0" y="55"/>
                  </a:moveTo>
                  <a:lnTo>
                    <a:pt x="7" y="15"/>
                  </a:lnTo>
                  <a:lnTo>
                    <a:pt x="44" y="0"/>
                  </a:lnTo>
                  <a:lnTo>
                    <a:pt x="62" y="26"/>
                  </a:lnTo>
                  <a:lnTo>
                    <a:pt x="62" y="54"/>
                  </a:lnTo>
                  <a:lnTo>
                    <a:pt x="46" y="72"/>
                  </a:lnTo>
                  <a:lnTo>
                    <a:pt x="18" y="83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3" name="Freeform 443"/>
            <p:cNvSpPr>
              <a:spLocks/>
            </p:cNvSpPr>
            <p:nvPr/>
          </p:nvSpPr>
          <p:spPr bwMode="auto">
            <a:xfrm>
              <a:off x="5207" y="2905"/>
              <a:ext cx="42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119"/>
                </a:cxn>
                <a:cxn ang="0">
                  <a:pos x="55" y="203"/>
                </a:cxn>
                <a:cxn ang="0">
                  <a:pos x="66" y="270"/>
                </a:cxn>
                <a:cxn ang="0">
                  <a:pos x="84" y="240"/>
                </a:cxn>
                <a:cxn ang="0">
                  <a:pos x="77" y="158"/>
                </a:cxn>
                <a:cxn ang="0">
                  <a:pos x="59" y="84"/>
                </a:cxn>
                <a:cxn ang="0">
                  <a:pos x="40" y="2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4" h="270">
                  <a:moveTo>
                    <a:pt x="0" y="0"/>
                  </a:moveTo>
                  <a:lnTo>
                    <a:pt x="37" y="119"/>
                  </a:lnTo>
                  <a:lnTo>
                    <a:pt x="55" y="203"/>
                  </a:lnTo>
                  <a:lnTo>
                    <a:pt x="66" y="270"/>
                  </a:lnTo>
                  <a:lnTo>
                    <a:pt x="84" y="240"/>
                  </a:lnTo>
                  <a:lnTo>
                    <a:pt x="77" y="158"/>
                  </a:lnTo>
                  <a:lnTo>
                    <a:pt x="59" y="84"/>
                  </a:lnTo>
                  <a:lnTo>
                    <a:pt x="40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4" name="Freeform 444"/>
            <p:cNvSpPr>
              <a:spLocks/>
            </p:cNvSpPr>
            <p:nvPr/>
          </p:nvSpPr>
          <p:spPr bwMode="auto">
            <a:xfrm>
              <a:off x="5314" y="3081"/>
              <a:ext cx="45" cy="1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35"/>
                </a:cxn>
                <a:cxn ang="0">
                  <a:pos x="0" y="105"/>
                </a:cxn>
                <a:cxn ang="0">
                  <a:pos x="35" y="173"/>
                </a:cxn>
                <a:cxn ang="0">
                  <a:pos x="44" y="243"/>
                </a:cxn>
                <a:cxn ang="0">
                  <a:pos x="57" y="294"/>
                </a:cxn>
                <a:cxn ang="0">
                  <a:pos x="90" y="252"/>
                </a:cxn>
                <a:cxn ang="0">
                  <a:pos x="81" y="160"/>
                </a:cxn>
                <a:cxn ang="0">
                  <a:pos x="68" y="81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90" h="294">
                  <a:moveTo>
                    <a:pt x="20" y="0"/>
                  </a:moveTo>
                  <a:lnTo>
                    <a:pt x="0" y="35"/>
                  </a:lnTo>
                  <a:lnTo>
                    <a:pt x="0" y="105"/>
                  </a:lnTo>
                  <a:lnTo>
                    <a:pt x="35" y="173"/>
                  </a:lnTo>
                  <a:lnTo>
                    <a:pt x="44" y="243"/>
                  </a:lnTo>
                  <a:lnTo>
                    <a:pt x="57" y="294"/>
                  </a:lnTo>
                  <a:lnTo>
                    <a:pt x="90" y="252"/>
                  </a:lnTo>
                  <a:lnTo>
                    <a:pt x="81" y="160"/>
                  </a:lnTo>
                  <a:lnTo>
                    <a:pt x="68" y="81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5" name="Freeform 445"/>
            <p:cNvSpPr>
              <a:spLocks/>
            </p:cNvSpPr>
            <p:nvPr/>
          </p:nvSpPr>
          <p:spPr bwMode="auto">
            <a:xfrm>
              <a:off x="5119" y="3275"/>
              <a:ext cx="188" cy="42"/>
            </a:xfrm>
            <a:custGeom>
              <a:avLst/>
              <a:gdLst/>
              <a:ahLst/>
              <a:cxnLst>
                <a:cxn ang="0">
                  <a:pos x="332" y="0"/>
                </a:cxn>
                <a:cxn ang="0">
                  <a:pos x="376" y="24"/>
                </a:cxn>
                <a:cxn ang="0">
                  <a:pos x="332" y="59"/>
                </a:cxn>
                <a:cxn ang="0">
                  <a:pos x="268" y="79"/>
                </a:cxn>
                <a:cxn ang="0">
                  <a:pos x="176" y="83"/>
                </a:cxn>
                <a:cxn ang="0">
                  <a:pos x="77" y="79"/>
                </a:cxn>
                <a:cxn ang="0">
                  <a:pos x="0" y="46"/>
                </a:cxn>
                <a:cxn ang="0">
                  <a:pos x="99" y="55"/>
                </a:cxn>
                <a:cxn ang="0">
                  <a:pos x="229" y="55"/>
                </a:cxn>
                <a:cxn ang="0">
                  <a:pos x="288" y="46"/>
                </a:cxn>
                <a:cxn ang="0">
                  <a:pos x="332" y="0"/>
                </a:cxn>
                <a:cxn ang="0">
                  <a:pos x="332" y="0"/>
                </a:cxn>
              </a:cxnLst>
              <a:rect l="0" t="0" r="r" b="b"/>
              <a:pathLst>
                <a:path w="376" h="83">
                  <a:moveTo>
                    <a:pt x="332" y="0"/>
                  </a:moveTo>
                  <a:lnTo>
                    <a:pt x="376" y="24"/>
                  </a:lnTo>
                  <a:lnTo>
                    <a:pt x="332" y="59"/>
                  </a:lnTo>
                  <a:lnTo>
                    <a:pt x="268" y="79"/>
                  </a:lnTo>
                  <a:lnTo>
                    <a:pt x="176" y="83"/>
                  </a:lnTo>
                  <a:lnTo>
                    <a:pt x="77" y="79"/>
                  </a:lnTo>
                  <a:lnTo>
                    <a:pt x="0" y="46"/>
                  </a:lnTo>
                  <a:lnTo>
                    <a:pt x="99" y="55"/>
                  </a:lnTo>
                  <a:lnTo>
                    <a:pt x="229" y="55"/>
                  </a:lnTo>
                  <a:lnTo>
                    <a:pt x="288" y="46"/>
                  </a:lnTo>
                  <a:lnTo>
                    <a:pt x="332" y="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6" name="Freeform 446"/>
            <p:cNvSpPr>
              <a:spLocks/>
            </p:cNvSpPr>
            <p:nvPr/>
          </p:nvSpPr>
          <p:spPr bwMode="auto">
            <a:xfrm>
              <a:off x="5157" y="3386"/>
              <a:ext cx="117" cy="3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64" y="10"/>
                </a:cxn>
                <a:cxn ang="0">
                  <a:pos x="130" y="0"/>
                </a:cxn>
                <a:cxn ang="0">
                  <a:pos x="187" y="10"/>
                </a:cxn>
                <a:cxn ang="0">
                  <a:pos x="233" y="30"/>
                </a:cxn>
                <a:cxn ang="0">
                  <a:pos x="220" y="65"/>
                </a:cxn>
                <a:cxn ang="0">
                  <a:pos x="156" y="46"/>
                </a:cxn>
                <a:cxn ang="0">
                  <a:pos x="88" y="34"/>
                </a:cxn>
                <a:cxn ang="0">
                  <a:pos x="0" y="43"/>
                </a:cxn>
                <a:cxn ang="0">
                  <a:pos x="0" y="43"/>
                </a:cxn>
              </a:cxnLst>
              <a:rect l="0" t="0" r="r" b="b"/>
              <a:pathLst>
                <a:path w="233" h="65">
                  <a:moveTo>
                    <a:pt x="0" y="43"/>
                  </a:moveTo>
                  <a:lnTo>
                    <a:pt x="64" y="10"/>
                  </a:lnTo>
                  <a:lnTo>
                    <a:pt x="130" y="0"/>
                  </a:lnTo>
                  <a:lnTo>
                    <a:pt x="187" y="10"/>
                  </a:lnTo>
                  <a:lnTo>
                    <a:pt x="233" y="30"/>
                  </a:lnTo>
                  <a:lnTo>
                    <a:pt x="220" y="65"/>
                  </a:lnTo>
                  <a:lnTo>
                    <a:pt x="156" y="46"/>
                  </a:lnTo>
                  <a:lnTo>
                    <a:pt x="88" y="34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7" name="Freeform 447"/>
            <p:cNvSpPr>
              <a:spLocks/>
            </p:cNvSpPr>
            <p:nvPr/>
          </p:nvSpPr>
          <p:spPr bwMode="auto">
            <a:xfrm>
              <a:off x="5001" y="2937"/>
              <a:ext cx="74" cy="52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87" y="70"/>
                </a:cxn>
                <a:cxn ang="0">
                  <a:pos x="0" y="103"/>
                </a:cxn>
                <a:cxn ang="0">
                  <a:pos x="54" y="57"/>
                </a:cxn>
                <a:cxn ang="0">
                  <a:pos x="101" y="31"/>
                </a:cxn>
                <a:cxn ang="0">
                  <a:pos x="147" y="0"/>
                </a:cxn>
                <a:cxn ang="0">
                  <a:pos x="147" y="0"/>
                </a:cxn>
              </a:cxnLst>
              <a:rect l="0" t="0" r="r" b="b"/>
              <a:pathLst>
                <a:path w="147" h="103">
                  <a:moveTo>
                    <a:pt x="147" y="0"/>
                  </a:moveTo>
                  <a:lnTo>
                    <a:pt x="87" y="70"/>
                  </a:lnTo>
                  <a:lnTo>
                    <a:pt x="0" y="103"/>
                  </a:lnTo>
                  <a:lnTo>
                    <a:pt x="54" y="57"/>
                  </a:lnTo>
                  <a:lnTo>
                    <a:pt x="101" y="31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8" name="Freeform 448"/>
            <p:cNvSpPr>
              <a:spLocks/>
            </p:cNvSpPr>
            <p:nvPr/>
          </p:nvSpPr>
          <p:spPr bwMode="auto">
            <a:xfrm>
              <a:off x="4966" y="2890"/>
              <a:ext cx="69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"/>
                </a:cxn>
                <a:cxn ang="0">
                  <a:pos x="31" y="43"/>
                </a:cxn>
                <a:cxn ang="0">
                  <a:pos x="75" y="52"/>
                </a:cxn>
                <a:cxn ang="0">
                  <a:pos x="137" y="41"/>
                </a:cxn>
                <a:cxn ang="0">
                  <a:pos x="60" y="33"/>
                </a:cxn>
                <a:cxn ang="0">
                  <a:pos x="29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7" h="52">
                  <a:moveTo>
                    <a:pt x="0" y="0"/>
                  </a:moveTo>
                  <a:lnTo>
                    <a:pt x="0" y="21"/>
                  </a:lnTo>
                  <a:lnTo>
                    <a:pt x="31" y="43"/>
                  </a:lnTo>
                  <a:lnTo>
                    <a:pt x="75" y="52"/>
                  </a:lnTo>
                  <a:lnTo>
                    <a:pt x="137" y="41"/>
                  </a:lnTo>
                  <a:lnTo>
                    <a:pt x="60" y="33"/>
                  </a:lnTo>
                  <a:lnTo>
                    <a:pt x="29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9" name="Freeform 449"/>
            <p:cNvSpPr>
              <a:spLocks/>
            </p:cNvSpPr>
            <p:nvPr/>
          </p:nvSpPr>
          <p:spPr bwMode="auto">
            <a:xfrm>
              <a:off x="5008" y="2809"/>
              <a:ext cx="71" cy="4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74" y="3"/>
                </a:cxn>
                <a:cxn ang="0">
                  <a:pos x="101" y="9"/>
                </a:cxn>
                <a:cxn ang="0">
                  <a:pos x="134" y="36"/>
                </a:cxn>
                <a:cxn ang="0">
                  <a:pos x="103" y="33"/>
                </a:cxn>
                <a:cxn ang="0">
                  <a:pos x="125" y="60"/>
                </a:cxn>
                <a:cxn ang="0">
                  <a:pos x="144" y="88"/>
                </a:cxn>
                <a:cxn ang="0">
                  <a:pos x="122" y="84"/>
                </a:cxn>
                <a:cxn ang="0">
                  <a:pos x="88" y="60"/>
                </a:cxn>
                <a:cxn ang="0">
                  <a:pos x="65" y="51"/>
                </a:cxn>
                <a:cxn ang="0">
                  <a:pos x="33" y="47"/>
                </a:cxn>
                <a:cxn ang="0">
                  <a:pos x="0" y="51"/>
                </a:cxn>
                <a:cxn ang="0">
                  <a:pos x="26" y="33"/>
                </a:cxn>
                <a:cxn ang="0">
                  <a:pos x="55" y="29"/>
                </a:cxn>
                <a:cxn ang="0">
                  <a:pos x="52" y="14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144" h="88">
                  <a:moveTo>
                    <a:pt x="33" y="0"/>
                  </a:moveTo>
                  <a:lnTo>
                    <a:pt x="74" y="3"/>
                  </a:lnTo>
                  <a:lnTo>
                    <a:pt x="101" y="9"/>
                  </a:lnTo>
                  <a:lnTo>
                    <a:pt x="134" y="36"/>
                  </a:lnTo>
                  <a:lnTo>
                    <a:pt x="103" y="33"/>
                  </a:lnTo>
                  <a:lnTo>
                    <a:pt x="125" y="60"/>
                  </a:lnTo>
                  <a:lnTo>
                    <a:pt x="144" y="88"/>
                  </a:lnTo>
                  <a:lnTo>
                    <a:pt x="122" y="84"/>
                  </a:lnTo>
                  <a:lnTo>
                    <a:pt x="88" y="60"/>
                  </a:lnTo>
                  <a:lnTo>
                    <a:pt x="65" y="51"/>
                  </a:lnTo>
                  <a:lnTo>
                    <a:pt x="33" y="47"/>
                  </a:lnTo>
                  <a:lnTo>
                    <a:pt x="0" y="51"/>
                  </a:lnTo>
                  <a:lnTo>
                    <a:pt x="26" y="33"/>
                  </a:lnTo>
                  <a:lnTo>
                    <a:pt x="55" y="29"/>
                  </a:lnTo>
                  <a:lnTo>
                    <a:pt x="52" y="14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0" name="Freeform 450"/>
            <p:cNvSpPr>
              <a:spLocks/>
            </p:cNvSpPr>
            <p:nvPr/>
          </p:nvSpPr>
          <p:spPr bwMode="auto">
            <a:xfrm>
              <a:off x="4849" y="2886"/>
              <a:ext cx="64" cy="31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6" y="33"/>
                </a:cxn>
                <a:cxn ang="0">
                  <a:pos x="87" y="29"/>
                </a:cxn>
                <a:cxn ang="0">
                  <a:pos x="129" y="0"/>
                </a:cxn>
                <a:cxn ang="0">
                  <a:pos x="105" y="48"/>
                </a:cxn>
                <a:cxn ang="0">
                  <a:pos x="74" y="62"/>
                </a:cxn>
                <a:cxn ang="0">
                  <a:pos x="32" y="53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129" h="62">
                  <a:moveTo>
                    <a:pt x="0" y="20"/>
                  </a:moveTo>
                  <a:lnTo>
                    <a:pt x="56" y="33"/>
                  </a:lnTo>
                  <a:lnTo>
                    <a:pt x="87" y="29"/>
                  </a:lnTo>
                  <a:lnTo>
                    <a:pt x="129" y="0"/>
                  </a:lnTo>
                  <a:lnTo>
                    <a:pt x="105" y="48"/>
                  </a:lnTo>
                  <a:lnTo>
                    <a:pt x="74" y="62"/>
                  </a:lnTo>
                  <a:lnTo>
                    <a:pt x="32" y="53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1" name="Freeform 451"/>
            <p:cNvSpPr>
              <a:spLocks/>
            </p:cNvSpPr>
            <p:nvPr/>
          </p:nvSpPr>
          <p:spPr bwMode="auto">
            <a:xfrm>
              <a:off x="5038" y="3274"/>
              <a:ext cx="30" cy="2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15" y="26"/>
                </a:cxn>
                <a:cxn ang="0">
                  <a:pos x="0" y="43"/>
                </a:cxn>
                <a:cxn ang="0">
                  <a:pos x="22" y="55"/>
                </a:cxn>
                <a:cxn ang="0">
                  <a:pos x="46" y="52"/>
                </a:cxn>
                <a:cxn ang="0">
                  <a:pos x="61" y="28"/>
                </a:cxn>
                <a:cxn ang="0">
                  <a:pos x="61" y="0"/>
                </a:cxn>
                <a:cxn ang="0">
                  <a:pos x="61" y="0"/>
                </a:cxn>
              </a:cxnLst>
              <a:rect l="0" t="0" r="r" b="b"/>
              <a:pathLst>
                <a:path w="61" h="55">
                  <a:moveTo>
                    <a:pt x="61" y="0"/>
                  </a:moveTo>
                  <a:lnTo>
                    <a:pt x="15" y="26"/>
                  </a:lnTo>
                  <a:lnTo>
                    <a:pt x="0" y="43"/>
                  </a:lnTo>
                  <a:lnTo>
                    <a:pt x="22" y="55"/>
                  </a:lnTo>
                  <a:lnTo>
                    <a:pt x="46" y="52"/>
                  </a:lnTo>
                  <a:lnTo>
                    <a:pt x="61" y="28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2" name="Freeform 452"/>
            <p:cNvSpPr>
              <a:spLocks/>
            </p:cNvSpPr>
            <p:nvPr/>
          </p:nvSpPr>
          <p:spPr bwMode="auto">
            <a:xfrm>
              <a:off x="5314" y="2816"/>
              <a:ext cx="62" cy="3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6" y="6"/>
                </a:cxn>
                <a:cxn ang="0">
                  <a:pos x="74" y="15"/>
                </a:cxn>
                <a:cxn ang="0">
                  <a:pos x="99" y="41"/>
                </a:cxn>
                <a:cxn ang="0">
                  <a:pos x="125" y="74"/>
                </a:cxn>
                <a:cxn ang="0">
                  <a:pos x="85" y="50"/>
                </a:cxn>
                <a:cxn ang="0">
                  <a:pos x="48" y="54"/>
                </a:cxn>
                <a:cxn ang="0">
                  <a:pos x="0" y="57"/>
                </a:cxn>
                <a:cxn ang="0">
                  <a:pos x="6" y="41"/>
                </a:cxn>
                <a:cxn ang="0">
                  <a:pos x="37" y="21"/>
                </a:cxn>
                <a:cxn ang="0">
                  <a:pos x="0" y="15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5" h="74">
                  <a:moveTo>
                    <a:pt x="6" y="0"/>
                  </a:moveTo>
                  <a:lnTo>
                    <a:pt x="46" y="6"/>
                  </a:lnTo>
                  <a:lnTo>
                    <a:pt x="74" y="15"/>
                  </a:lnTo>
                  <a:lnTo>
                    <a:pt x="99" y="41"/>
                  </a:lnTo>
                  <a:lnTo>
                    <a:pt x="125" y="74"/>
                  </a:lnTo>
                  <a:lnTo>
                    <a:pt x="85" y="50"/>
                  </a:lnTo>
                  <a:lnTo>
                    <a:pt x="48" y="54"/>
                  </a:lnTo>
                  <a:lnTo>
                    <a:pt x="0" y="57"/>
                  </a:lnTo>
                  <a:lnTo>
                    <a:pt x="6" y="41"/>
                  </a:lnTo>
                  <a:lnTo>
                    <a:pt x="37" y="21"/>
                  </a:lnTo>
                  <a:lnTo>
                    <a:pt x="0" y="1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3" name="Freeform 453"/>
            <p:cNvSpPr>
              <a:spLocks/>
            </p:cNvSpPr>
            <p:nvPr/>
          </p:nvSpPr>
          <p:spPr bwMode="auto">
            <a:xfrm>
              <a:off x="5244" y="2882"/>
              <a:ext cx="65" cy="3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1"/>
                </a:cxn>
                <a:cxn ang="0">
                  <a:pos x="6" y="23"/>
                </a:cxn>
                <a:cxn ang="0">
                  <a:pos x="11" y="42"/>
                </a:cxn>
                <a:cxn ang="0">
                  <a:pos x="34" y="53"/>
                </a:cxn>
                <a:cxn ang="0">
                  <a:pos x="76" y="62"/>
                </a:cxn>
                <a:cxn ang="0">
                  <a:pos x="113" y="71"/>
                </a:cxn>
                <a:cxn ang="0">
                  <a:pos x="131" y="53"/>
                </a:cxn>
                <a:cxn ang="0">
                  <a:pos x="89" y="47"/>
                </a:cxn>
                <a:cxn ang="0">
                  <a:pos x="34" y="33"/>
                </a:cxn>
                <a:cxn ang="0">
                  <a:pos x="24" y="18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31" h="71">
                  <a:moveTo>
                    <a:pt x="15" y="0"/>
                  </a:moveTo>
                  <a:lnTo>
                    <a:pt x="0" y="11"/>
                  </a:lnTo>
                  <a:lnTo>
                    <a:pt x="6" y="23"/>
                  </a:lnTo>
                  <a:lnTo>
                    <a:pt x="11" y="42"/>
                  </a:lnTo>
                  <a:lnTo>
                    <a:pt x="34" y="53"/>
                  </a:lnTo>
                  <a:lnTo>
                    <a:pt x="76" y="62"/>
                  </a:lnTo>
                  <a:lnTo>
                    <a:pt x="113" y="71"/>
                  </a:lnTo>
                  <a:lnTo>
                    <a:pt x="131" y="53"/>
                  </a:lnTo>
                  <a:lnTo>
                    <a:pt x="89" y="47"/>
                  </a:lnTo>
                  <a:lnTo>
                    <a:pt x="34" y="33"/>
                  </a:lnTo>
                  <a:lnTo>
                    <a:pt x="24" y="18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4" name="Freeform 454"/>
            <p:cNvSpPr>
              <a:spLocks/>
            </p:cNvSpPr>
            <p:nvPr/>
          </p:nvSpPr>
          <p:spPr bwMode="auto">
            <a:xfrm>
              <a:off x="5263" y="2925"/>
              <a:ext cx="44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53"/>
                </a:cxn>
                <a:cxn ang="0">
                  <a:pos x="77" y="129"/>
                </a:cxn>
                <a:cxn ang="0">
                  <a:pos x="74" y="86"/>
                </a:cxn>
                <a:cxn ang="0">
                  <a:pos x="59" y="63"/>
                </a:cxn>
                <a:cxn ang="0">
                  <a:pos x="74" y="63"/>
                </a:cxn>
                <a:cxn ang="0">
                  <a:pos x="88" y="53"/>
                </a:cxn>
                <a:cxn ang="0">
                  <a:pos x="77" y="35"/>
                </a:cxn>
                <a:cxn ang="0">
                  <a:pos x="4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8" h="129">
                  <a:moveTo>
                    <a:pt x="0" y="0"/>
                  </a:moveTo>
                  <a:lnTo>
                    <a:pt x="31" y="53"/>
                  </a:lnTo>
                  <a:lnTo>
                    <a:pt x="77" y="129"/>
                  </a:lnTo>
                  <a:lnTo>
                    <a:pt x="74" y="86"/>
                  </a:lnTo>
                  <a:lnTo>
                    <a:pt x="59" y="63"/>
                  </a:lnTo>
                  <a:lnTo>
                    <a:pt x="74" y="63"/>
                  </a:lnTo>
                  <a:lnTo>
                    <a:pt x="88" y="53"/>
                  </a:lnTo>
                  <a:lnTo>
                    <a:pt x="77" y="35"/>
                  </a:lnTo>
                  <a:lnTo>
                    <a:pt x="4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5" name="Freeform 455"/>
            <p:cNvSpPr>
              <a:spLocks/>
            </p:cNvSpPr>
            <p:nvPr/>
          </p:nvSpPr>
          <p:spPr bwMode="auto">
            <a:xfrm>
              <a:off x="4883" y="2927"/>
              <a:ext cx="108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62"/>
                </a:cxn>
                <a:cxn ang="0">
                  <a:pos x="72" y="110"/>
                </a:cxn>
                <a:cxn ang="0">
                  <a:pos x="135" y="141"/>
                </a:cxn>
                <a:cxn ang="0">
                  <a:pos x="197" y="125"/>
                </a:cxn>
                <a:cxn ang="0">
                  <a:pos x="217" y="82"/>
                </a:cxn>
                <a:cxn ang="0">
                  <a:pos x="138" y="71"/>
                </a:cxn>
                <a:cxn ang="0">
                  <a:pos x="85" y="40"/>
                </a:cxn>
                <a:cxn ang="0">
                  <a:pos x="4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7" h="141">
                  <a:moveTo>
                    <a:pt x="0" y="0"/>
                  </a:moveTo>
                  <a:lnTo>
                    <a:pt x="33" y="62"/>
                  </a:lnTo>
                  <a:lnTo>
                    <a:pt x="72" y="110"/>
                  </a:lnTo>
                  <a:lnTo>
                    <a:pt x="135" y="141"/>
                  </a:lnTo>
                  <a:lnTo>
                    <a:pt x="197" y="125"/>
                  </a:lnTo>
                  <a:lnTo>
                    <a:pt x="217" y="82"/>
                  </a:lnTo>
                  <a:lnTo>
                    <a:pt x="138" y="71"/>
                  </a:lnTo>
                  <a:lnTo>
                    <a:pt x="85" y="40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6" name="Freeform 456"/>
            <p:cNvSpPr>
              <a:spLocks/>
            </p:cNvSpPr>
            <p:nvPr/>
          </p:nvSpPr>
          <p:spPr bwMode="auto">
            <a:xfrm>
              <a:off x="4956" y="2458"/>
              <a:ext cx="394" cy="332"/>
            </a:xfrm>
            <a:custGeom>
              <a:avLst/>
              <a:gdLst/>
              <a:ahLst/>
              <a:cxnLst>
                <a:cxn ang="0">
                  <a:pos x="44" y="538"/>
                </a:cxn>
                <a:cxn ang="0">
                  <a:pos x="52" y="448"/>
                </a:cxn>
                <a:cxn ang="0">
                  <a:pos x="0" y="288"/>
                </a:cxn>
                <a:cxn ang="0">
                  <a:pos x="0" y="145"/>
                </a:cxn>
                <a:cxn ang="0">
                  <a:pos x="52" y="53"/>
                </a:cxn>
                <a:cxn ang="0">
                  <a:pos x="136" y="0"/>
                </a:cxn>
                <a:cxn ang="0">
                  <a:pos x="269" y="9"/>
                </a:cxn>
                <a:cxn ang="0">
                  <a:pos x="394" y="33"/>
                </a:cxn>
                <a:cxn ang="0">
                  <a:pos x="476" y="20"/>
                </a:cxn>
                <a:cxn ang="0">
                  <a:pos x="530" y="0"/>
                </a:cxn>
                <a:cxn ang="0">
                  <a:pos x="601" y="29"/>
                </a:cxn>
                <a:cxn ang="0">
                  <a:pos x="664" y="101"/>
                </a:cxn>
                <a:cxn ang="0">
                  <a:pos x="726" y="176"/>
                </a:cxn>
                <a:cxn ang="0">
                  <a:pos x="761" y="288"/>
                </a:cxn>
                <a:cxn ang="0">
                  <a:pos x="789" y="408"/>
                </a:cxn>
                <a:cxn ang="0">
                  <a:pos x="789" y="516"/>
                </a:cxn>
                <a:cxn ang="0">
                  <a:pos x="770" y="569"/>
                </a:cxn>
                <a:cxn ang="0">
                  <a:pos x="721" y="601"/>
                </a:cxn>
                <a:cxn ang="0">
                  <a:pos x="643" y="612"/>
                </a:cxn>
                <a:cxn ang="0">
                  <a:pos x="563" y="656"/>
                </a:cxn>
                <a:cxn ang="0">
                  <a:pos x="489" y="663"/>
                </a:cxn>
                <a:cxn ang="0">
                  <a:pos x="417" y="645"/>
                </a:cxn>
                <a:cxn ang="0">
                  <a:pos x="375" y="602"/>
                </a:cxn>
                <a:cxn ang="0">
                  <a:pos x="335" y="582"/>
                </a:cxn>
                <a:cxn ang="0">
                  <a:pos x="263" y="593"/>
                </a:cxn>
                <a:cxn ang="0">
                  <a:pos x="180" y="573"/>
                </a:cxn>
                <a:cxn ang="0">
                  <a:pos x="118" y="540"/>
                </a:cxn>
                <a:cxn ang="0">
                  <a:pos x="44" y="538"/>
                </a:cxn>
                <a:cxn ang="0">
                  <a:pos x="44" y="538"/>
                </a:cxn>
              </a:cxnLst>
              <a:rect l="0" t="0" r="r" b="b"/>
              <a:pathLst>
                <a:path w="789" h="663">
                  <a:moveTo>
                    <a:pt x="44" y="538"/>
                  </a:moveTo>
                  <a:lnTo>
                    <a:pt x="52" y="448"/>
                  </a:lnTo>
                  <a:lnTo>
                    <a:pt x="0" y="288"/>
                  </a:lnTo>
                  <a:lnTo>
                    <a:pt x="0" y="145"/>
                  </a:lnTo>
                  <a:lnTo>
                    <a:pt x="52" y="53"/>
                  </a:lnTo>
                  <a:lnTo>
                    <a:pt x="136" y="0"/>
                  </a:lnTo>
                  <a:lnTo>
                    <a:pt x="269" y="9"/>
                  </a:lnTo>
                  <a:lnTo>
                    <a:pt x="394" y="33"/>
                  </a:lnTo>
                  <a:lnTo>
                    <a:pt x="476" y="20"/>
                  </a:lnTo>
                  <a:lnTo>
                    <a:pt x="530" y="0"/>
                  </a:lnTo>
                  <a:lnTo>
                    <a:pt x="601" y="29"/>
                  </a:lnTo>
                  <a:lnTo>
                    <a:pt x="664" y="101"/>
                  </a:lnTo>
                  <a:lnTo>
                    <a:pt x="726" y="176"/>
                  </a:lnTo>
                  <a:lnTo>
                    <a:pt x="761" y="288"/>
                  </a:lnTo>
                  <a:lnTo>
                    <a:pt x="789" y="408"/>
                  </a:lnTo>
                  <a:lnTo>
                    <a:pt x="789" y="516"/>
                  </a:lnTo>
                  <a:lnTo>
                    <a:pt x="770" y="569"/>
                  </a:lnTo>
                  <a:lnTo>
                    <a:pt x="721" y="601"/>
                  </a:lnTo>
                  <a:lnTo>
                    <a:pt x="643" y="612"/>
                  </a:lnTo>
                  <a:lnTo>
                    <a:pt x="563" y="656"/>
                  </a:lnTo>
                  <a:lnTo>
                    <a:pt x="489" y="663"/>
                  </a:lnTo>
                  <a:lnTo>
                    <a:pt x="417" y="645"/>
                  </a:lnTo>
                  <a:lnTo>
                    <a:pt x="375" y="602"/>
                  </a:lnTo>
                  <a:lnTo>
                    <a:pt x="335" y="582"/>
                  </a:lnTo>
                  <a:lnTo>
                    <a:pt x="263" y="593"/>
                  </a:lnTo>
                  <a:lnTo>
                    <a:pt x="180" y="573"/>
                  </a:lnTo>
                  <a:lnTo>
                    <a:pt x="118" y="540"/>
                  </a:lnTo>
                  <a:lnTo>
                    <a:pt x="44" y="538"/>
                  </a:lnTo>
                  <a:lnTo>
                    <a:pt x="44" y="538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7" name="Freeform 457"/>
            <p:cNvSpPr>
              <a:spLocks/>
            </p:cNvSpPr>
            <p:nvPr/>
          </p:nvSpPr>
          <p:spPr bwMode="auto">
            <a:xfrm>
              <a:off x="5024" y="2866"/>
              <a:ext cx="39" cy="34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" y="23"/>
                </a:cxn>
                <a:cxn ang="0">
                  <a:pos x="28" y="40"/>
                </a:cxn>
                <a:cxn ang="0">
                  <a:pos x="17" y="56"/>
                </a:cxn>
                <a:cxn ang="0">
                  <a:pos x="0" y="68"/>
                </a:cxn>
                <a:cxn ang="0">
                  <a:pos x="39" y="60"/>
                </a:cxn>
                <a:cxn ang="0">
                  <a:pos x="66" y="49"/>
                </a:cxn>
                <a:cxn ang="0">
                  <a:pos x="77" y="40"/>
                </a:cxn>
                <a:cxn ang="0">
                  <a:pos x="77" y="23"/>
                </a:cxn>
                <a:cxn ang="0">
                  <a:pos x="66" y="12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77" h="68">
                  <a:moveTo>
                    <a:pt x="43" y="0"/>
                  </a:moveTo>
                  <a:lnTo>
                    <a:pt x="37" y="23"/>
                  </a:lnTo>
                  <a:lnTo>
                    <a:pt x="28" y="40"/>
                  </a:lnTo>
                  <a:lnTo>
                    <a:pt x="17" y="56"/>
                  </a:lnTo>
                  <a:lnTo>
                    <a:pt x="0" y="68"/>
                  </a:lnTo>
                  <a:lnTo>
                    <a:pt x="39" y="60"/>
                  </a:lnTo>
                  <a:lnTo>
                    <a:pt x="66" y="49"/>
                  </a:lnTo>
                  <a:lnTo>
                    <a:pt x="77" y="40"/>
                  </a:lnTo>
                  <a:lnTo>
                    <a:pt x="77" y="23"/>
                  </a:lnTo>
                  <a:lnTo>
                    <a:pt x="66" y="12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8" name="Freeform 458"/>
            <p:cNvSpPr>
              <a:spLocks/>
            </p:cNvSpPr>
            <p:nvPr/>
          </p:nvSpPr>
          <p:spPr bwMode="auto">
            <a:xfrm>
              <a:off x="5329" y="2874"/>
              <a:ext cx="25" cy="27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9" y="39"/>
                </a:cxn>
                <a:cxn ang="0">
                  <a:pos x="30" y="26"/>
                </a:cxn>
                <a:cxn ang="0">
                  <a:pos x="37" y="0"/>
                </a:cxn>
                <a:cxn ang="0">
                  <a:pos x="46" y="2"/>
                </a:cxn>
                <a:cxn ang="0">
                  <a:pos x="50" y="9"/>
                </a:cxn>
                <a:cxn ang="0">
                  <a:pos x="48" y="22"/>
                </a:cxn>
                <a:cxn ang="0">
                  <a:pos x="37" y="39"/>
                </a:cxn>
                <a:cxn ang="0">
                  <a:pos x="21" y="52"/>
                </a:cxn>
                <a:cxn ang="0">
                  <a:pos x="0" y="53"/>
                </a:cxn>
                <a:cxn ang="0">
                  <a:pos x="0" y="53"/>
                </a:cxn>
              </a:cxnLst>
              <a:rect l="0" t="0" r="r" b="b"/>
              <a:pathLst>
                <a:path w="50" h="53">
                  <a:moveTo>
                    <a:pt x="0" y="53"/>
                  </a:moveTo>
                  <a:lnTo>
                    <a:pt x="19" y="39"/>
                  </a:lnTo>
                  <a:lnTo>
                    <a:pt x="30" y="26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0" y="9"/>
                  </a:lnTo>
                  <a:lnTo>
                    <a:pt x="48" y="22"/>
                  </a:lnTo>
                  <a:lnTo>
                    <a:pt x="37" y="39"/>
                  </a:lnTo>
                  <a:lnTo>
                    <a:pt x="21" y="52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9" name="Freeform 459"/>
            <p:cNvSpPr>
              <a:spLocks/>
            </p:cNvSpPr>
            <p:nvPr/>
          </p:nvSpPr>
          <p:spPr bwMode="auto">
            <a:xfrm>
              <a:off x="4931" y="2897"/>
              <a:ext cx="115" cy="47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0" y="28"/>
                </a:cxn>
                <a:cxn ang="0">
                  <a:pos x="7" y="53"/>
                </a:cxn>
                <a:cxn ang="0">
                  <a:pos x="38" y="73"/>
                </a:cxn>
                <a:cxn ang="0">
                  <a:pos x="73" y="86"/>
                </a:cxn>
                <a:cxn ang="0">
                  <a:pos x="106" y="94"/>
                </a:cxn>
                <a:cxn ang="0">
                  <a:pos x="158" y="90"/>
                </a:cxn>
                <a:cxn ang="0">
                  <a:pos x="193" y="79"/>
                </a:cxn>
                <a:cxn ang="0">
                  <a:pos x="229" y="44"/>
                </a:cxn>
                <a:cxn ang="0">
                  <a:pos x="211" y="35"/>
                </a:cxn>
                <a:cxn ang="0">
                  <a:pos x="160" y="40"/>
                </a:cxn>
                <a:cxn ang="0">
                  <a:pos x="117" y="40"/>
                </a:cxn>
                <a:cxn ang="0">
                  <a:pos x="73" y="18"/>
                </a:cxn>
                <a:cxn ang="0">
                  <a:pos x="57" y="0"/>
                </a:cxn>
                <a:cxn ang="0">
                  <a:pos x="25" y="6"/>
                </a:cxn>
                <a:cxn ang="0">
                  <a:pos x="25" y="6"/>
                </a:cxn>
              </a:cxnLst>
              <a:rect l="0" t="0" r="r" b="b"/>
              <a:pathLst>
                <a:path w="229" h="94">
                  <a:moveTo>
                    <a:pt x="25" y="6"/>
                  </a:moveTo>
                  <a:lnTo>
                    <a:pt x="0" y="28"/>
                  </a:lnTo>
                  <a:lnTo>
                    <a:pt x="7" y="53"/>
                  </a:lnTo>
                  <a:lnTo>
                    <a:pt x="38" y="73"/>
                  </a:lnTo>
                  <a:lnTo>
                    <a:pt x="73" y="86"/>
                  </a:lnTo>
                  <a:lnTo>
                    <a:pt x="106" y="94"/>
                  </a:lnTo>
                  <a:lnTo>
                    <a:pt x="158" y="90"/>
                  </a:lnTo>
                  <a:lnTo>
                    <a:pt x="193" y="79"/>
                  </a:lnTo>
                  <a:lnTo>
                    <a:pt x="229" y="44"/>
                  </a:lnTo>
                  <a:lnTo>
                    <a:pt x="211" y="35"/>
                  </a:lnTo>
                  <a:lnTo>
                    <a:pt x="160" y="40"/>
                  </a:lnTo>
                  <a:lnTo>
                    <a:pt x="117" y="40"/>
                  </a:lnTo>
                  <a:lnTo>
                    <a:pt x="73" y="18"/>
                  </a:lnTo>
                  <a:lnTo>
                    <a:pt x="57" y="0"/>
                  </a:lnTo>
                  <a:lnTo>
                    <a:pt x="25" y="6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0" name="Freeform 460"/>
            <p:cNvSpPr>
              <a:spLocks/>
            </p:cNvSpPr>
            <p:nvPr/>
          </p:nvSpPr>
          <p:spPr bwMode="auto">
            <a:xfrm>
              <a:off x="4964" y="2853"/>
              <a:ext cx="75" cy="49"/>
            </a:xfrm>
            <a:custGeom>
              <a:avLst/>
              <a:gdLst/>
              <a:ahLst/>
              <a:cxnLst>
                <a:cxn ang="0">
                  <a:pos x="107" y="88"/>
                </a:cxn>
                <a:cxn ang="0">
                  <a:pos x="68" y="97"/>
                </a:cxn>
                <a:cxn ang="0">
                  <a:pos x="29" y="82"/>
                </a:cxn>
                <a:cxn ang="0">
                  <a:pos x="0" y="44"/>
                </a:cxn>
                <a:cxn ang="0">
                  <a:pos x="44" y="14"/>
                </a:cxn>
                <a:cxn ang="0">
                  <a:pos x="107" y="0"/>
                </a:cxn>
                <a:cxn ang="0">
                  <a:pos x="151" y="5"/>
                </a:cxn>
                <a:cxn ang="0">
                  <a:pos x="142" y="49"/>
                </a:cxn>
                <a:cxn ang="0">
                  <a:pos x="107" y="88"/>
                </a:cxn>
                <a:cxn ang="0">
                  <a:pos x="107" y="88"/>
                </a:cxn>
              </a:cxnLst>
              <a:rect l="0" t="0" r="r" b="b"/>
              <a:pathLst>
                <a:path w="151" h="97">
                  <a:moveTo>
                    <a:pt x="107" y="88"/>
                  </a:moveTo>
                  <a:lnTo>
                    <a:pt x="68" y="97"/>
                  </a:lnTo>
                  <a:lnTo>
                    <a:pt x="29" y="82"/>
                  </a:lnTo>
                  <a:lnTo>
                    <a:pt x="0" y="44"/>
                  </a:lnTo>
                  <a:lnTo>
                    <a:pt x="44" y="14"/>
                  </a:lnTo>
                  <a:lnTo>
                    <a:pt x="107" y="0"/>
                  </a:lnTo>
                  <a:lnTo>
                    <a:pt x="151" y="5"/>
                  </a:lnTo>
                  <a:lnTo>
                    <a:pt x="142" y="49"/>
                  </a:lnTo>
                  <a:lnTo>
                    <a:pt x="107" y="88"/>
                  </a:lnTo>
                  <a:lnTo>
                    <a:pt x="107" y="8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1" name="Freeform 461"/>
            <p:cNvSpPr>
              <a:spLocks/>
            </p:cNvSpPr>
            <p:nvPr/>
          </p:nvSpPr>
          <p:spPr bwMode="auto">
            <a:xfrm>
              <a:off x="4971" y="2852"/>
              <a:ext cx="70" cy="48"/>
            </a:xfrm>
            <a:custGeom>
              <a:avLst/>
              <a:gdLst/>
              <a:ahLst/>
              <a:cxnLst>
                <a:cxn ang="0">
                  <a:pos x="7" y="72"/>
                </a:cxn>
                <a:cxn ang="0">
                  <a:pos x="53" y="96"/>
                </a:cxn>
                <a:cxn ang="0">
                  <a:pos x="86" y="90"/>
                </a:cxn>
                <a:cxn ang="0">
                  <a:pos x="121" y="77"/>
                </a:cxn>
                <a:cxn ang="0">
                  <a:pos x="136" y="37"/>
                </a:cxn>
                <a:cxn ang="0">
                  <a:pos x="139" y="13"/>
                </a:cxn>
                <a:cxn ang="0">
                  <a:pos x="92" y="0"/>
                </a:cxn>
                <a:cxn ang="0">
                  <a:pos x="117" y="33"/>
                </a:cxn>
                <a:cxn ang="0">
                  <a:pos x="108" y="55"/>
                </a:cxn>
                <a:cxn ang="0">
                  <a:pos x="81" y="75"/>
                </a:cxn>
                <a:cxn ang="0">
                  <a:pos x="42" y="75"/>
                </a:cxn>
                <a:cxn ang="0">
                  <a:pos x="0" y="48"/>
                </a:cxn>
                <a:cxn ang="0">
                  <a:pos x="7" y="72"/>
                </a:cxn>
                <a:cxn ang="0">
                  <a:pos x="7" y="72"/>
                </a:cxn>
              </a:cxnLst>
              <a:rect l="0" t="0" r="r" b="b"/>
              <a:pathLst>
                <a:path w="139" h="96">
                  <a:moveTo>
                    <a:pt x="7" y="72"/>
                  </a:moveTo>
                  <a:lnTo>
                    <a:pt x="53" y="96"/>
                  </a:lnTo>
                  <a:lnTo>
                    <a:pt x="86" y="90"/>
                  </a:lnTo>
                  <a:lnTo>
                    <a:pt x="121" y="77"/>
                  </a:lnTo>
                  <a:lnTo>
                    <a:pt x="136" y="37"/>
                  </a:lnTo>
                  <a:lnTo>
                    <a:pt x="139" y="13"/>
                  </a:lnTo>
                  <a:lnTo>
                    <a:pt x="92" y="0"/>
                  </a:lnTo>
                  <a:lnTo>
                    <a:pt x="117" y="33"/>
                  </a:lnTo>
                  <a:lnTo>
                    <a:pt x="108" y="55"/>
                  </a:lnTo>
                  <a:lnTo>
                    <a:pt x="81" y="75"/>
                  </a:lnTo>
                  <a:lnTo>
                    <a:pt x="42" y="75"/>
                  </a:lnTo>
                  <a:lnTo>
                    <a:pt x="0" y="48"/>
                  </a:lnTo>
                  <a:lnTo>
                    <a:pt x="7" y="72"/>
                  </a:lnTo>
                  <a:lnTo>
                    <a:pt x="7" y="7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2" name="Freeform 462"/>
            <p:cNvSpPr>
              <a:spLocks/>
            </p:cNvSpPr>
            <p:nvPr/>
          </p:nvSpPr>
          <p:spPr bwMode="auto">
            <a:xfrm>
              <a:off x="4963" y="2858"/>
              <a:ext cx="80" cy="4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7" y="59"/>
                </a:cxn>
                <a:cxn ang="0">
                  <a:pos x="41" y="75"/>
                </a:cxn>
                <a:cxn ang="0">
                  <a:pos x="76" y="90"/>
                </a:cxn>
                <a:cxn ang="0">
                  <a:pos x="114" y="84"/>
                </a:cxn>
                <a:cxn ang="0">
                  <a:pos x="140" y="64"/>
                </a:cxn>
                <a:cxn ang="0">
                  <a:pos x="155" y="40"/>
                </a:cxn>
                <a:cxn ang="0">
                  <a:pos x="162" y="3"/>
                </a:cxn>
                <a:cxn ang="0">
                  <a:pos x="145" y="0"/>
                </a:cxn>
                <a:cxn ang="0">
                  <a:pos x="145" y="29"/>
                </a:cxn>
                <a:cxn ang="0">
                  <a:pos x="123" y="62"/>
                </a:cxn>
                <a:cxn ang="0">
                  <a:pos x="98" y="75"/>
                </a:cxn>
                <a:cxn ang="0">
                  <a:pos x="72" y="81"/>
                </a:cxn>
                <a:cxn ang="0">
                  <a:pos x="37" y="64"/>
                </a:cxn>
                <a:cxn ang="0">
                  <a:pos x="19" y="37"/>
                </a:cxn>
                <a:cxn ang="0">
                  <a:pos x="9" y="18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162" h="90">
                  <a:moveTo>
                    <a:pt x="0" y="31"/>
                  </a:moveTo>
                  <a:lnTo>
                    <a:pt x="17" y="59"/>
                  </a:lnTo>
                  <a:lnTo>
                    <a:pt x="41" y="75"/>
                  </a:lnTo>
                  <a:lnTo>
                    <a:pt x="76" y="90"/>
                  </a:lnTo>
                  <a:lnTo>
                    <a:pt x="114" y="84"/>
                  </a:lnTo>
                  <a:lnTo>
                    <a:pt x="140" y="64"/>
                  </a:lnTo>
                  <a:lnTo>
                    <a:pt x="155" y="40"/>
                  </a:lnTo>
                  <a:lnTo>
                    <a:pt x="162" y="3"/>
                  </a:lnTo>
                  <a:lnTo>
                    <a:pt x="145" y="0"/>
                  </a:lnTo>
                  <a:lnTo>
                    <a:pt x="145" y="29"/>
                  </a:lnTo>
                  <a:lnTo>
                    <a:pt x="123" y="62"/>
                  </a:lnTo>
                  <a:lnTo>
                    <a:pt x="98" y="75"/>
                  </a:lnTo>
                  <a:lnTo>
                    <a:pt x="72" y="81"/>
                  </a:lnTo>
                  <a:lnTo>
                    <a:pt x="37" y="64"/>
                  </a:lnTo>
                  <a:lnTo>
                    <a:pt x="19" y="37"/>
                  </a:lnTo>
                  <a:lnTo>
                    <a:pt x="9" y="18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3" name="Freeform 463"/>
            <p:cNvSpPr>
              <a:spLocks/>
            </p:cNvSpPr>
            <p:nvPr/>
          </p:nvSpPr>
          <p:spPr bwMode="auto">
            <a:xfrm>
              <a:off x="4926" y="2845"/>
              <a:ext cx="171" cy="85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27" y="127"/>
                </a:cxn>
                <a:cxn ang="0">
                  <a:pos x="73" y="164"/>
                </a:cxn>
                <a:cxn ang="0">
                  <a:pos x="123" y="171"/>
                </a:cxn>
                <a:cxn ang="0">
                  <a:pos x="185" y="156"/>
                </a:cxn>
                <a:cxn ang="0">
                  <a:pos x="112" y="145"/>
                </a:cxn>
                <a:cxn ang="0">
                  <a:pos x="62" y="122"/>
                </a:cxn>
                <a:cxn ang="0">
                  <a:pos x="38" y="83"/>
                </a:cxn>
                <a:cxn ang="0">
                  <a:pos x="73" y="66"/>
                </a:cxn>
                <a:cxn ang="0">
                  <a:pos x="104" y="54"/>
                </a:cxn>
                <a:cxn ang="0">
                  <a:pos x="125" y="70"/>
                </a:cxn>
                <a:cxn ang="0">
                  <a:pos x="158" y="70"/>
                </a:cxn>
                <a:cxn ang="0">
                  <a:pos x="178" y="54"/>
                </a:cxn>
                <a:cxn ang="0">
                  <a:pos x="176" y="28"/>
                </a:cxn>
                <a:cxn ang="0">
                  <a:pos x="213" y="28"/>
                </a:cxn>
                <a:cxn ang="0">
                  <a:pos x="244" y="39"/>
                </a:cxn>
                <a:cxn ang="0">
                  <a:pos x="275" y="57"/>
                </a:cxn>
                <a:cxn ang="0">
                  <a:pos x="288" y="81"/>
                </a:cxn>
                <a:cxn ang="0">
                  <a:pos x="285" y="99"/>
                </a:cxn>
                <a:cxn ang="0">
                  <a:pos x="325" y="94"/>
                </a:cxn>
                <a:cxn ang="0">
                  <a:pos x="341" y="77"/>
                </a:cxn>
                <a:cxn ang="0">
                  <a:pos x="329" y="65"/>
                </a:cxn>
                <a:cxn ang="0">
                  <a:pos x="307" y="55"/>
                </a:cxn>
                <a:cxn ang="0">
                  <a:pos x="275" y="37"/>
                </a:cxn>
                <a:cxn ang="0">
                  <a:pos x="240" y="13"/>
                </a:cxn>
                <a:cxn ang="0">
                  <a:pos x="178" y="0"/>
                </a:cxn>
                <a:cxn ang="0">
                  <a:pos x="123" y="13"/>
                </a:cxn>
                <a:cxn ang="0">
                  <a:pos x="79" y="39"/>
                </a:cxn>
                <a:cxn ang="0">
                  <a:pos x="35" y="65"/>
                </a:cxn>
                <a:cxn ang="0">
                  <a:pos x="7" y="99"/>
                </a:cxn>
                <a:cxn ang="0">
                  <a:pos x="0" y="127"/>
                </a:cxn>
                <a:cxn ang="0">
                  <a:pos x="0" y="127"/>
                </a:cxn>
              </a:cxnLst>
              <a:rect l="0" t="0" r="r" b="b"/>
              <a:pathLst>
                <a:path w="341" h="171">
                  <a:moveTo>
                    <a:pt x="0" y="127"/>
                  </a:moveTo>
                  <a:lnTo>
                    <a:pt x="27" y="127"/>
                  </a:lnTo>
                  <a:lnTo>
                    <a:pt x="73" y="164"/>
                  </a:lnTo>
                  <a:lnTo>
                    <a:pt x="123" y="171"/>
                  </a:lnTo>
                  <a:lnTo>
                    <a:pt x="185" y="156"/>
                  </a:lnTo>
                  <a:lnTo>
                    <a:pt x="112" y="145"/>
                  </a:lnTo>
                  <a:lnTo>
                    <a:pt x="62" y="122"/>
                  </a:lnTo>
                  <a:lnTo>
                    <a:pt x="38" y="83"/>
                  </a:lnTo>
                  <a:lnTo>
                    <a:pt x="73" y="66"/>
                  </a:lnTo>
                  <a:lnTo>
                    <a:pt x="104" y="54"/>
                  </a:lnTo>
                  <a:lnTo>
                    <a:pt x="125" y="70"/>
                  </a:lnTo>
                  <a:lnTo>
                    <a:pt x="158" y="70"/>
                  </a:lnTo>
                  <a:lnTo>
                    <a:pt x="178" y="54"/>
                  </a:lnTo>
                  <a:lnTo>
                    <a:pt x="176" y="28"/>
                  </a:lnTo>
                  <a:lnTo>
                    <a:pt x="213" y="28"/>
                  </a:lnTo>
                  <a:lnTo>
                    <a:pt x="244" y="39"/>
                  </a:lnTo>
                  <a:lnTo>
                    <a:pt x="275" y="57"/>
                  </a:lnTo>
                  <a:lnTo>
                    <a:pt x="288" y="81"/>
                  </a:lnTo>
                  <a:lnTo>
                    <a:pt x="285" y="99"/>
                  </a:lnTo>
                  <a:lnTo>
                    <a:pt x="325" y="94"/>
                  </a:lnTo>
                  <a:lnTo>
                    <a:pt x="341" y="77"/>
                  </a:lnTo>
                  <a:lnTo>
                    <a:pt x="329" y="65"/>
                  </a:lnTo>
                  <a:lnTo>
                    <a:pt x="307" y="55"/>
                  </a:lnTo>
                  <a:lnTo>
                    <a:pt x="275" y="37"/>
                  </a:lnTo>
                  <a:lnTo>
                    <a:pt x="240" y="13"/>
                  </a:lnTo>
                  <a:lnTo>
                    <a:pt x="178" y="0"/>
                  </a:lnTo>
                  <a:lnTo>
                    <a:pt x="123" y="13"/>
                  </a:lnTo>
                  <a:lnTo>
                    <a:pt x="79" y="39"/>
                  </a:lnTo>
                  <a:lnTo>
                    <a:pt x="35" y="65"/>
                  </a:lnTo>
                  <a:lnTo>
                    <a:pt x="7" y="99"/>
                  </a:lnTo>
                  <a:lnTo>
                    <a:pt x="0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4" name="Freeform 464"/>
            <p:cNvSpPr>
              <a:spLocks/>
            </p:cNvSpPr>
            <p:nvPr/>
          </p:nvSpPr>
          <p:spPr bwMode="auto">
            <a:xfrm>
              <a:off x="5284" y="2858"/>
              <a:ext cx="56" cy="40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28" y="11"/>
                </a:cxn>
                <a:cxn ang="0">
                  <a:pos x="63" y="0"/>
                </a:cxn>
                <a:cxn ang="0">
                  <a:pos x="112" y="7"/>
                </a:cxn>
                <a:cxn ang="0">
                  <a:pos x="109" y="40"/>
                </a:cxn>
                <a:cxn ang="0">
                  <a:pos x="92" y="66"/>
                </a:cxn>
                <a:cxn ang="0">
                  <a:pos x="68" y="79"/>
                </a:cxn>
                <a:cxn ang="0">
                  <a:pos x="44" y="79"/>
                </a:cxn>
                <a:cxn ang="0">
                  <a:pos x="32" y="75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112" h="79">
                  <a:moveTo>
                    <a:pt x="0" y="37"/>
                  </a:moveTo>
                  <a:lnTo>
                    <a:pt x="28" y="11"/>
                  </a:lnTo>
                  <a:lnTo>
                    <a:pt x="63" y="0"/>
                  </a:lnTo>
                  <a:lnTo>
                    <a:pt x="112" y="7"/>
                  </a:lnTo>
                  <a:lnTo>
                    <a:pt x="109" y="40"/>
                  </a:lnTo>
                  <a:lnTo>
                    <a:pt x="92" y="66"/>
                  </a:lnTo>
                  <a:lnTo>
                    <a:pt x="68" y="79"/>
                  </a:lnTo>
                  <a:lnTo>
                    <a:pt x="44" y="79"/>
                  </a:lnTo>
                  <a:lnTo>
                    <a:pt x="32" y="75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5" name="Freeform 465"/>
            <p:cNvSpPr>
              <a:spLocks/>
            </p:cNvSpPr>
            <p:nvPr/>
          </p:nvSpPr>
          <p:spPr bwMode="auto">
            <a:xfrm>
              <a:off x="5283" y="2874"/>
              <a:ext cx="61" cy="29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1" y="26"/>
                </a:cxn>
                <a:cxn ang="0">
                  <a:pos x="57" y="33"/>
                </a:cxn>
                <a:cxn ang="0">
                  <a:pos x="0" y="9"/>
                </a:cxn>
                <a:cxn ang="0">
                  <a:pos x="10" y="31"/>
                </a:cxn>
                <a:cxn ang="0">
                  <a:pos x="52" y="57"/>
                </a:cxn>
                <a:cxn ang="0">
                  <a:pos x="74" y="50"/>
                </a:cxn>
                <a:cxn ang="0">
                  <a:pos x="103" y="33"/>
                </a:cxn>
                <a:cxn ang="0">
                  <a:pos x="122" y="0"/>
                </a:cxn>
                <a:cxn ang="0">
                  <a:pos x="101" y="6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122" h="57">
                  <a:moveTo>
                    <a:pt x="89" y="0"/>
                  </a:moveTo>
                  <a:lnTo>
                    <a:pt x="81" y="26"/>
                  </a:lnTo>
                  <a:lnTo>
                    <a:pt x="57" y="33"/>
                  </a:lnTo>
                  <a:lnTo>
                    <a:pt x="0" y="9"/>
                  </a:lnTo>
                  <a:lnTo>
                    <a:pt x="10" y="31"/>
                  </a:lnTo>
                  <a:lnTo>
                    <a:pt x="52" y="57"/>
                  </a:lnTo>
                  <a:lnTo>
                    <a:pt x="74" y="50"/>
                  </a:lnTo>
                  <a:lnTo>
                    <a:pt x="103" y="33"/>
                  </a:lnTo>
                  <a:lnTo>
                    <a:pt x="122" y="0"/>
                  </a:lnTo>
                  <a:lnTo>
                    <a:pt x="101" y="6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6" name="Freeform 466"/>
            <p:cNvSpPr>
              <a:spLocks/>
            </p:cNvSpPr>
            <p:nvPr/>
          </p:nvSpPr>
          <p:spPr bwMode="auto">
            <a:xfrm>
              <a:off x="5269" y="2850"/>
              <a:ext cx="129" cy="78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35" y="30"/>
                </a:cxn>
                <a:cxn ang="0">
                  <a:pos x="77" y="8"/>
                </a:cxn>
                <a:cxn ang="0">
                  <a:pos x="147" y="0"/>
                </a:cxn>
                <a:cxn ang="0">
                  <a:pos x="193" y="22"/>
                </a:cxn>
                <a:cxn ang="0">
                  <a:pos x="219" y="76"/>
                </a:cxn>
                <a:cxn ang="0">
                  <a:pos x="248" y="83"/>
                </a:cxn>
                <a:cxn ang="0">
                  <a:pos x="259" y="105"/>
                </a:cxn>
                <a:cxn ang="0">
                  <a:pos x="210" y="87"/>
                </a:cxn>
                <a:cxn ang="0">
                  <a:pos x="175" y="127"/>
                </a:cxn>
                <a:cxn ang="0">
                  <a:pos x="160" y="156"/>
                </a:cxn>
                <a:cxn ang="0">
                  <a:pos x="127" y="145"/>
                </a:cxn>
                <a:cxn ang="0">
                  <a:pos x="182" y="85"/>
                </a:cxn>
                <a:cxn ang="0">
                  <a:pos x="189" y="68"/>
                </a:cxn>
                <a:cxn ang="0">
                  <a:pos x="182" y="44"/>
                </a:cxn>
                <a:cxn ang="0">
                  <a:pos x="167" y="37"/>
                </a:cxn>
                <a:cxn ang="0">
                  <a:pos x="153" y="35"/>
                </a:cxn>
                <a:cxn ang="0">
                  <a:pos x="147" y="72"/>
                </a:cxn>
                <a:cxn ang="0">
                  <a:pos x="119" y="100"/>
                </a:cxn>
                <a:cxn ang="0">
                  <a:pos x="83" y="105"/>
                </a:cxn>
                <a:cxn ang="0">
                  <a:pos x="63" y="90"/>
                </a:cxn>
                <a:cxn ang="0">
                  <a:pos x="86" y="92"/>
                </a:cxn>
                <a:cxn ang="0">
                  <a:pos x="110" y="87"/>
                </a:cxn>
                <a:cxn ang="0">
                  <a:pos x="132" y="68"/>
                </a:cxn>
                <a:cxn ang="0">
                  <a:pos x="140" y="35"/>
                </a:cxn>
                <a:cxn ang="0">
                  <a:pos x="103" y="30"/>
                </a:cxn>
                <a:cxn ang="0">
                  <a:pos x="101" y="61"/>
                </a:cxn>
                <a:cxn ang="0">
                  <a:pos x="83" y="68"/>
                </a:cxn>
                <a:cxn ang="0">
                  <a:pos x="63" y="55"/>
                </a:cxn>
                <a:cxn ang="0">
                  <a:pos x="59" y="41"/>
                </a:cxn>
                <a:cxn ang="0">
                  <a:pos x="40" y="55"/>
                </a:cxn>
                <a:cxn ang="0">
                  <a:pos x="55" y="83"/>
                </a:cxn>
                <a:cxn ang="0">
                  <a:pos x="39" y="79"/>
                </a:cxn>
                <a:cxn ang="0">
                  <a:pos x="24" y="61"/>
                </a:cxn>
                <a:cxn ang="0">
                  <a:pos x="15" y="90"/>
                </a:cxn>
                <a:cxn ang="0">
                  <a:pos x="0" y="76"/>
                </a:cxn>
                <a:cxn ang="0">
                  <a:pos x="0" y="76"/>
                </a:cxn>
              </a:cxnLst>
              <a:rect l="0" t="0" r="r" b="b"/>
              <a:pathLst>
                <a:path w="259" h="156">
                  <a:moveTo>
                    <a:pt x="0" y="76"/>
                  </a:moveTo>
                  <a:lnTo>
                    <a:pt x="35" y="30"/>
                  </a:lnTo>
                  <a:lnTo>
                    <a:pt x="77" y="8"/>
                  </a:lnTo>
                  <a:lnTo>
                    <a:pt x="147" y="0"/>
                  </a:lnTo>
                  <a:lnTo>
                    <a:pt x="193" y="22"/>
                  </a:lnTo>
                  <a:lnTo>
                    <a:pt x="219" y="76"/>
                  </a:lnTo>
                  <a:lnTo>
                    <a:pt x="248" y="83"/>
                  </a:lnTo>
                  <a:lnTo>
                    <a:pt x="259" y="105"/>
                  </a:lnTo>
                  <a:lnTo>
                    <a:pt x="210" y="87"/>
                  </a:lnTo>
                  <a:lnTo>
                    <a:pt x="175" y="127"/>
                  </a:lnTo>
                  <a:lnTo>
                    <a:pt x="160" y="156"/>
                  </a:lnTo>
                  <a:lnTo>
                    <a:pt x="127" y="145"/>
                  </a:lnTo>
                  <a:lnTo>
                    <a:pt x="182" y="85"/>
                  </a:lnTo>
                  <a:lnTo>
                    <a:pt x="189" y="68"/>
                  </a:lnTo>
                  <a:lnTo>
                    <a:pt x="182" y="44"/>
                  </a:lnTo>
                  <a:lnTo>
                    <a:pt x="167" y="37"/>
                  </a:lnTo>
                  <a:lnTo>
                    <a:pt x="153" y="35"/>
                  </a:lnTo>
                  <a:lnTo>
                    <a:pt x="147" y="72"/>
                  </a:lnTo>
                  <a:lnTo>
                    <a:pt x="119" y="100"/>
                  </a:lnTo>
                  <a:lnTo>
                    <a:pt x="83" y="105"/>
                  </a:lnTo>
                  <a:lnTo>
                    <a:pt x="63" y="90"/>
                  </a:lnTo>
                  <a:lnTo>
                    <a:pt x="86" y="92"/>
                  </a:lnTo>
                  <a:lnTo>
                    <a:pt x="110" y="87"/>
                  </a:lnTo>
                  <a:lnTo>
                    <a:pt x="132" y="68"/>
                  </a:lnTo>
                  <a:lnTo>
                    <a:pt x="140" y="35"/>
                  </a:lnTo>
                  <a:lnTo>
                    <a:pt x="103" y="30"/>
                  </a:lnTo>
                  <a:lnTo>
                    <a:pt x="101" y="61"/>
                  </a:lnTo>
                  <a:lnTo>
                    <a:pt x="83" y="68"/>
                  </a:lnTo>
                  <a:lnTo>
                    <a:pt x="63" y="55"/>
                  </a:lnTo>
                  <a:lnTo>
                    <a:pt x="59" y="41"/>
                  </a:lnTo>
                  <a:lnTo>
                    <a:pt x="40" y="55"/>
                  </a:lnTo>
                  <a:lnTo>
                    <a:pt x="55" y="83"/>
                  </a:lnTo>
                  <a:lnTo>
                    <a:pt x="39" y="79"/>
                  </a:lnTo>
                  <a:lnTo>
                    <a:pt x="24" y="61"/>
                  </a:lnTo>
                  <a:lnTo>
                    <a:pt x="15" y="90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7" name="Freeform 467"/>
            <p:cNvSpPr>
              <a:spLocks/>
            </p:cNvSpPr>
            <p:nvPr/>
          </p:nvSpPr>
          <p:spPr bwMode="auto">
            <a:xfrm>
              <a:off x="4551" y="2683"/>
              <a:ext cx="244" cy="161"/>
            </a:xfrm>
            <a:custGeom>
              <a:avLst/>
              <a:gdLst/>
              <a:ahLst/>
              <a:cxnLst>
                <a:cxn ang="0">
                  <a:pos x="459" y="16"/>
                </a:cxn>
                <a:cxn ang="0">
                  <a:pos x="390" y="0"/>
                </a:cxn>
                <a:cxn ang="0">
                  <a:pos x="307" y="11"/>
                </a:cxn>
                <a:cxn ang="0">
                  <a:pos x="241" y="62"/>
                </a:cxn>
                <a:cxn ang="0">
                  <a:pos x="7" y="171"/>
                </a:cxn>
                <a:cxn ang="0">
                  <a:pos x="134" y="176"/>
                </a:cxn>
                <a:cxn ang="0">
                  <a:pos x="31" y="204"/>
                </a:cxn>
                <a:cxn ang="0">
                  <a:pos x="0" y="257"/>
                </a:cxn>
                <a:cxn ang="0">
                  <a:pos x="165" y="230"/>
                </a:cxn>
                <a:cxn ang="0">
                  <a:pos x="114" y="263"/>
                </a:cxn>
                <a:cxn ang="0">
                  <a:pos x="101" y="321"/>
                </a:cxn>
                <a:cxn ang="0">
                  <a:pos x="250" y="275"/>
                </a:cxn>
                <a:cxn ang="0">
                  <a:pos x="368" y="206"/>
                </a:cxn>
                <a:cxn ang="0">
                  <a:pos x="489" y="88"/>
                </a:cxn>
                <a:cxn ang="0">
                  <a:pos x="399" y="121"/>
                </a:cxn>
                <a:cxn ang="0">
                  <a:pos x="445" y="70"/>
                </a:cxn>
                <a:cxn ang="0">
                  <a:pos x="397" y="75"/>
                </a:cxn>
                <a:cxn ang="0">
                  <a:pos x="459" y="16"/>
                </a:cxn>
                <a:cxn ang="0">
                  <a:pos x="459" y="16"/>
                </a:cxn>
              </a:cxnLst>
              <a:rect l="0" t="0" r="r" b="b"/>
              <a:pathLst>
                <a:path w="489" h="321">
                  <a:moveTo>
                    <a:pt x="459" y="16"/>
                  </a:moveTo>
                  <a:lnTo>
                    <a:pt x="390" y="0"/>
                  </a:lnTo>
                  <a:lnTo>
                    <a:pt x="307" y="11"/>
                  </a:lnTo>
                  <a:lnTo>
                    <a:pt x="241" y="62"/>
                  </a:lnTo>
                  <a:lnTo>
                    <a:pt x="7" y="171"/>
                  </a:lnTo>
                  <a:lnTo>
                    <a:pt x="134" y="176"/>
                  </a:lnTo>
                  <a:lnTo>
                    <a:pt x="31" y="204"/>
                  </a:lnTo>
                  <a:lnTo>
                    <a:pt x="0" y="257"/>
                  </a:lnTo>
                  <a:lnTo>
                    <a:pt x="165" y="230"/>
                  </a:lnTo>
                  <a:lnTo>
                    <a:pt x="114" y="263"/>
                  </a:lnTo>
                  <a:lnTo>
                    <a:pt x="101" y="321"/>
                  </a:lnTo>
                  <a:lnTo>
                    <a:pt x="250" y="275"/>
                  </a:lnTo>
                  <a:lnTo>
                    <a:pt x="368" y="206"/>
                  </a:lnTo>
                  <a:lnTo>
                    <a:pt x="489" y="88"/>
                  </a:lnTo>
                  <a:lnTo>
                    <a:pt x="399" y="121"/>
                  </a:lnTo>
                  <a:lnTo>
                    <a:pt x="445" y="70"/>
                  </a:lnTo>
                  <a:lnTo>
                    <a:pt x="397" y="75"/>
                  </a:lnTo>
                  <a:lnTo>
                    <a:pt x="459" y="16"/>
                  </a:lnTo>
                  <a:lnTo>
                    <a:pt x="459" y="16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8" name="Freeform 468"/>
            <p:cNvSpPr>
              <a:spLocks/>
            </p:cNvSpPr>
            <p:nvPr/>
          </p:nvSpPr>
          <p:spPr bwMode="auto">
            <a:xfrm>
              <a:off x="4650" y="2596"/>
              <a:ext cx="73" cy="9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48"/>
                </a:cxn>
                <a:cxn ang="0">
                  <a:pos x="0" y="107"/>
                </a:cxn>
                <a:cxn ang="0">
                  <a:pos x="42" y="90"/>
                </a:cxn>
                <a:cxn ang="0">
                  <a:pos x="1" y="155"/>
                </a:cxn>
                <a:cxn ang="0">
                  <a:pos x="47" y="186"/>
                </a:cxn>
                <a:cxn ang="0">
                  <a:pos x="145" y="144"/>
                </a:cxn>
                <a:cxn ang="0">
                  <a:pos x="58" y="127"/>
                </a:cxn>
                <a:cxn ang="0">
                  <a:pos x="106" y="57"/>
                </a:cxn>
                <a:cxn ang="0">
                  <a:pos x="90" y="24"/>
                </a:cxn>
                <a:cxn ang="0">
                  <a:pos x="34" y="52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145" h="186">
                  <a:moveTo>
                    <a:pt x="44" y="0"/>
                  </a:moveTo>
                  <a:lnTo>
                    <a:pt x="0" y="48"/>
                  </a:lnTo>
                  <a:lnTo>
                    <a:pt x="0" y="107"/>
                  </a:lnTo>
                  <a:lnTo>
                    <a:pt x="42" y="90"/>
                  </a:lnTo>
                  <a:lnTo>
                    <a:pt x="1" y="155"/>
                  </a:lnTo>
                  <a:lnTo>
                    <a:pt x="47" y="186"/>
                  </a:lnTo>
                  <a:lnTo>
                    <a:pt x="145" y="144"/>
                  </a:lnTo>
                  <a:lnTo>
                    <a:pt x="58" y="127"/>
                  </a:lnTo>
                  <a:lnTo>
                    <a:pt x="106" y="57"/>
                  </a:lnTo>
                  <a:lnTo>
                    <a:pt x="90" y="24"/>
                  </a:lnTo>
                  <a:lnTo>
                    <a:pt x="34" y="5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9" name="Freeform 469"/>
            <p:cNvSpPr>
              <a:spLocks/>
            </p:cNvSpPr>
            <p:nvPr/>
          </p:nvSpPr>
          <p:spPr bwMode="auto">
            <a:xfrm>
              <a:off x="4417" y="2792"/>
              <a:ext cx="105" cy="91"/>
            </a:xfrm>
            <a:custGeom>
              <a:avLst/>
              <a:gdLst/>
              <a:ahLst/>
              <a:cxnLst>
                <a:cxn ang="0">
                  <a:pos x="209" y="80"/>
                </a:cxn>
                <a:cxn ang="0">
                  <a:pos x="143" y="49"/>
                </a:cxn>
                <a:cxn ang="0">
                  <a:pos x="86" y="53"/>
                </a:cxn>
                <a:cxn ang="0">
                  <a:pos x="160" y="33"/>
                </a:cxn>
                <a:cxn ang="0">
                  <a:pos x="105" y="27"/>
                </a:cxn>
                <a:cxn ang="0">
                  <a:pos x="134" y="12"/>
                </a:cxn>
                <a:cxn ang="0">
                  <a:pos x="90" y="0"/>
                </a:cxn>
                <a:cxn ang="0">
                  <a:pos x="37" y="27"/>
                </a:cxn>
                <a:cxn ang="0">
                  <a:pos x="13" y="80"/>
                </a:cxn>
                <a:cxn ang="0">
                  <a:pos x="0" y="130"/>
                </a:cxn>
                <a:cxn ang="0">
                  <a:pos x="35" y="75"/>
                </a:cxn>
                <a:cxn ang="0">
                  <a:pos x="27" y="165"/>
                </a:cxn>
                <a:cxn ang="0">
                  <a:pos x="66" y="99"/>
                </a:cxn>
                <a:cxn ang="0">
                  <a:pos x="114" y="77"/>
                </a:cxn>
                <a:cxn ang="0">
                  <a:pos x="75" y="128"/>
                </a:cxn>
                <a:cxn ang="0">
                  <a:pos x="59" y="181"/>
                </a:cxn>
                <a:cxn ang="0">
                  <a:pos x="123" y="115"/>
                </a:cxn>
                <a:cxn ang="0">
                  <a:pos x="165" y="95"/>
                </a:cxn>
                <a:cxn ang="0">
                  <a:pos x="209" y="80"/>
                </a:cxn>
                <a:cxn ang="0">
                  <a:pos x="209" y="80"/>
                </a:cxn>
              </a:cxnLst>
              <a:rect l="0" t="0" r="r" b="b"/>
              <a:pathLst>
                <a:path w="209" h="181">
                  <a:moveTo>
                    <a:pt x="209" y="80"/>
                  </a:moveTo>
                  <a:lnTo>
                    <a:pt x="143" y="49"/>
                  </a:lnTo>
                  <a:lnTo>
                    <a:pt x="86" y="53"/>
                  </a:lnTo>
                  <a:lnTo>
                    <a:pt x="160" y="33"/>
                  </a:lnTo>
                  <a:lnTo>
                    <a:pt x="105" y="27"/>
                  </a:lnTo>
                  <a:lnTo>
                    <a:pt x="134" y="12"/>
                  </a:lnTo>
                  <a:lnTo>
                    <a:pt x="90" y="0"/>
                  </a:lnTo>
                  <a:lnTo>
                    <a:pt x="37" y="27"/>
                  </a:lnTo>
                  <a:lnTo>
                    <a:pt x="13" y="80"/>
                  </a:lnTo>
                  <a:lnTo>
                    <a:pt x="0" y="130"/>
                  </a:lnTo>
                  <a:lnTo>
                    <a:pt x="35" y="75"/>
                  </a:lnTo>
                  <a:lnTo>
                    <a:pt x="27" y="165"/>
                  </a:lnTo>
                  <a:lnTo>
                    <a:pt x="66" y="99"/>
                  </a:lnTo>
                  <a:lnTo>
                    <a:pt x="114" y="77"/>
                  </a:lnTo>
                  <a:lnTo>
                    <a:pt x="75" y="128"/>
                  </a:lnTo>
                  <a:lnTo>
                    <a:pt x="59" y="181"/>
                  </a:lnTo>
                  <a:lnTo>
                    <a:pt x="123" y="115"/>
                  </a:lnTo>
                  <a:lnTo>
                    <a:pt x="165" y="95"/>
                  </a:lnTo>
                  <a:lnTo>
                    <a:pt x="209" y="80"/>
                  </a:lnTo>
                  <a:lnTo>
                    <a:pt x="209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0" name="Freeform 470"/>
            <p:cNvSpPr>
              <a:spLocks/>
            </p:cNvSpPr>
            <p:nvPr/>
          </p:nvSpPr>
          <p:spPr bwMode="auto">
            <a:xfrm>
              <a:off x="4394" y="2685"/>
              <a:ext cx="96" cy="102"/>
            </a:xfrm>
            <a:custGeom>
              <a:avLst/>
              <a:gdLst/>
              <a:ahLst/>
              <a:cxnLst>
                <a:cxn ang="0">
                  <a:pos x="193" y="204"/>
                </a:cxn>
                <a:cxn ang="0">
                  <a:pos x="130" y="174"/>
                </a:cxn>
                <a:cxn ang="0">
                  <a:pos x="64" y="167"/>
                </a:cxn>
                <a:cxn ang="0">
                  <a:pos x="0" y="180"/>
                </a:cxn>
                <a:cxn ang="0">
                  <a:pos x="15" y="128"/>
                </a:cxn>
                <a:cxn ang="0">
                  <a:pos x="7" y="69"/>
                </a:cxn>
                <a:cxn ang="0">
                  <a:pos x="22" y="0"/>
                </a:cxn>
                <a:cxn ang="0">
                  <a:pos x="33" y="75"/>
                </a:cxn>
                <a:cxn ang="0">
                  <a:pos x="57" y="119"/>
                </a:cxn>
                <a:cxn ang="0">
                  <a:pos x="90" y="137"/>
                </a:cxn>
                <a:cxn ang="0">
                  <a:pos x="64" y="68"/>
                </a:cxn>
                <a:cxn ang="0">
                  <a:pos x="64" y="42"/>
                </a:cxn>
                <a:cxn ang="0">
                  <a:pos x="99" y="119"/>
                </a:cxn>
                <a:cxn ang="0">
                  <a:pos x="152" y="161"/>
                </a:cxn>
                <a:cxn ang="0">
                  <a:pos x="193" y="204"/>
                </a:cxn>
                <a:cxn ang="0">
                  <a:pos x="193" y="204"/>
                </a:cxn>
              </a:cxnLst>
              <a:rect l="0" t="0" r="r" b="b"/>
              <a:pathLst>
                <a:path w="193" h="204">
                  <a:moveTo>
                    <a:pt x="193" y="204"/>
                  </a:moveTo>
                  <a:lnTo>
                    <a:pt x="130" y="174"/>
                  </a:lnTo>
                  <a:lnTo>
                    <a:pt x="64" y="167"/>
                  </a:lnTo>
                  <a:lnTo>
                    <a:pt x="0" y="180"/>
                  </a:lnTo>
                  <a:lnTo>
                    <a:pt x="15" y="128"/>
                  </a:lnTo>
                  <a:lnTo>
                    <a:pt x="7" y="69"/>
                  </a:lnTo>
                  <a:lnTo>
                    <a:pt x="22" y="0"/>
                  </a:lnTo>
                  <a:lnTo>
                    <a:pt x="33" y="75"/>
                  </a:lnTo>
                  <a:lnTo>
                    <a:pt x="57" y="119"/>
                  </a:lnTo>
                  <a:lnTo>
                    <a:pt x="90" y="137"/>
                  </a:lnTo>
                  <a:lnTo>
                    <a:pt x="64" y="68"/>
                  </a:lnTo>
                  <a:lnTo>
                    <a:pt x="64" y="42"/>
                  </a:lnTo>
                  <a:lnTo>
                    <a:pt x="99" y="119"/>
                  </a:lnTo>
                  <a:lnTo>
                    <a:pt x="152" y="161"/>
                  </a:lnTo>
                  <a:lnTo>
                    <a:pt x="193" y="204"/>
                  </a:lnTo>
                  <a:lnTo>
                    <a:pt x="193" y="2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1" name="Freeform 471"/>
            <p:cNvSpPr>
              <a:spLocks/>
            </p:cNvSpPr>
            <p:nvPr/>
          </p:nvSpPr>
          <p:spPr bwMode="auto">
            <a:xfrm>
              <a:off x="4450" y="2636"/>
              <a:ext cx="146" cy="131"/>
            </a:xfrm>
            <a:custGeom>
              <a:avLst/>
              <a:gdLst/>
              <a:ahLst/>
              <a:cxnLst>
                <a:cxn ang="0">
                  <a:pos x="292" y="132"/>
                </a:cxn>
                <a:cxn ang="0">
                  <a:pos x="261" y="164"/>
                </a:cxn>
                <a:cxn ang="0">
                  <a:pos x="208" y="195"/>
                </a:cxn>
                <a:cxn ang="0">
                  <a:pos x="167" y="259"/>
                </a:cxn>
                <a:cxn ang="0">
                  <a:pos x="114" y="261"/>
                </a:cxn>
                <a:cxn ang="0">
                  <a:pos x="90" y="259"/>
                </a:cxn>
                <a:cxn ang="0">
                  <a:pos x="35" y="213"/>
                </a:cxn>
                <a:cxn ang="0">
                  <a:pos x="0" y="127"/>
                </a:cxn>
                <a:cxn ang="0">
                  <a:pos x="72" y="197"/>
                </a:cxn>
                <a:cxn ang="0">
                  <a:pos x="59" y="123"/>
                </a:cxn>
                <a:cxn ang="0">
                  <a:pos x="83" y="94"/>
                </a:cxn>
                <a:cxn ang="0">
                  <a:pos x="114" y="142"/>
                </a:cxn>
                <a:cxn ang="0">
                  <a:pos x="123" y="77"/>
                </a:cxn>
                <a:cxn ang="0">
                  <a:pos x="141" y="61"/>
                </a:cxn>
                <a:cxn ang="0">
                  <a:pos x="158" y="140"/>
                </a:cxn>
                <a:cxn ang="0">
                  <a:pos x="165" y="42"/>
                </a:cxn>
                <a:cxn ang="0">
                  <a:pos x="206" y="0"/>
                </a:cxn>
                <a:cxn ang="0">
                  <a:pos x="204" y="87"/>
                </a:cxn>
                <a:cxn ang="0">
                  <a:pos x="243" y="129"/>
                </a:cxn>
                <a:cxn ang="0">
                  <a:pos x="292" y="132"/>
                </a:cxn>
                <a:cxn ang="0">
                  <a:pos x="292" y="132"/>
                </a:cxn>
              </a:cxnLst>
              <a:rect l="0" t="0" r="r" b="b"/>
              <a:pathLst>
                <a:path w="292" h="261">
                  <a:moveTo>
                    <a:pt x="292" y="132"/>
                  </a:moveTo>
                  <a:lnTo>
                    <a:pt x="261" y="164"/>
                  </a:lnTo>
                  <a:lnTo>
                    <a:pt x="208" y="195"/>
                  </a:lnTo>
                  <a:lnTo>
                    <a:pt x="167" y="259"/>
                  </a:lnTo>
                  <a:lnTo>
                    <a:pt x="114" y="261"/>
                  </a:lnTo>
                  <a:lnTo>
                    <a:pt x="90" y="259"/>
                  </a:lnTo>
                  <a:lnTo>
                    <a:pt x="35" y="213"/>
                  </a:lnTo>
                  <a:lnTo>
                    <a:pt x="0" y="127"/>
                  </a:lnTo>
                  <a:lnTo>
                    <a:pt x="72" y="197"/>
                  </a:lnTo>
                  <a:lnTo>
                    <a:pt x="59" y="123"/>
                  </a:lnTo>
                  <a:lnTo>
                    <a:pt x="83" y="94"/>
                  </a:lnTo>
                  <a:lnTo>
                    <a:pt x="114" y="142"/>
                  </a:lnTo>
                  <a:lnTo>
                    <a:pt x="123" y="77"/>
                  </a:lnTo>
                  <a:lnTo>
                    <a:pt x="141" y="61"/>
                  </a:lnTo>
                  <a:lnTo>
                    <a:pt x="158" y="140"/>
                  </a:lnTo>
                  <a:lnTo>
                    <a:pt x="165" y="42"/>
                  </a:lnTo>
                  <a:lnTo>
                    <a:pt x="206" y="0"/>
                  </a:lnTo>
                  <a:lnTo>
                    <a:pt x="204" y="87"/>
                  </a:lnTo>
                  <a:lnTo>
                    <a:pt x="243" y="129"/>
                  </a:lnTo>
                  <a:lnTo>
                    <a:pt x="292" y="132"/>
                  </a:lnTo>
                  <a:lnTo>
                    <a:pt x="292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2" name="Freeform 472"/>
            <p:cNvSpPr>
              <a:spLocks/>
            </p:cNvSpPr>
            <p:nvPr/>
          </p:nvSpPr>
          <p:spPr bwMode="auto">
            <a:xfrm>
              <a:off x="4568" y="2689"/>
              <a:ext cx="191" cy="146"/>
            </a:xfrm>
            <a:custGeom>
              <a:avLst/>
              <a:gdLst/>
              <a:ahLst/>
              <a:cxnLst>
                <a:cxn ang="0">
                  <a:pos x="357" y="0"/>
                </a:cxn>
                <a:cxn ang="0">
                  <a:pos x="289" y="14"/>
                </a:cxn>
                <a:cxn ang="0">
                  <a:pos x="219" y="71"/>
                </a:cxn>
                <a:cxn ang="0">
                  <a:pos x="118" y="116"/>
                </a:cxn>
                <a:cxn ang="0">
                  <a:pos x="8" y="156"/>
                </a:cxn>
                <a:cxn ang="0">
                  <a:pos x="182" y="134"/>
                </a:cxn>
                <a:cxn ang="0">
                  <a:pos x="243" y="112"/>
                </a:cxn>
                <a:cxn ang="0">
                  <a:pos x="173" y="167"/>
                </a:cxn>
                <a:cxn ang="0">
                  <a:pos x="24" y="204"/>
                </a:cxn>
                <a:cxn ang="0">
                  <a:pos x="0" y="231"/>
                </a:cxn>
                <a:cxn ang="0">
                  <a:pos x="180" y="191"/>
                </a:cxn>
                <a:cxn ang="0">
                  <a:pos x="237" y="169"/>
                </a:cxn>
                <a:cxn ang="0">
                  <a:pos x="191" y="213"/>
                </a:cxn>
                <a:cxn ang="0">
                  <a:pos x="114" y="242"/>
                </a:cxn>
                <a:cxn ang="0">
                  <a:pos x="92" y="292"/>
                </a:cxn>
                <a:cxn ang="0">
                  <a:pos x="217" y="248"/>
                </a:cxn>
                <a:cxn ang="0">
                  <a:pos x="290" y="196"/>
                </a:cxn>
                <a:cxn ang="0">
                  <a:pos x="364" y="128"/>
                </a:cxn>
                <a:cxn ang="0">
                  <a:pos x="316" y="139"/>
                </a:cxn>
                <a:cxn ang="0">
                  <a:pos x="366" y="81"/>
                </a:cxn>
                <a:cxn ang="0">
                  <a:pos x="303" y="95"/>
                </a:cxn>
                <a:cxn ang="0">
                  <a:pos x="333" y="44"/>
                </a:cxn>
                <a:cxn ang="0">
                  <a:pos x="382" y="16"/>
                </a:cxn>
                <a:cxn ang="0">
                  <a:pos x="357" y="0"/>
                </a:cxn>
                <a:cxn ang="0">
                  <a:pos x="357" y="0"/>
                </a:cxn>
              </a:cxnLst>
              <a:rect l="0" t="0" r="r" b="b"/>
              <a:pathLst>
                <a:path w="382" h="292">
                  <a:moveTo>
                    <a:pt x="357" y="0"/>
                  </a:moveTo>
                  <a:lnTo>
                    <a:pt x="289" y="14"/>
                  </a:lnTo>
                  <a:lnTo>
                    <a:pt x="219" y="71"/>
                  </a:lnTo>
                  <a:lnTo>
                    <a:pt x="118" y="116"/>
                  </a:lnTo>
                  <a:lnTo>
                    <a:pt x="8" y="156"/>
                  </a:lnTo>
                  <a:lnTo>
                    <a:pt x="182" y="134"/>
                  </a:lnTo>
                  <a:lnTo>
                    <a:pt x="243" y="112"/>
                  </a:lnTo>
                  <a:lnTo>
                    <a:pt x="173" y="167"/>
                  </a:lnTo>
                  <a:lnTo>
                    <a:pt x="24" y="204"/>
                  </a:lnTo>
                  <a:lnTo>
                    <a:pt x="0" y="231"/>
                  </a:lnTo>
                  <a:lnTo>
                    <a:pt x="180" y="191"/>
                  </a:lnTo>
                  <a:lnTo>
                    <a:pt x="237" y="169"/>
                  </a:lnTo>
                  <a:lnTo>
                    <a:pt x="191" y="213"/>
                  </a:lnTo>
                  <a:lnTo>
                    <a:pt x="114" y="242"/>
                  </a:lnTo>
                  <a:lnTo>
                    <a:pt x="92" y="292"/>
                  </a:lnTo>
                  <a:lnTo>
                    <a:pt x="217" y="248"/>
                  </a:lnTo>
                  <a:lnTo>
                    <a:pt x="290" y="196"/>
                  </a:lnTo>
                  <a:lnTo>
                    <a:pt x="364" y="128"/>
                  </a:lnTo>
                  <a:lnTo>
                    <a:pt x="316" y="139"/>
                  </a:lnTo>
                  <a:lnTo>
                    <a:pt x="366" y="81"/>
                  </a:lnTo>
                  <a:lnTo>
                    <a:pt x="303" y="95"/>
                  </a:lnTo>
                  <a:lnTo>
                    <a:pt x="333" y="44"/>
                  </a:lnTo>
                  <a:lnTo>
                    <a:pt x="382" y="16"/>
                  </a:lnTo>
                  <a:lnTo>
                    <a:pt x="357" y="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3" name="Freeform 473"/>
            <p:cNvSpPr>
              <a:spLocks/>
            </p:cNvSpPr>
            <p:nvPr/>
          </p:nvSpPr>
          <p:spPr bwMode="auto">
            <a:xfrm>
              <a:off x="4509" y="2473"/>
              <a:ext cx="100" cy="9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" y="44"/>
                </a:cxn>
                <a:cxn ang="0">
                  <a:pos x="0" y="99"/>
                </a:cxn>
                <a:cxn ang="0">
                  <a:pos x="27" y="151"/>
                </a:cxn>
                <a:cxn ang="0">
                  <a:pos x="57" y="182"/>
                </a:cxn>
                <a:cxn ang="0">
                  <a:pos x="99" y="134"/>
                </a:cxn>
                <a:cxn ang="0">
                  <a:pos x="170" y="99"/>
                </a:cxn>
                <a:cxn ang="0">
                  <a:pos x="200" y="57"/>
                </a:cxn>
                <a:cxn ang="0">
                  <a:pos x="136" y="88"/>
                </a:cxn>
                <a:cxn ang="0">
                  <a:pos x="99" y="44"/>
                </a:cxn>
                <a:cxn ang="0">
                  <a:pos x="86" y="99"/>
                </a:cxn>
                <a:cxn ang="0">
                  <a:pos x="57" y="52"/>
                </a:cxn>
                <a:cxn ang="0">
                  <a:pos x="44" y="99"/>
                </a:cxn>
                <a:cxn ang="0">
                  <a:pos x="25" y="48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200" h="182">
                  <a:moveTo>
                    <a:pt x="27" y="0"/>
                  </a:moveTo>
                  <a:lnTo>
                    <a:pt x="1" y="44"/>
                  </a:lnTo>
                  <a:lnTo>
                    <a:pt x="0" y="99"/>
                  </a:lnTo>
                  <a:lnTo>
                    <a:pt x="27" y="151"/>
                  </a:lnTo>
                  <a:lnTo>
                    <a:pt x="57" y="182"/>
                  </a:lnTo>
                  <a:lnTo>
                    <a:pt x="99" y="134"/>
                  </a:lnTo>
                  <a:lnTo>
                    <a:pt x="170" y="99"/>
                  </a:lnTo>
                  <a:lnTo>
                    <a:pt x="200" y="57"/>
                  </a:lnTo>
                  <a:lnTo>
                    <a:pt x="136" y="88"/>
                  </a:lnTo>
                  <a:lnTo>
                    <a:pt x="99" y="44"/>
                  </a:lnTo>
                  <a:lnTo>
                    <a:pt x="86" y="99"/>
                  </a:lnTo>
                  <a:lnTo>
                    <a:pt x="57" y="52"/>
                  </a:lnTo>
                  <a:lnTo>
                    <a:pt x="44" y="99"/>
                  </a:lnTo>
                  <a:lnTo>
                    <a:pt x="25" y="48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4" name="Freeform 474"/>
            <p:cNvSpPr>
              <a:spLocks/>
            </p:cNvSpPr>
            <p:nvPr/>
          </p:nvSpPr>
          <p:spPr bwMode="auto">
            <a:xfrm>
              <a:off x="5066" y="2320"/>
              <a:ext cx="38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149"/>
                </a:cxn>
                <a:cxn ang="0">
                  <a:pos x="77" y="189"/>
                </a:cxn>
                <a:cxn ang="0">
                  <a:pos x="53" y="99"/>
                </a:cxn>
                <a:cxn ang="0">
                  <a:pos x="42" y="1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7" h="189">
                  <a:moveTo>
                    <a:pt x="0" y="0"/>
                  </a:moveTo>
                  <a:lnTo>
                    <a:pt x="26" y="149"/>
                  </a:lnTo>
                  <a:lnTo>
                    <a:pt x="77" y="189"/>
                  </a:lnTo>
                  <a:lnTo>
                    <a:pt x="53" y="99"/>
                  </a:lnTo>
                  <a:lnTo>
                    <a:pt x="42" y="1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5" name="Freeform 475"/>
            <p:cNvSpPr>
              <a:spLocks/>
            </p:cNvSpPr>
            <p:nvPr/>
          </p:nvSpPr>
          <p:spPr bwMode="auto">
            <a:xfrm>
              <a:off x="5096" y="2324"/>
              <a:ext cx="67" cy="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170"/>
                </a:cxn>
                <a:cxn ang="0">
                  <a:pos x="58" y="99"/>
                </a:cxn>
                <a:cxn ang="0">
                  <a:pos x="97" y="150"/>
                </a:cxn>
                <a:cxn ang="0">
                  <a:pos x="84" y="73"/>
                </a:cxn>
                <a:cxn ang="0">
                  <a:pos x="134" y="146"/>
                </a:cxn>
                <a:cxn ang="0">
                  <a:pos x="119" y="75"/>
                </a:cxn>
                <a:cxn ang="0">
                  <a:pos x="79" y="14"/>
                </a:cxn>
                <a:cxn ang="0">
                  <a:pos x="64" y="34"/>
                </a:cxn>
                <a:cxn ang="0">
                  <a:pos x="66" y="8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170">
                  <a:moveTo>
                    <a:pt x="0" y="0"/>
                  </a:moveTo>
                  <a:lnTo>
                    <a:pt x="68" y="170"/>
                  </a:lnTo>
                  <a:lnTo>
                    <a:pt x="58" y="99"/>
                  </a:lnTo>
                  <a:lnTo>
                    <a:pt x="97" y="150"/>
                  </a:lnTo>
                  <a:lnTo>
                    <a:pt x="84" y="73"/>
                  </a:lnTo>
                  <a:lnTo>
                    <a:pt x="134" y="146"/>
                  </a:lnTo>
                  <a:lnTo>
                    <a:pt x="119" y="75"/>
                  </a:lnTo>
                  <a:lnTo>
                    <a:pt x="79" y="14"/>
                  </a:lnTo>
                  <a:lnTo>
                    <a:pt x="64" y="34"/>
                  </a:lnTo>
                  <a:lnTo>
                    <a:pt x="66" y="8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6" name="Freeform 476"/>
            <p:cNvSpPr>
              <a:spLocks/>
            </p:cNvSpPr>
            <p:nvPr/>
          </p:nvSpPr>
          <p:spPr bwMode="auto">
            <a:xfrm>
              <a:off x="5462" y="2881"/>
              <a:ext cx="99" cy="95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38" y="152"/>
                </a:cxn>
                <a:cxn ang="0">
                  <a:pos x="75" y="163"/>
                </a:cxn>
                <a:cxn ang="0">
                  <a:pos x="35" y="121"/>
                </a:cxn>
                <a:cxn ang="0">
                  <a:pos x="20" y="88"/>
                </a:cxn>
                <a:cxn ang="0">
                  <a:pos x="16" y="53"/>
                </a:cxn>
                <a:cxn ang="0">
                  <a:pos x="81" y="106"/>
                </a:cxn>
                <a:cxn ang="0">
                  <a:pos x="24" y="0"/>
                </a:cxn>
                <a:cxn ang="0">
                  <a:pos x="57" y="27"/>
                </a:cxn>
                <a:cxn ang="0">
                  <a:pos x="110" y="93"/>
                </a:cxn>
                <a:cxn ang="0">
                  <a:pos x="165" y="110"/>
                </a:cxn>
                <a:cxn ang="0">
                  <a:pos x="196" y="128"/>
                </a:cxn>
                <a:cxn ang="0">
                  <a:pos x="141" y="123"/>
                </a:cxn>
                <a:cxn ang="0">
                  <a:pos x="110" y="114"/>
                </a:cxn>
                <a:cxn ang="0">
                  <a:pos x="165" y="160"/>
                </a:cxn>
                <a:cxn ang="0">
                  <a:pos x="117" y="152"/>
                </a:cxn>
                <a:cxn ang="0">
                  <a:pos x="68" y="127"/>
                </a:cxn>
                <a:cxn ang="0">
                  <a:pos x="101" y="169"/>
                </a:cxn>
                <a:cxn ang="0">
                  <a:pos x="161" y="185"/>
                </a:cxn>
                <a:cxn ang="0">
                  <a:pos x="106" y="189"/>
                </a:cxn>
                <a:cxn ang="0">
                  <a:pos x="66" y="185"/>
                </a:cxn>
                <a:cxn ang="0">
                  <a:pos x="24" y="161"/>
                </a:cxn>
                <a:cxn ang="0">
                  <a:pos x="0" y="132"/>
                </a:cxn>
                <a:cxn ang="0">
                  <a:pos x="0" y="132"/>
                </a:cxn>
              </a:cxnLst>
              <a:rect l="0" t="0" r="r" b="b"/>
              <a:pathLst>
                <a:path w="196" h="189">
                  <a:moveTo>
                    <a:pt x="0" y="132"/>
                  </a:moveTo>
                  <a:lnTo>
                    <a:pt x="38" y="152"/>
                  </a:lnTo>
                  <a:lnTo>
                    <a:pt x="75" y="163"/>
                  </a:lnTo>
                  <a:lnTo>
                    <a:pt x="35" y="121"/>
                  </a:lnTo>
                  <a:lnTo>
                    <a:pt x="20" y="88"/>
                  </a:lnTo>
                  <a:lnTo>
                    <a:pt x="16" y="53"/>
                  </a:lnTo>
                  <a:lnTo>
                    <a:pt x="81" y="106"/>
                  </a:lnTo>
                  <a:lnTo>
                    <a:pt x="24" y="0"/>
                  </a:lnTo>
                  <a:lnTo>
                    <a:pt x="57" y="27"/>
                  </a:lnTo>
                  <a:lnTo>
                    <a:pt x="110" y="93"/>
                  </a:lnTo>
                  <a:lnTo>
                    <a:pt x="165" y="110"/>
                  </a:lnTo>
                  <a:lnTo>
                    <a:pt x="196" y="128"/>
                  </a:lnTo>
                  <a:lnTo>
                    <a:pt x="141" y="123"/>
                  </a:lnTo>
                  <a:lnTo>
                    <a:pt x="110" y="114"/>
                  </a:lnTo>
                  <a:lnTo>
                    <a:pt x="165" y="160"/>
                  </a:lnTo>
                  <a:lnTo>
                    <a:pt x="117" y="152"/>
                  </a:lnTo>
                  <a:lnTo>
                    <a:pt x="68" y="127"/>
                  </a:lnTo>
                  <a:lnTo>
                    <a:pt x="101" y="169"/>
                  </a:lnTo>
                  <a:lnTo>
                    <a:pt x="161" y="185"/>
                  </a:lnTo>
                  <a:lnTo>
                    <a:pt x="106" y="189"/>
                  </a:lnTo>
                  <a:lnTo>
                    <a:pt x="66" y="185"/>
                  </a:lnTo>
                  <a:lnTo>
                    <a:pt x="24" y="161"/>
                  </a:lnTo>
                  <a:lnTo>
                    <a:pt x="0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7" name="Freeform 477"/>
            <p:cNvSpPr>
              <a:spLocks/>
            </p:cNvSpPr>
            <p:nvPr/>
          </p:nvSpPr>
          <p:spPr bwMode="auto">
            <a:xfrm>
              <a:off x="5472" y="2982"/>
              <a:ext cx="109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22"/>
                </a:cxn>
                <a:cxn ang="0">
                  <a:pos x="103" y="27"/>
                </a:cxn>
                <a:cxn ang="0">
                  <a:pos x="169" y="22"/>
                </a:cxn>
                <a:cxn ang="0">
                  <a:pos x="193" y="31"/>
                </a:cxn>
                <a:cxn ang="0">
                  <a:pos x="106" y="44"/>
                </a:cxn>
                <a:cxn ang="0">
                  <a:pos x="141" y="55"/>
                </a:cxn>
                <a:cxn ang="0">
                  <a:pos x="217" y="72"/>
                </a:cxn>
                <a:cxn ang="0">
                  <a:pos x="191" y="77"/>
                </a:cxn>
                <a:cxn ang="0">
                  <a:pos x="110" y="64"/>
                </a:cxn>
                <a:cxn ang="0">
                  <a:pos x="55" y="44"/>
                </a:cxn>
                <a:cxn ang="0">
                  <a:pos x="15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7" h="77">
                  <a:moveTo>
                    <a:pt x="0" y="0"/>
                  </a:moveTo>
                  <a:lnTo>
                    <a:pt x="39" y="22"/>
                  </a:lnTo>
                  <a:lnTo>
                    <a:pt x="103" y="27"/>
                  </a:lnTo>
                  <a:lnTo>
                    <a:pt x="169" y="22"/>
                  </a:lnTo>
                  <a:lnTo>
                    <a:pt x="193" y="31"/>
                  </a:lnTo>
                  <a:lnTo>
                    <a:pt x="106" y="44"/>
                  </a:lnTo>
                  <a:lnTo>
                    <a:pt x="141" y="55"/>
                  </a:lnTo>
                  <a:lnTo>
                    <a:pt x="217" y="72"/>
                  </a:lnTo>
                  <a:lnTo>
                    <a:pt x="191" y="77"/>
                  </a:lnTo>
                  <a:lnTo>
                    <a:pt x="110" y="64"/>
                  </a:lnTo>
                  <a:lnTo>
                    <a:pt x="55" y="44"/>
                  </a:lnTo>
                  <a:lnTo>
                    <a:pt x="15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8" name="Freeform 478"/>
            <p:cNvSpPr>
              <a:spLocks/>
            </p:cNvSpPr>
            <p:nvPr/>
          </p:nvSpPr>
          <p:spPr bwMode="auto">
            <a:xfrm>
              <a:off x="5493" y="3028"/>
              <a:ext cx="135" cy="107"/>
            </a:xfrm>
            <a:custGeom>
              <a:avLst/>
              <a:gdLst/>
              <a:ahLst/>
              <a:cxnLst>
                <a:cxn ang="0">
                  <a:pos x="43" y="75"/>
                </a:cxn>
                <a:cxn ang="0">
                  <a:pos x="85" y="115"/>
                </a:cxn>
                <a:cxn ang="0">
                  <a:pos x="144" y="119"/>
                </a:cxn>
                <a:cxn ang="0">
                  <a:pos x="204" y="112"/>
                </a:cxn>
                <a:cxn ang="0">
                  <a:pos x="237" y="90"/>
                </a:cxn>
                <a:cxn ang="0">
                  <a:pos x="259" y="55"/>
                </a:cxn>
                <a:cxn ang="0">
                  <a:pos x="269" y="0"/>
                </a:cxn>
                <a:cxn ang="0">
                  <a:pos x="270" y="42"/>
                </a:cxn>
                <a:cxn ang="0">
                  <a:pos x="261" y="93"/>
                </a:cxn>
                <a:cxn ang="0">
                  <a:pos x="232" y="143"/>
                </a:cxn>
                <a:cxn ang="0">
                  <a:pos x="184" y="176"/>
                </a:cxn>
                <a:cxn ang="0">
                  <a:pos x="74" y="213"/>
                </a:cxn>
                <a:cxn ang="0">
                  <a:pos x="78" y="171"/>
                </a:cxn>
                <a:cxn ang="0">
                  <a:pos x="66" y="149"/>
                </a:cxn>
                <a:cxn ang="0">
                  <a:pos x="0" y="160"/>
                </a:cxn>
                <a:cxn ang="0">
                  <a:pos x="43" y="75"/>
                </a:cxn>
                <a:cxn ang="0">
                  <a:pos x="43" y="75"/>
                </a:cxn>
              </a:cxnLst>
              <a:rect l="0" t="0" r="r" b="b"/>
              <a:pathLst>
                <a:path w="270" h="213">
                  <a:moveTo>
                    <a:pt x="43" y="75"/>
                  </a:moveTo>
                  <a:lnTo>
                    <a:pt x="85" y="115"/>
                  </a:lnTo>
                  <a:lnTo>
                    <a:pt x="144" y="119"/>
                  </a:lnTo>
                  <a:lnTo>
                    <a:pt x="204" y="112"/>
                  </a:lnTo>
                  <a:lnTo>
                    <a:pt x="237" y="90"/>
                  </a:lnTo>
                  <a:lnTo>
                    <a:pt x="259" y="55"/>
                  </a:lnTo>
                  <a:lnTo>
                    <a:pt x="269" y="0"/>
                  </a:lnTo>
                  <a:lnTo>
                    <a:pt x="270" y="42"/>
                  </a:lnTo>
                  <a:lnTo>
                    <a:pt x="261" y="93"/>
                  </a:lnTo>
                  <a:lnTo>
                    <a:pt x="232" y="143"/>
                  </a:lnTo>
                  <a:lnTo>
                    <a:pt x="184" y="176"/>
                  </a:lnTo>
                  <a:lnTo>
                    <a:pt x="74" y="213"/>
                  </a:lnTo>
                  <a:lnTo>
                    <a:pt x="78" y="171"/>
                  </a:lnTo>
                  <a:lnTo>
                    <a:pt x="66" y="149"/>
                  </a:lnTo>
                  <a:lnTo>
                    <a:pt x="0" y="160"/>
                  </a:lnTo>
                  <a:lnTo>
                    <a:pt x="43" y="75"/>
                  </a:lnTo>
                  <a:lnTo>
                    <a:pt x="43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6239BA05-1A43-4431-993A-A425047C8860}" type="slidenum">
              <a:rPr lang="en-US"/>
              <a:pPr/>
              <a:t>12</a:t>
            </a:fld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-1066800" y="3468688"/>
            <a:ext cx="18415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endParaRPr lang="en-US" sz="3000" b="1">
              <a:solidFill>
                <a:srgbClr val="C1CE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0" hangingPunct="0"/>
            <a:endParaRPr lang="en-US" sz="2800" b="1">
              <a:solidFill>
                <a:srgbClr val="FAFD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82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Congressional Resolution</a:t>
            </a:r>
            <a:b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 December 1777</a:t>
            </a:r>
          </a:p>
        </p:txBody>
      </p:sp>
      <p:sp>
        <p:nvSpPr>
          <p:cNvPr id="22583" name="Rectangle 5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876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/>
              <a:t>Authorized two </a:t>
            </a:r>
            <a:r>
              <a:rPr lang="en-US" sz="2800" dirty="0"/>
              <a:t>Inspectors </a:t>
            </a:r>
            <a:r>
              <a:rPr lang="en-US" sz="2800" dirty="0" smtClean="0"/>
              <a:t>General</a:t>
            </a:r>
            <a:endParaRPr lang="en-US" sz="2800" dirty="0"/>
          </a:p>
          <a:p>
            <a:r>
              <a:rPr lang="en-US" sz="2800" dirty="0"/>
              <a:t>IG would report findings directly to Congress (Board of War </a:t>
            </a:r>
            <a:r>
              <a:rPr lang="en-US" sz="2800" dirty="0" smtClean="0"/>
              <a:t>(</a:t>
            </a:r>
            <a:r>
              <a:rPr lang="en-US" sz="2800" dirty="0" err="1" smtClean="0"/>
              <a:t>BoW</a:t>
            </a:r>
            <a:r>
              <a:rPr lang="en-US" sz="2800" dirty="0" smtClean="0"/>
              <a:t>))</a:t>
            </a:r>
            <a:endParaRPr lang="en-US" sz="2800" dirty="0"/>
          </a:p>
          <a:p>
            <a:r>
              <a:rPr lang="en-US" sz="2800" dirty="0" err="1"/>
              <a:t>BoW</a:t>
            </a:r>
            <a:r>
              <a:rPr lang="en-US" sz="2800" dirty="0"/>
              <a:t> regulated and made all tactical and strategic decisions for the Army</a:t>
            </a:r>
          </a:p>
          <a:p>
            <a:r>
              <a:rPr lang="en-US" sz="2800" dirty="0"/>
              <a:t>Commander was responsible for tactical </a:t>
            </a:r>
            <a:r>
              <a:rPr lang="en-US" sz="2800" dirty="0" smtClean="0"/>
              <a:t>operations</a:t>
            </a:r>
            <a:endParaRPr 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0317D570-6B23-4C16-A283-5FF4263AFA2A}" type="slidenum">
              <a:rPr lang="en-US"/>
              <a:pPr/>
              <a:t>13</a:t>
            </a:fld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Congressional Resolution</a:t>
            </a:r>
            <a:br>
              <a:rPr lang="en-US" sz="4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 December 1777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686800" cy="4495800"/>
          </a:xfrm>
        </p:spPr>
        <p:txBody>
          <a:bodyPr/>
          <a:lstStyle/>
          <a:p>
            <a:r>
              <a:rPr lang="en-US" sz="2800" dirty="0"/>
              <a:t>IG procedures and responsibilities: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sz="2400" dirty="0"/>
              <a:t>Notify regimental commanders of their reviews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 Have commanders prepare return lists in triplicate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  Equivalent </a:t>
            </a:r>
            <a:r>
              <a:rPr lang="en-US" dirty="0"/>
              <a:t>of today’s Unit Status Report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 Talk to and observe unit personnel and equipment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 Produce regulations for maneuvering the troops</a:t>
            </a:r>
          </a:p>
          <a:p>
            <a:pPr lvl="1">
              <a:lnSpc>
                <a:spcPct val="60000"/>
              </a:lnSpc>
              <a:buFont typeface="Wingdings" pitchFamily="2" charset="2"/>
              <a:buChar char="ü"/>
            </a:pPr>
            <a:endParaRPr lang="en-US" sz="2400" dirty="0"/>
          </a:p>
          <a:p>
            <a:r>
              <a:rPr lang="en-US" sz="2800" dirty="0" smtClean="0"/>
              <a:t>The first US Army IG </a:t>
            </a:r>
            <a:r>
              <a:rPr lang="en-US" sz="2800" dirty="0"/>
              <a:t>was Brigadier General Thomas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/>
              <a:t>Conway</a:t>
            </a:r>
          </a:p>
          <a:p>
            <a:pPr>
              <a:buClr>
                <a:srgbClr val="FF3300"/>
              </a:buClr>
            </a:pPr>
            <a:endParaRPr lang="en-US" sz="2800" dirty="0"/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752600" y="5959475"/>
            <a:ext cx="419100" cy="895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endParaRPr lang="en-US" sz="3200"/>
          </a:p>
          <a:p>
            <a:pPr algn="l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C70AC6B5-B79D-497D-81CF-550AC99C8732}" type="slidenum">
              <a:rPr lang="en-US"/>
              <a:pPr/>
              <a:t>14</a:t>
            </a:fld>
            <a:endParaRPr lang="en-US"/>
          </a:p>
        </p:txBody>
      </p:sp>
      <p:pic>
        <p:nvPicPr>
          <p:cNvPr id="28710" name="Picture 1062" descr="conw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46825" y="1524000"/>
            <a:ext cx="2263775" cy="2817813"/>
          </a:xfrm>
          <a:noFill/>
          <a:ln/>
        </p:spPr>
      </p:pic>
      <p:sp>
        <p:nvSpPr>
          <p:cNvPr id="28708" name="Rectangle 106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First</a:t>
            </a:r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United States Army Inspector General</a:t>
            </a:r>
          </a:p>
        </p:txBody>
      </p:sp>
      <p:sp>
        <p:nvSpPr>
          <p:cNvPr id="28709" name="Rectangle 1061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8382000" cy="4495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/>
              <a:t>Brigadier General Thomas Conway</a:t>
            </a:r>
            <a:r>
              <a:rPr lang="en-US" sz="2400" dirty="0"/>
              <a:t> 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/>
              <a:t> Irish born, 20+ years in the French Army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/>
              <a:t> Recruited by Silas Deane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/>
              <a:t> Member of Council of 14 Generals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/>
              <a:t> Self-serving, pompous braggart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Promoted and sent to Valley Forge</a:t>
            </a:r>
          </a:p>
          <a:p>
            <a:r>
              <a:rPr lang="en-US" sz="2400" dirty="0"/>
              <a:t>Washington dismissed him as he provided no manual for instructing Soldiers as directed by Congress </a:t>
            </a:r>
          </a:p>
          <a:p>
            <a:r>
              <a:rPr lang="en-US" sz="2400" dirty="0"/>
              <a:t>Bottom Line: Army wasn’t big enough for both Washington and Conway!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53B04D59-65C5-443A-B4C1-615AB739CB97}" type="slidenum">
              <a:rPr lang="en-US"/>
              <a:pPr/>
              <a:t>15</a:t>
            </a:fld>
            <a:endParaRPr lang="en-US"/>
          </a:p>
        </p:txBody>
      </p:sp>
      <p:sp>
        <p:nvSpPr>
          <p:cNvPr id="32776" name="Rectangle 103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7086600" cy="1143000"/>
          </a:xfrm>
        </p:spPr>
        <p:txBody>
          <a:bodyPr/>
          <a:lstStyle/>
          <a:p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Washington’s IG Concept</a:t>
            </a:r>
          </a:p>
        </p:txBody>
      </p:sp>
      <p:sp>
        <p:nvSpPr>
          <p:cNvPr id="32777" name="AutoShape 1033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676400"/>
            <a:ext cx="4648200" cy="4038600"/>
          </a:xfrm>
          <a:prstGeom prst="wedgeRoundRectCallout">
            <a:avLst>
              <a:gd name="adj1" fmla="val -66153"/>
              <a:gd name="adj2" fmla="val 14111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sz="2600" dirty="0"/>
              <a:t>Appealed to Congress </a:t>
            </a:r>
          </a:p>
          <a:p>
            <a:r>
              <a:rPr lang="en-US" sz="2600" dirty="0"/>
              <a:t>Detailed his IG concept</a:t>
            </a:r>
          </a:p>
          <a:p>
            <a:r>
              <a:rPr lang="en-US" sz="2600" dirty="0"/>
              <a:t>Commander-in-Chief:  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/>
              <a:t> Accountable to civil authority (Congress)</a:t>
            </a:r>
          </a:p>
          <a:p>
            <a:pPr lvl="1">
              <a:lnSpc>
                <a:spcPct val="0"/>
              </a:lnSpc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Char char="ü"/>
            </a:pPr>
            <a:r>
              <a:rPr lang="en-US" sz="1800" dirty="0"/>
              <a:t> Selects his own IG</a:t>
            </a:r>
          </a:p>
          <a:p>
            <a:r>
              <a:rPr lang="en-US" sz="2600" dirty="0"/>
              <a:t>IG answers to the Commander -- not to Congress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084426"/>
            <a:ext cx="2971800" cy="363057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6FCAB21D-F7A7-4897-9525-1A823CA26852}" type="slidenum">
              <a:rPr lang="en-US"/>
              <a:pPr/>
              <a:t>16</a:t>
            </a:fld>
            <a:endParaRPr lang="en-US"/>
          </a:p>
        </p:txBody>
      </p:sp>
      <p:sp>
        <p:nvSpPr>
          <p:cNvPr id="36914" name="Rectangle 50"/>
          <p:cNvSpPr>
            <a:spLocks noGrp="1" noChangeArrowheads="1"/>
          </p:cNvSpPr>
          <p:nvPr>
            <p:ph type="title"/>
          </p:nvPr>
        </p:nvSpPr>
        <p:spPr>
          <a:xfrm>
            <a:off x="1371600" y="199572"/>
            <a:ext cx="7543800" cy="1143000"/>
          </a:xfrm>
        </p:spPr>
        <p:txBody>
          <a:bodyPr/>
          <a:lstStyle/>
          <a:p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Baron Friedrich Wilhelm Augustus Heinrich von Steuben</a:t>
            </a:r>
          </a:p>
        </p:txBody>
      </p:sp>
      <p:sp>
        <p:nvSpPr>
          <p:cNvPr id="36915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534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Recruited by Ben Franklin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/>
              <a:t>Served as a volunteer at the age of 14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/>
              <a:t>Entered Prussian Army in 1747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/>
              <a:t>Served on Frederick the </a:t>
            </a:r>
            <a:r>
              <a:rPr lang="en-US" sz="2000" dirty="0" err="1"/>
              <a:t>Great’s</a:t>
            </a:r>
            <a:r>
              <a:rPr lang="en-US" sz="2000" dirty="0"/>
              <a:t> </a:t>
            </a:r>
            <a:r>
              <a:rPr lang="en-US" sz="2000" dirty="0" smtClean="0"/>
              <a:t>staff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First at Frederick the </a:t>
            </a:r>
            <a:r>
              <a:rPr lang="en-US" sz="2000" dirty="0" err="1" smtClean="0"/>
              <a:t>Great's</a:t>
            </a:r>
            <a:r>
              <a:rPr lang="en-US" sz="2000" dirty="0" smtClean="0"/>
              <a:t> staff college</a:t>
            </a:r>
            <a:endParaRPr lang="en-US" sz="2000" dirty="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/>
              <a:t>Retired after 28 years of service as a Captain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/>
              <a:t>Bankrupt and jobless – a failure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 in civilian life</a:t>
            </a:r>
          </a:p>
          <a:p>
            <a:pPr lvl="1">
              <a:lnSpc>
                <a:spcPct val="20000"/>
              </a:lnSpc>
              <a:buFontTx/>
              <a:buChar char="•"/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Franklin “embellished” records (Captain to Lieutenant General) 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Credentials given to Congress in December 1777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Ordered to Valley Forge and arrived in February </a:t>
            </a:r>
            <a:r>
              <a:rPr lang="en-US" sz="2000" dirty="0" smtClean="0"/>
              <a:t>1778 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36917" name="Picture 53" descr="steubenlar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6063" y="1676400"/>
            <a:ext cx="2014537" cy="2667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6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6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6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C19ED776-D1DD-434C-8B47-1B8BAA8F9350}" type="slidenum">
              <a:rPr lang="en-US"/>
              <a:pPr/>
              <a:t>17</a:t>
            </a:fld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7086600" cy="1143000"/>
          </a:xfrm>
        </p:spPr>
        <p:txBody>
          <a:bodyPr/>
          <a:lstStyle/>
          <a:p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Situation at Valley Forge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524000"/>
            <a:ext cx="7543800" cy="4724400"/>
          </a:xfrm>
        </p:spPr>
        <p:txBody>
          <a:bodyPr/>
          <a:lstStyle/>
          <a:p>
            <a:pPr>
              <a:buClr>
                <a:srgbClr val="FF3300"/>
              </a:buClr>
              <a:buFontTx/>
              <a:buNone/>
            </a:pPr>
            <a:r>
              <a:rPr lang="en-US" sz="2800" dirty="0"/>
              <a:t>“The situation of the camp is such that in all human probability the Army must soon dissolve.” </a:t>
            </a:r>
          </a:p>
          <a:p>
            <a:pPr>
              <a:buClr>
                <a:srgbClr val="FF3300"/>
              </a:buClr>
              <a:buFontTx/>
              <a:buNone/>
            </a:pP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>
              <a:buClr>
                <a:srgbClr val="FF3300"/>
              </a:buClr>
              <a:buFontTx/>
              <a:buNone/>
            </a:pPr>
            <a:endParaRPr lang="en-US" sz="2800" dirty="0"/>
          </a:p>
          <a:p>
            <a:pPr>
              <a:buClr>
                <a:srgbClr val="FF3300"/>
              </a:buClr>
              <a:buFontTx/>
              <a:buNone/>
            </a:pPr>
            <a:endParaRPr lang="en-US" sz="2800" i="1" dirty="0"/>
          </a:p>
          <a:p>
            <a:pPr>
              <a:buClr>
                <a:srgbClr val="FF3300"/>
              </a:buClr>
              <a:buFontTx/>
              <a:buNone/>
            </a:pPr>
            <a:r>
              <a:rPr lang="en-US" sz="2800" dirty="0"/>
              <a:t>“There is no meat, the horses are dying, and the bare country surrounding is a poor location for a camp.”</a:t>
            </a:r>
          </a:p>
          <a:p>
            <a:pPr>
              <a:buClr>
                <a:srgbClr val="FF3300"/>
              </a:buClr>
            </a:pPr>
            <a:endParaRPr lang="en-US" sz="2800" dirty="0"/>
          </a:p>
        </p:txBody>
      </p:sp>
      <p:pic>
        <p:nvPicPr>
          <p:cNvPr id="39941" name="Picture 5" descr="ValleyFo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819400"/>
            <a:ext cx="7086600" cy="193198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B94F2F4C-D623-4B5B-B14F-6E9C852A9CC2}" type="slidenum">
              <a:rPr lang="en-US"/>
              <a:pPr/>
              <a:t>18</a:t>
            </a:fld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543800" cy="1143000"/>
          </a:xfrm>
        </p:spPr>
        <p:txBody>
          <a:bodyPr/>
          <a:lstStyle/>
          <a:p>
            <a:r>
              <a:rPr lang="en-US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Situation at Valley Forge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66900"/>
            <a:ext cx="76200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en-US" sz="2400" dirty="0"/>
              <a:t>“Nothing was so difficult and often impossible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en-US" sz="2400" dirty="0"/>
              <a:t>as to get a correct list of the states or </a:t>
            </a:r>
            <a:r>
              <a:rPr lang="en-US" sz="2400" i="1" u="sng" dirty="0"/>
              <a:t>return</a:t>
            </a:r>
            <a:r>
              <a:rPr lang="en-US" sz="2400" dirty="0"/>
              <a:t> of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en-US" sz="2400" dirty="0"/>
              <a:t>any company, regiment or corps.”</a:t>
            </a:r>
          </a:p>
          <a:p>
            <a:pPr>
              <a:lnSpc>
                <a:spcPct val="40000"/>
              </a:lnSpc>
              <a:buClr>
                <a:srgbClr val="FF3300"/>
              </a:buClr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en-US" sz="2400" dirty="0"/>
              <a:t>“In our European armies a man who </a:t>
            </a:r>
            <a:endParaRPr lang="en-US" sz="2400" dirty="0" smtClean="0"/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en-US" sz="2400" dirty="0" smtClean="0"/>
              <a:t>has been drilled </a:t>
            </a:r>
            <a:r>
              <a:rPr lang="en-US" sz="2400" dirty="0"/>
              <a:t>for three months is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en-US" sz="2400" dirty="0"/>
              <a:t>called </a:t>
            </a:r>
            <a:r>
              <a:rPr lang="en-US" sz="2400" dirty="0" smtClean="0"/>
              <a:t>a recruit</a:t>
            </a:r>
            <a:r>
              <a:rPr lang="en-US" sz="2400" dirty="0"/>
              <a:t>;  here, </a:t>
            </a:r>
            <a:r>
              <a:rPr lang="en-US" sz="2400" dirty="0" smtClean="0"/>
              <a:t>in two </a:t>
            </a:r>
            <a:r>
              <a:rPr lang="en-US" sz="2400" dirty="0"/>
              <a:t>months, I  must  have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en-US" sz="2400" dirty="0"/>
              <a:t>a Soldier!”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-- </a:t>
            </a:r>
            <a:r>
              <a:rPr lang="en-US" sz="2400" i="1" dirty="0"/>
              <a:t>Baron von Steuben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None/>
            </a:pPr>
            <a:endParaRPr lang="en-US" sz="2400" dirty="0"/>
          </a:p>
        </p:txBody>
      </p:sp>
      <p:pic>
        <p:nvPicPr>
          <p:cNvPr id="94224" name="Picture 16" descr="ste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657600"/>
            <a:ext cx="2543175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9E2F9298-1E1D-4EE3-AADF-94797684C7D9}" type="slidenum">
              <a:rPr lang="en-US"/>
              <a:pPr/>
              <a:t>19</a:t>
            </a:fld>
            <a:endParaRPr lang="en-US"/>
          </a:p>
        </p:txBody>
      </p:sp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4038600" y="2590800"/>
          <a:ext cx="4800600" cy="2873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9" name="Image" r:id="rId4" imgW="14356179" imgH="7249537" progId="">
                  <p:embed/>
                </p:oleObj>
              </mc:Choice>
              <mc:Fallback>
                <p:oleObj name="Image" r:id="rId4" imgW="14356179" imgH="7249537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90800"/>
                        <a:ext cx="4800600" cy="2873494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5438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Drillmaster </a:t>
            </a:r>
            <a:b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 von Steuben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572000"/>
          </a:xfrm>
        </p:spPr>
        <p:txBody>
          <a:bodyPr/>
          <a:lstStyle/>
          <a:p>
            <a:r>
              <a:rPr lang="en-US" sz="2800" dirty="0"/>
              <a:t>In March 1778, he trained one squad of</a:t>
            </a:r>
          </a:p>
          <a:p>
            <a:pPr>
              <a:buFontTx/>
              <a:buNone/>
            </a:pPr>
            <a:r>
              <a:rPr lang="en-US" sz="2800" dirty="0"/>
              <a:t>Washington’s </a:t>
            </a:r>
            <a:r>
              <a:rPr lang="en-US" sz="2800" dirty="0" smtClean="0"/>
              <a:t>guard</a:t>
            </a:r>
            <a:endParaRPr lang="en-US" sz="2800" dirty="0"/>
          </a:p>
          <a:p>
            <a:r>
              <a:rPr lang="en-US" sz="2800" dirty="0"/>
              <a:t>Sub-inspectors </a:t>
            </a:r>
          </a:p>
          <a:p>
            <a:pPr>
              <a:buFontTx/>
              <a:buNone/>
            </a:pPr>
            <a:r>
              <a:rPr lang="en-US" sz="2800" dirty="0"/>
              <a:t>trained squads </a:t>
            </a:r>
          </a:p>
          <a:p>
            <a:pPr>
              <a:buFontTx/>
              <a:buNone/>
            </a:pPr>
            <a:r>
              <a:rPr lang="en-US" sz="2800" dirty="0"/>
              <a:t>while von Steuben </a:t>
            </a:r>
          </a:p>
          <a:p>
            <a:pPr>
              <a:buFontTx/>
              <a:buNone/>
            </a:pPr>
            <a:r>
              <a:rPr lang="en-US" sz="2800" dirty="0"/>
              <a:t>supervised the</a:t>
            </a:r>
          </a:p>
          <a:p>
            <a:pPr>
              <a:buFontTx/>
              <a:buNone/>
            </a:pPr>
            <a:r>
              <a:rPr lang="en-US" sz="2800" dirty="0"/>
              <a:t>trainers</a:t>
            </a:r>
          </a:p>
          <a:p>
            <a:r>
              <a:rPr lang="en-US" sz="2900" dirty="0"/>
              <a:t>Daily company drill and weekly inspections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U.S. Army Inspector General School   </a:t>
            </a:r>
            <a:fld id="{0348784E-1022-4C07-9151-D517600E7B3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7171" name="Text Box 1026"/>
          <p:cNvSpPr txBox="1">
            <a:spLocks noChangeArrowheads="1"/>
          </p:cNvSpPr>
          <p:nvPr/>
        </p:nvSpPr>
        <p:spPr bwMode="auto">
          <a:xfrm>
            <a:off x="2587625" y="494014"/>
            <a:ext cx="4498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00FF"/>
                </a:solidFill>
              </a:rPr>
              <a:t>Point of Contact</a:t>
            </a: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5638800" y="4419600"/>
            <a:ext cx="2005308" cy="1794560"/>
            <a:chOff x="1092" y="871"/>
            <a:chExt cx="3576" cy="2579"/>
          </a:xfrm>
        </p:grpSpPr>
        <p:sp>
          <p:nvSpPr>
            <p:cNvPr id="11" name="Freeform 3"/>
            <p:cNvSpPr>
              <a:spLocks/>
            </p:cNvSpPr>
            <p:nvPr/>
          </p:nvSpPr>
          <p:spPr bwMode="auto">
            <a:xfrm>
              <a:off x="1396" y="978"/>
              <a:ext cx="380" cy="365"/>
            </a:xfrm>
            <a:custGeom>
              <a:avLst/>
              <a:gdLst>
                <a:gd name="T0" fmla="*/ 252 w 380"/>
                <a:gd name="T1" fmla="*/ 46 h 365"/>
                <a:gd name="T2" fmla="*/ 269 w 380"/>
                <a:gd name="T3" fmla="*/ 63 h 365"/>
                <a:gd name="T4" fmla="*/ 287 w 380"/>
                <a:gd name="T5" fmla="*/ 80 h 365"/>
                <a:gd name="T6" fmla="*/ 305 w 380"/>
                <a:gd name="T7" fmla="*/ 96 h 365"/>
                <a:gd name="T8" fmla="*/ 321 w 380"/>
                <a:gd name="T9" fmla="*/ 115 h 365"/>
                <a:gd name="T10" fmla="*/ 337 w 380"/>
                <a:gd name="T11" fmla="*/ 133 h 365"/>
                <a:gd name="T12" fmla="*/ 351 w 380"/>
                <a:gd name="T13" fmla="*/ 149 h 365"/>
                <a:gd name="T14" fmla="*/ 363 w 380"/>
                <a:gd name="T15" fmla="*/ 163 h 365"/>
                <a:gd name="T16" fmla="*/ 372 w 380"/>
                <a:gd name="T17" fmla="*/ 174 h 365"/>
                <a:gd name="T18" fmla="*/ 376 w 380"/>
                <a:gd name="T19" fmla="*/ 183 h 365"/>
                <a:gd name="T20" fmla="*/ 379 w 380"/>
                <a:gd name="T21" fmla="*/ 185 h 365"/>
                <a:gd name="T22" fmla="*/ 252 w 380"/>
                <a:gd name="T23" fmla="*/ 364 h 365"/>
                <a:gd name="T24" fmla="*/ 252 w 380"/>
                <a:gd name="T25" fmla="*/ 364 h 365"/>
                <a:gd name="T26" fmla="*/ 248 w 380"/>
                <a:gd name="T27" fmla="*/ 364 h 365"/>
                <a:gd name="T28" fmla="*/ 241 w 380"/>
                <a:gd name="T29" fmla="*/ 359 h 365"/>
                <a:gd name="T30" fmla="*/ 229 w 380"/>
                <a:gd name="T31" fmla="*/ 356 h 365"/>
                <a:gd name="T32" fmla="*/ 213 w 380"/>
                <a:gd name="T33" fmla="*/ 349 h 365"/>
                <a:gd name="T34" fmla="*/ 193 w 380"/>
                <a:gd name="T35" fmla="*/ 340 h 365"/>
                <a:gd name="T36" fmla="*/ 172 w 380"/>
                <a:gd name="T37" fmla="*/ 328 h 365"/>
                <a:gd name="T38" fmla="*/ 149 w 380"/>
                <a:gd name="T39" fmla="*/ 317 h 365"/>
                <a:gd name="T40" fmla="*/ 126 w 380"/>
                <a:gd name="T41" fmla="*/ 303 h 365"/>
                <a:gd name="T42" fmla="*/ 103 w 380"/>
                <a:gd name="T43" fmla="*/ 285 h 365"/>
                <a:gd name="T44" fmla="*/ 80 w 380"/>
                <a:gd name="T45" fmla="*/ 269 h 365"/>
                <a:gd name="T46" fmla="*/ 80 w 380"/>
                <a:gd name="T47" fmla="*/ 269 h 365"/>
                <a:gd name="T48" fmla="*/ 77 w 380"/>
                <a:gd name="T49" fmla="*/ 267 h 365"/>
                <a:gd name="T50" fmla="*/ 77 w 380"/>
                <a:gd name="T51" fmla="*/ 265 h 365"/>
                <a:gd name="T52" fmla="*/ 77 w 380"/>
                <a:gd name="T53" fmla="*/ 265 h 365"/>
                <a:gd name="T54" fmla="*/ 80 w 380"/>
                <a:gd name="T55" fmla="*/ 267 h 365"/>
                <a:gd name="T56" fmla="*/ 80 w 380"/>
                <a:gd name="T57" fmla="*/ 269 h 365"/>
                <a:gd name="T58" fmla="*/ 80 w 380"/>
                <a:gd name="T59" fmla="*/ 269 h 365"/>
                <a:gd name="T60" fmla="*/ 67 w 380"/>
                <a:gd name="T61" fmla="*/ 260 h 365"/>
                <a:gd name="T62" fmla="*/ 54 w 380"/>
                <a:gd name="T63" fmla="*/ 252 h 365"/>
                <a:gd name="T64" fmla="*/ 41 w 380"/>
                <a:gd name="T65" fmla="*/ 241 h 365"/>
                <a:gd name="T66" fmla="*/ 31 w 380"/>
                <a:gd name="T67" fmla="*/ 232 h 365"/>
                <a:gd name="T68" fmla="*/ 23 w 380"/>
                <a:gd name="T69" fmla="*/ 218 h 365"/>
                <a:gd name="T70" fmla="*/ 14 w 380"/>
                <a:gd name="T71" fmla="*/ 206 h 365"/>
                <a:gd name="T72" fmla="*/ 8 w 380"/>
                <a:gd name="T73" fmla="*/ 191 h 365"/>
                <a:gd name="T74" fmla="*/ 4 w 380"/>
                <a:gd name="T75" fmla="*/ 177 h 365"/>
                <a:gd name="T76" fmla="*/ 2 w 380"/>
                <a:gd name="T77" fmla="*/ 162 h 365"/>
                <a:gd name="T78" fmla="*/ 0 w 380"/>
                <a:gd name="T79" fmla="*/ 142 h 365"/>
                <a:gd name="T80" fmla="*/ 0 w 380"/>
                <a:gd name="T81" fmla="*/ 142 h 365"/>
                <a:gd name="T82" fmla="*/ 2 w 380"/>
                <a:gd name="T83" fmla="*/ 122 h 365"/>
                <a:gd name="T84" fmla="*/ 8 w 380"/>
                <a:gd name="T85" fmla="*/ 98 h 365"/>
                <a:gd name="T86" fmla="*/ 16 w 380"/>
                <a:gd name="T87" fmla="*/ 78 h 365"/>
                <a:gd name="T88" fmla="*/ 29 w 380"/>
                <a:gd name="T89" fmla="*/ 59 h 365"/>
                <a:gd name="T90" fmla="*/ 41 w 380"/>
                <a:gd name="T91" fmla="*/ 41 h 365"/>
                <a:gd name="T92" fmla="*/ 61 w 380"/>
                <a:gd name="T93" fmla="*/ 27 h 365"/>
                <a:gd name="T94" fmla="*/ 77 w 380"/>
                <a:gd name="T95" fmla="*/ 15 h 365"/>
                <a:gd name="T96" fmla="*/ 98 w 380"/>
                <a:gd name="T97" fmla="*/ 6 h 365"/>
                <a:gd name="T98" fmla="*/ 121 w 380"/>
                <a:gd name="T99" fmla="*/ 2 h 365"/>
                <a:gd name="T100" fmla="*/ 145 w 380"/>
                <a:gd name="T101" fmla="*/ 0 h 365"/>
                <a:gd name="T102" fmla="*/ 145 w 380"/>
                <a:gd name="T103" fmla="*/ 0 h 365"/>
                <a:gd name="T104" fmla="*/ 158 w 380"/>
                <a:gd name="T105" fmla="*/ 0 h 365"/>
                <a:gd name="T106" fmla="*/ 170 w 380"/>
                <a:gd name="T107" fmla="*/ 2 h 365"/>
                <a:gd name="T108" fmla="*/ 183 w 380"/>
                <a:gd name="T109" fmla="*/ 4 h 365"/>
                <a:gd name="T110" fmla="*/ 193 w 380"/>
                <a:gd name="T111" fmla="*/ 6 h 365"/>
                <a:gd name="T112" fmla="*/ 206 w 380"/>
                <a:gd name="T113" fmla="*/ 13 h 365"/>
                <a:gd name="T114" fmla="*/ 214 w 380"/>
                <a:gd name="T115" fmla="*/ 16 h 365"/>
                <a:gd name="T116" fmla="*/ 225 w 380"/>
                <a:gd name="T117" fmla="*/ 23 h 365"/>
                <a:gd name="T118" fmla="*/ 236 w 380"/>
                <a:gd name="T119" fmla="*/ 31 h 365"/>
                <a:gd name="T120" fmla="*/ 243 w 380"/>
                <a:gd name="T121" fmla="*/ 38 h 365"/>
                <a:gd name="T122" fmla="*/ 252 w 380"/>
                <a:gd name="T123" fmla="*/ 46 h 365"/>
                <a:gd name="T124" fmla="*/ 252 w 380"/>
                <a:gd name="T125" fmla="*/ 46 h 3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0"/>
                <a:gd name="T190" fmla="*/ 0 h 365"/>
                <a:gd name="T191" fmla="*/ 380 w 380"/>
                <a:gd name="T192" fmla="*/ 365 h 36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0" h="365">
                  <a:moveTo>
                    <a:pt x="252" y="46"/>
                  </a:moveTo>
                  <a:lnTo>
                    <a:pt x="269" y="63"/>
                  </a:lnTo>
                  <a:lnTo>
                    <a:pt x="287" y="80"/>
                  </a:lnTo>
                  <a:lnTo>
                    <a:pt x="305" y="96"/>
                  </a:lnTo>
                  <a:lnTo>
                    <a:pt x="321" y="115"/>
                  </a:lnTo>
                  <a:lnTo>
                    <a:pt x="337" y="133"/>
                  </a:lnTo>
                  <a:lnTo>
                    <a:pt x="351" y="149"/>
                  </a:lnTo>
                  <a:lnTo>
                    <a:pt x="363" y="163"/>
                  </a:lnTo>
                  <a:lnTo>
                    <a:pt x="372" y="174"/>
                  </a:lnTo>
                  <a:lnTo>
                    <a:pt x="376" y="183"/>
                  </a:lnTo>
                  <a:lnTo>
                    <a:pt x="379" y="185"/>
                  </a:lnTo>
                  <a:lnTo>
                    <a:pt x="252" y="364"/>
                  </a:lnTo>
                  <a:lnTo>
                    <a:pt x="248" y="364"/>
                  </a:lnTo>
                  <a:lnTo>
                    <a:pt x="241" y="359"/>
                  </a:lnTo>
                  <a:lnTo>
                    <a:pt x="229" y="356"/>
                  </a:lnTo>
                  <a:lnTo>
                    <a:pt x="213" y="349"/>
                  </a:lnTo>
                  <a:lnTo>
                    <a:pt x="193" y="340"/>
                  </a:lnTo>
                  <a:lnTo>
                    <a:pt x="172" y="328"/>
                  </a:lnTo>
                  <a:lnTo>
                    <a:pt x="149" y="317"/>
                  </a:lnTo>
                  <a:lnTo>
                    <a:pt x="126" y="303"/>
                  </a:lnTo>
                  <a:lnTo>
                    <a:pt x="103" y="285"/>
                  </a:lnTo>
                  <a:lnTo>
                    <a:pt x="80" y="269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80" y="267"/>
                  </a:lnTo>
                  <a:lnTo>
                    <a:pt x="80" y="269"/>
                  </a:lnTo>
                  <a:lnTo>
                    <a:pt x="67" y="260"/>
                  </a:lnTo>
                  <a:lnTo>
                    <a:pt x="54" y="252"/>
                  </a:lnTo>
                  <a:lnTo>
                    <a:pt x="41" y="241"/>
                  </a:lnTo>
                  <a:lnTo>
                    <a:pt x="31" y="232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1"/>
                  </a:lnTo>
                  <a:lnTo>
                    <a:pt x="4" y="177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2" y="122"/>
                  </a:lnTo>
                  <a:lnTo>
                    <a:pt x="8" y="98"/>
                  </a:lnTo>
                  <a:lnTo>
                    <a:pt x="16" y="78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7" y="15"/>
                  </a:lnTo>
                  <a:lnTo>
                    <a:pt x="98" y="6"/>
                  </a:lnTo>
                  <a:lnTo>
                    <a:pt x="121" y="2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3" y="38"/>
                  </a:lnTo>
                  <a:lnTo>
                    <a:pt x="252" y="4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4"/>
            <p:cNvSpPr>
              <a:spLocks/>
            </p:cNvSpPr>
            <p:nvPr/>
          </p:nvSpPr>
          <p:spPr bwMode="auto">
            <a:xfrm>
              <a:off x="1396" y="978"/>
              <a:ext cx="380" cy="365"/>
            </a:xfrm>
            <a:custGeom>
              <a:avLst/>
              <a:gdLst>
                <a:gd name="T0" fmla="*/ 252 w 380"/>
                <a:gd name="T1" fmla="*/ 46 h 365"/>
                <a:gd name="T2" fmla="*/ 269 w 380"/>
                <a:gd name="T3" fmla="*/ 63 h 365"/>
                <a:gd name="T4" fmla="*/ 287 w 380"/>
                <a:gd name="T5" fmla="*/ 80 h 365"/>
                <a:gd name="T6" fmla="*/ 305 w 380"/>
                <a:gd name="T7" fmla="*/ 96 h 365"/>
                <a:gd name="T8" fmla="*/ 321 w 380"/>
                <a:gd name="T9" fmla="*/ 115 h 365"/>
                <a:gd name="T10" fmla="*/ 337 w 380"/>
                <a:gd name="T11" fmla="*/ 133 h 365"/>
                <a:gd name="T12" fmla="*/ 351 w 380"/>
                <a:gd name="T13" fmla="*/ 149 h 365"/>
                <a:gd name="T14" fmla="*/ 363 w 380"/>
                <a:gd name="T15" fmla="*/ 163 h 365"/>
                <a:gd name="T16" fmla="*/ 372 w 380"/>
                <a:gd name="T17" fmla="*/ 174 h 365"/>
                <a:gd name="T18" fmla="*/ 376 w 380"/>
                <a:gd name="T19" fmla="*/ 183 h 365"/>
                <a:gd name="T20" fmla="*/ 379 w 380"/>
                <a:gd name="T21" fmla="*/ 185 h 365"/>
                <a:gd name="T22" fmla="*/ 252 w 380"/>
                <a:gd name="T23" fmla="*/ 364 h 365"/>
                <a:gd name="T24" fmla="*/ 252 w 380"/>
                <a:gd name="T25" fmla="*/ 364 h 365"/>
                <a:gd name="T26" fmla="*/ 248 w 380"/>
                <a:gd name="T27" fmla="*/ 364 h 365"/>
                <a:gd name="T28" fmla="*/ 241 w 380"/>
                <a:gd name="T29" fmla="*/ 359 h 365"/>
                <a:gd name="T30" fmla="*/ 229 w 380"/>
                <a:gd name="T31" fmla="*/ 356 h 365"/>
                <a:gd name="T32" fmla="*/ 213 w 380"/>
                <a:gd name="T33" fmla="*/ 349 h 365"/>
                <a:gd name="T34" fmla="*/ 193 w 380"/>
                <a:gd name="T35" fmla="*/ 340 h 365"/>
                <a:gd name="T36" fmla="*/ 172 w 380"/>
                <a:gd name="T37" fmla="*/ 328 h 365"/>
                <a:gd name="T38" fmla="*/ 149 w 380"/>
                <a:gd name="T39" fmla="*/ 317 h 365"/>
                <a:gd name="T40" fmla="*/ 126 w 380"/>
                <a:gd name="T41" fmla="*/ 303 h 365"/>
                <a:gd name="T42" fmla="*/ 103 w 380"/>
                <a:gd name="T43" fmla="*/ 285 h 365"/>
                <a:gd name="T44" fmla="*/ 80 w 380"/>
                <a:gd name="T45" fmla="*/ 269 h 365"/>
                <a:gd name="T46" fmla="*/ 80 w 380"/>
                <a:gd name="T47" fmla="*/ 269 h 365"/>
                <a:gd name="T48" fmla="*/ 77 w 380"/>
                <a:gd name="T49" fmla="*/ 267 h 365"/>
                <a:gd name="T50" fmla="*/ 77 w 380"/>
                <a:gd name="T51" fmla="*/ 265 h 365"/>
                <a:gd name="T52" fmla="*/ 77 w 380"/>
                <a:gd name="T53" fmla="*/ 265 h 365"/>
                <a:gd name="T54" fmla="*/ 80 w 380"/>
                <a:gd name="T55" fmla="*/ 267 h 365"/>
                <a:gd name="T56" fmla="*/ 80 w 380"/>
                <a:gd name="T57" fmla="*/ 269 h 365"/>
                <a:gd name="T58" fmla="*/ 80 w 380"/>
                <a:gd name="T59" fmla="*/ 269 h 365"/>
                <a:gd name="T60" fmla="*/ 67 w 380"/>
                <a:gd name="T61" fmla="*/ 260 h 365"/>
                <a:gd name="T62" fmla="*/ 54 w 380"/>
                <a:gd name="T63" fmla="*/ 252 h 365"/>
                <a:gd name="T64" fmla="*/ 41 w 380"/>
                <a:gd name="T65" fmla="*/ 241 h 365"/>
                <a:gd name="T66" fmla="*/ 31 w 380"/>
                <a:gd name="T67" fmla="*/ 232 h 365"/>
                <a:gd name="T68" fmla="*/ 23 w 380"/>
                <a:gd name="T69" fmla="*/ 218 h 365"/>
                <a:gd name="T70" fmla="*/ 14 w 380"/>
                <a:gd name="T71" fmla="*/ 206 h 365"/>
                <a:gd name="T72" fmla="*/ 8 w 380"/>
                <a:gd name="T73" fmla="*/ 191 h 365"/>
                <a:gd name="T74" fmla="*/ 4 w 380"/>
                <a:gd name="T75" fmla="*/ 177 h 365"/>
                <a:gd name="T76" fmla="*/ 2 w 380"/>
                <a:gd name="T77" fmla="*/ 162 h 365"/>
                <a:gd name="T78" fmla="*/ 0 w 380"/>
                <a:gd name="T79" fmla="*/ 142 h 365"/>
                <a:gd name="T80" fmla="*/ 0 w 380"/>
                <a:gd name="T81" fmla="*/ 142 h 365"/>
                <a:gd name="T82" fmla="*/ 2 w 380"/>
                <a:gd name="T83" fmla="*/ 122 h 365"/>
                <a:gd name="T84" fmla="*/ 8 w 380"/>
                <a:gd name="T85" fmla="*/ 98 h 365"/>
                <a:gd name="T86" fmla="*/ 16 w 380"/>
                <a:gd name="T87" fmla="*/ 78 h 365"/>
                <a:gd name="T88" fmla="*/ 29 w 380"/>
                <a:gd name="T89" fmla="*/ 59 h 365"/>
                <a:gd name="T90" fmla="*/ 41 w 380"/>
                <a:gd name="T91" fmla="*/ 41 h 365"/>
                <a:gd name="T92" fmla="*/ 61 w 380"/>
                <a:gd name="T93" fmla="*/ 27 h 365"/>
                <a:gd name="T94" fmla="*/ 77 w 380"/>
                <a:gd name="T95" fmla="*/ 15 h 365"/>
                <a:gd name="T96" fmla="*/ 98 w 380"/>
                <a:gd name="T97" fmla="*/ 6 h 365"/>
                <a:gd name="T98" fmla="*/ 121 w 380"/>
                <a:gd name="T99" fmla="*/ 2 h 365"/>
                <a:gd name="T100" fmla="*/ 145 w 380"/>
                <a:gd name="T101" fmla="*/ 0 h 365"/>
                <a:gd name="T102" fmla="*/ 145 w 380"/>
                <a:gd name="T103" fmla="*/ 0 h 365"/>
                <a:gd name="T104" fmla="*/ 158 w 380"/>
                <a:gd name="T105" fmla="*/ 0 h 365"/>
                <a:gd name="T106" fmla="*/ 170 w 380"/>
                <a:gd name="T107" fmla="*/ 2 h 365"/>
                <a:gd name="T108" fmla="*/ 183 w 380"/>
                <a:gd name="T109" fmla="*/ 4 h 365"/>
                <a:gd name="T110" fmla="*/ 193 w 380"/>
                <a:gd name="T111" fmla="*/ 6 h 365"/>
                <a:gd name="T112" fmla="*/ 206 w 380"/>
                <a:gd name="T113" fmla="*/ 13 h 365"/>
                <a:gd name="T114" fmla="*/ 214 w 380"/>
                <a:gd name="T115" fmla="*/ 16 h 365"/>
                <a:gd name="T116" fmla="*/ 225 w 380"/>
                <a:gd name="T117" fmla="*/ 23 h 365"/>
                <a:gd name="T118" fmla="*/ 236 w 380"/>
                <a:gd name="T119" fmla="*/ 31 h 365"/>
                <a:gd name="T120" fmla="*/ 243 w 380"/>
                <a:gd name="T121" fmla="*/ 38 h 365"/>
                <a:gd name="T122" fmla="*/ 252 w 380"/>
                <a:gd name="T123" fmla="*/ 46 h 365"/>
                <a:gd name="T124" fmla="*/ 252 w 380"/>
                <a:gd name="T125" fmla="*/ 46 h 3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0"/>
                <a:gd name="T190" fmla="*/ 0 h 365"/>
                <a:gd name="T191" fmla="*/ 380 w 380"/>
                <a:gd name="T192" fmla="*/ 365 h 36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0" h="365">
                  <a:moveTo>
                    <a:pt x="252" y="46"/>
                  </a:moveTo>
                  <a:lnTo>
                    <a:pt x="269" y="63"/>
                  </a:lnTo>
                  <a:lnTo>
                    <a:pt x="287" y="80"/>
                  </a:lnTo>
                  <a:lnTo>
                    <a:pt x="305" y="96"/>
                  </a:lnTo>
                  <a:lnTo>
                    <a:pt x="321" y="115"/>
                  </a:lnTo>
                  <a:lnTo>
                    <a:pt x="337" y="133"/>
                  </a:lnTo>
                  <a:lnTo>
                    <a:pt x="351" y="149"/>
                  </a:lnTo>
                  <a:lnTo>
                    <a:pt x="363" y="163"/>
                  </a:lnTo>
                  <a:lnTo>
                    <a:pt x="372" y="174"/>
                  </a:lnTo>
                  <a:lnTo>
                    <a:pt x="376" y="183"/>
                  </a:lnTo>
                  <a:lnTo>
                    <a:pt x="379" y="185"/>
                  </a:lnTo>
                  <a:lnTo>
                    <a:pt x="252" y="364"/>
                  </a:lnTo>
                  <a:lnTo>
                    <a:pt x="248" y="364"/>
                  </a:lnTo>
                  <a:lnTo>
                    <a:pt x="241" y="359"/>
                  </a:lnTo>
                  <a:lnTo>
                    <a:pt x="229" y="356"/>
                  </a:lnTo>
                  <a:lnTo>
                    <a:pt x="213" y="349"/>
                  </a:lnTo>
                  <a:lnTo>
                    <a:pt x="193" y="340"/>
                  </a:lnTo>
                  <a:lnTo>
                    <a:pt x="172" y="328"/>
                  </a:lnTo>
                  <a:lnTo>
                    <a:pt x="149" y="317"/>
                  </a:lnTo>
                  <a:lnTo>
                    <a:pt x="126" y="303"/>
                  </a:lnTo>
                  <a:lnTo>
                    <a:pt x="103" y="285"/>
                  </a:lnTo>
                  <a:lnTo>
                    <a:pt x="80" y="269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80" y="267"/>
                  </a:lnTo>
                  <a:lnTo>
                    <a:pt x="80" y="269"/>
                  </a:lnTo>
                  <a:lnTo>
                    <a:pt x="67" y="260"/>
                  </a:lnTo>
                  <a:lnTo>
                    <a:pt x="54" y="252"/>
                  </a:lnTo>
                  <a:lnTo>
                    <a:pt x="41" y="241"/>
                  </a:lnTo>
                  <a:lnTo>
                    <a:pt x="31" y="232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1"/>
                  </a:lnTo>
                  <a:lnTo>
                    <a:pt x="4" y="177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2" y="122"/>
                  </a:lnTo>
                  <a:lnTo>
                    <a:pt x="8" y="98"/>
                  </a:lnTo>
                  <a:lnTo>
                    <a:pt x="16" y="78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7" y="15"/>
                  </a:lnTo>
                  <a:lnTo>
                    <a:pt x="98" y="6"/>
                  </a:lnTo>
                  <a:lnTo>
                    <a:pt x="121" y="2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3" y="38"/>
                  </a:lnTo>
                  <a:lnTo>
                    <a:pt x="252" y="46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492" y="1032"/>
              <a:ext cx="217" cy="268"/>
            </a:xfrm>
            <a:custGeom>
              <a:avLst/>
              <a:gdLst>
                <a:gd name="T0" fmla="*/ 133 w 217"/>
                <a:gd name="T1" fmla="*/ 151 h 268"/>
                <a:gd name="T2" fmla="*/ 211 w 217"/>
                <a:gd name="T3" fmla="*/ 48 h 268"/>
                <a:gd name="T4" fmla="*/ 211 w 217"/>
                <a:gd name="T5" fmla="*/ 48 h 268"/>
                <a:gd name="T6" fmla="*/ 216 w 217"/>
                <a:gd name="T7" fmla="*/ 37 h 268"/>
                <a:gd name="T8" fmla="*/ 216 w 217"/>
                <a:gd name="T9" fmla="*/ 27 h 268"/>
                <a:gd name="T10" fmla="*/ 216 w 217"/>
                <a:gd name="T11" fmla="*/ 16 h 268"/>
                <a:gd name="T12" fmla="*/ 209 w 217"/>
                <a:gd name="T13" fmla="*/ 8 h 268"/>
                <a:gd name="T14" fmla="*/ 202 w 217"/>
                <a:gd name="T15" fmla="*/ 2 h 268"/>
                <a:gd name="T16" fmla="*/ 202 w 217"/>
                <a:gd name="T17" fmla="*/ 2 h 268"/>
                <a:gd name="T18" fmla="*/ 191 w 217"/>
                <a:gd name="T19" fmla="*/ 0 h 268"/>
                <a:gd name="T20" fmla="*/ 181 w 217"/>
                <a:gd name="T21" fmla="*/ 0 h 268"/>
                <a:gd name="T22" fmla="*/ 173 w 217"/>
                <a:gd name="T23" fmla="*/ 2 h 268"/>
                <a:gd name="T24" fmla="*/ 165 w 217"/>
                <a:gd name="T25" fmla="*/ 8 h 268"/>
                <a:gd name="T26" fmla="*/ 158 w 217"/>
                <a:gd name="T27" fmla="*/ 16 h 268"/>
                <a:gd name="T28" fmla="*/ 82 w 217"/>
                <a:gd name="T29" fmla="*/ 115 h 268"/>
                <a:gd name="T30" fmla="*/ 11 w 217"/>
                <a:gd name="T31" fmla="*/ 212 h 268"/>
                <a:gd name="T32" fmla="*/ 11 w 217"/>
                <a:gd name="T33" fmla="*/ 212 h 268"/>
                <a:gd name="T34" fmla="*/ 2 w 217"/>
                <a:gd name="T35" fmla="*/ 220 h 268"/>
                <a:gd name="T36" fmla="*/ 0 w 217"/>
                <a:gd name="T37" fmla="*/ 230 h 268"/>
                <a:gd name="T38" fmla="*/ 0 w 217"/>
                <a:gd name="T39" fmla="*/ 241 h 268"/>
                <a:gd name="T40" fmla="*/ 2 w 217"/>
                <a:gd name="T41" fmla="*/ 250 h 268"/>
                <a:gd name="T42" fmla="*/ 6 w 217"/>
                <a:gd name="T43" fmla="*/ 258 h 268"/>
                <a:gd name="T44" fmla="*/ 6 w 217"/>
                <a:gd name="T45" fmla="*/ 258 h 268"/>
                <a:gd name="T46" fmla="*/ 15 w 217"/>
                <a:gd name="T47" fmla="*/ 264 h 268"/>
                <a:gd name="T48" fmla="*/ 25 w 217"/>
                <a:gd name="T49" fmla="*/ 267 h 268"/>
                <a:gd name="T50" fmla="*/ 36 w 217"/>
                <a:gd name="T51" fmla="*/ 264 h 268"/>
                <a:gd name="T52" fmla="*/ 46 w 217"/>
                <a:gd name="T53" fmla="*/ 262 h 268"/>
                <a:gd name="T54" fmla="*/ 55 w 217"/>
                <a:gd name="T55" fmla="*/ 256 h 268"/>
                <a:gd name="T56" fmla="*/ 133 w 217"/>
                <a:gd name="T57" fmla="*/ 151 h 268"/>
                <a:gd name="T58" fmla="*/ 133 w 217"/>
                <a:gd name="T59" fmla="*/ 151 h 2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7"/>
                <a:gd name="T91" fmla="*/ 0 h 268"/>
                <a:gd name="T92" fmla="*/ 217 w 217"/>
                <a:gd name="T93" fmla="*/ 268 h 26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7" h="268">
                  <a:moveTo>
                    <a:pt x="133" y="151"/>
                  </a:moveTo>
                  <a:lnTo>
                    <a:pt x="211" y="48"/>
                  </a:lnTo>
                  <a:lnTo>
                    <a:pt x="216" y="37"/>
                  </a:lnTo>
                  <a:lnTo>
                    <a:pt x="216" y="27"/>
                  </a:lnTo>
                  <a:lnTo>
                    <a:pt x="216" y="16"/>
                  </a:lnTo>
                  <a:lnTo>
                    <a:pt x="209" y="8"/>
                  </a:lnTo>
                  <a:lnTo>
                    <a:pt x="202" y="2"/>
                  </a:lnTo>
                  <a:lnTo>
                    <a:pt x="191" y="0"/>
                  </a:lnTo>
                  <a:lnTo>
                    <a:pt x="181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2" y="115"/>
                  </a:lnTo>
                  <a:lnTo>
                    <a:pt x="11" y="212"/>
                  </a:lnTo>
                  <a:lnTo>
                    <a:pt x="2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6" y="258"/>
                  </a:lnTo>
                  <a:lnTo>
                    <a:pt x="15" y="264"/>
                  </a:lnTo>
                  <a:lnTo>
                    <a:pt x="25" y="267"/>
                  </a:lnTo>
                  <a:lnTo>
                    <a:pt x="36" y="264"/>
                  </a:lnTo>
                  <a:lnTo>
                    <a:pt x="46" y="262"/>
                  </a:lnTo>
                  <a:lnTo>
                    <a:pt x="55" y="256"/>
                  </a:lnTo>
                  <a:lnTo>
                    <a:pt x="133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492" y="1032"/>
              <a:ext cx="217" cy="268"/>
            </a:xfrm>
            <a:custGeom>
              <a:avLst/>
              <a:gdLst>
                <a:gd name="T0" fmla="*/ 133 w 217"/>
                <a:gd name="T1" fmla="*/ 151 h 268"/>
                <a:gd name="T2" fmla="*/ 211 w 217"/>
                <a:gd name="T3" fmla="*/ 48 h 268"/>
                <a:gd name="T4" fmla="*/ 211 w 217"/>
                <a:gd name="T5" fmla="*/ 48 h 268"/>
                <a:gd name="T6" fmla="*/ 216 w 217"/>
                <a:gd name="T7" fmla="*/ 37 h 268"/>
                <a:gd name="T8" fmla="*/ 216 w 217"/>
                <a:gd name="T9" fmla="*/ 27 h 268"/>
                <a:gd name="T10" fmla="*/ 216 w 217"/>
                <a:gd name="T11" fmla="*/ 16 h 268"/>
                <a:gd name="T12" fmla="*/ 209 w 217"/>
                <a:gd name="T13" fmla="*/ 8 h 268"/>
                <a:gd name="T14" fmla="*/ 202 w 217"/>
                <a:gd name="T15" fmla="*/ 2 h 268"/>
                <a:gd name="T16" fmla="*/ 202 w 217"/>
                <a:gd name="T17" fmla="*/ 2 h 268"/>
                <a:gd name="T18" fmla="*/ 191 w 217"/>
                <a:gd name="T19" fmla="*/ 0 h 268"/>
                <a:gd name="T20" fmla="*/ 181 w 217"/>
                <a:gd name="T21" fmla="*/ 0 h 268"/>
                <a:gd name="T22" fmla="*/ 173 w 217"/>
                <a:gd name="T23" fmla="*/ 2 h 268"/>
                <a:gd name="T24" fmla="*/ 165 w 217"/>
                <a:gd name="T25" fmla="*/ 8 h 268"/>
                <a:gd name="T26" fmla="*/ 158 w 217"/>
                <a:gd name="T27" fmla="*/ 16 h 268"/>
                <a:gd name="T28" fmla="*/ 82 w 217"/>
                <a:gd name="T29" fmla="*/ 115 h 268"/>
                <a:gd name="T30" fmla="*/ 11 w 217"/>
                <a:gd name="T31" fmla="*/ 212 h 268"/>
                <a:gd name="T32" fmla="*/ 11 w 217"/>
                <a:gd name="T33" fmla="*/ 212 h 268"/>
                <a:gd name="T34" fmla="*/ 2 w 217"/>
                <a:gd name="T35" fmla="*/ 220 h 268"/>
                <a:gd name="T36" fmla="*/ 0 w 217"/>
                <a:gd name="T37" fmla="*/ 230 h 268"/>
                <a:gd name="T38" fmla="*/ 0 w 217"/>
                <a:gd name="T39" fmla="*/ 241 h 268"/>
                <a:gd name="T40" fmla="*/ 2 w 217"/>
                <a:gd name="T41" fmla="*/ 250 h 268"/>
                <a:gd name="T42" fmla="*/ 6 w 217"/>
                <a:gd name="T43" fmla="*/ 258 h 268"/>
                <a:gd name="T44" fmla="*/ 6 w 217"/>
                <a:gd name="T45" fmla="*/ 258 h 268"/>
                <a:gd name="T46" fmla="*/ 15 w 217"/>
                <a:gd name="T47" fmla="*/ 264 h 268"/>
                <a:gd name="T48" fmla="*/ 25 w 217"/>
                <a:gd name="T49" fmla="*/ 267 h 268"/>
                <a:gd name="T50" fmla="*/ 36 w 217"/>
                <a:gd name="T51" fmla="*/ 264 h 268"/>
                <a:gd name="T52" fmla="*/ 46 w 217"/>
                <a:gd name="T53" fmla="*/ 262 h 268"/>
                <a:gd name="T54" fmla="*/ 55 w 217"/>
                <a:gd name="T55" fmla="*/ 256 h 268"/>
                <a:gd name="T56" fmla="*/ 133 w 217"/>
                <a:gd name="T57" fmla="*/ 151 h 268"/>
                <a:gd name="T58" fmla="*/ 133 w 217"/>
                <a:gd name="T59" fmla="*/ 151 h 2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7"/>
                <a:gd name="T91" fmla="*/ 0 h 268"/>
                <a:gd name="T92" fmla="*/ 217 w 217"/>
                <a:gd name="T93" fmla="*/ 268 h 26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7" h="268">
                  <a:moveTo>
                    <a:pt x="133" y="151"/>
                  </a:moveTo>
                  <a:lnTo>
                    <a:pt x="211" y="48"/>
                  </a:lnTo>
                  <a:lnTo>
                    <a:pt x="216" y="37"/>
                  </a:lnTo>
                  <a:lnTo>
                    <a:pt x="216" y="27"/>
                  </a:lnTo>
                  <a:lnTo>
                    <a:pt x="216" y="16"/>
                  </a:lnTo>
                  <a:lnTo>
                    <a:pt x="209" y="8"/>
                  </a:lnTo>
                  <a:lnTo>
                    <a:pt x="202" y="2"/>
                  </a:lnTo>
                  <a:lnTo>
                    <a:pt x="191" y="0"/>
                  </a:lnTo>
                  <a:lnTo>
                    <a:pt x="181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2" y="115"/>
                  </a:lnTo>
                  <a:lnTo>
                    <a:pt x="11" y="212"/>
                  </a:lnTo>
                  <a:lnTo>
                    <a:pt x="2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6" y="258"/>
                  </a:lnTo>
                  <a:lnTo>
                    <a:pt x="15" y="264"/>
                  </a:lnTo>
                  <a:lnTo>
                    <a:pt x="25" y="267"/>
                  </a:lnTo>
                  <a:lnTo>
                    <a:pt x="36" y="264"/>
                  </a:lnTo>
                  <a:lnTo>
                    <a:pt x="46" y="262"/>
                  </a:lnTo>
                  <a:lnTo>
                    <a:pt x="55" y="256"/>
                  </a:lnTo>
                  <a:lnTo>
                    <a:pt x="133" y="151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540" y="1067"/>
              <a:ext cx="216" cy="268"/>
            </a:xfrm>
            <a:custGeom>
              <a:avLst/>
              <a:gdLst>
                <a:gd name="T0" fmla="*/ 132 w 216"/>
                <a:gd name="T1" fmla="*/ 151 h 268"/>
                <a:gd name="T2" fmla="*/ 210 w 216"/>
                <a:gd name="T3" fmla="*/ 48 h 268"/>
                <a:gd name="T4" fmla="*/ 210 w 216"/>
                <a:gd name="T5" fmla="*/ 48 h 268"/>
                <a:gd name="T6" fmla="*/ 215 w 216"/>
                <a:gd name="T7" fmla="*/ 40 h 268"/>
                <a:gd name="T8" fmla="*/ 215 w 216"/>
                <a:gd name="T9" fmla="*/ 27 h 268"/>
                <a:gd name="T10" fmla="*/ 215 w 216"/>
                <a:gd name="T11" fmla="*/ 19 h 268"/>
                <a:gd name="T12" fmla="*/ 208 w 216"/>
                <a:gd name="T13" fmla="*/ 10 h 268"/>
                <a:gd name="T14" fmla="*/ 201 w 216"/>
                <a:gd name="T15" fmla="*/ 2 h 268"/>
                <a:gd name="T16" fmla="*/ 201 w 216"/>
                <a:gd name="T17" fmla="*/ 2 h 268"/>
                <a:gd name="T18" fmla="*/ 191 w 216"/>
                <a:gd name="T19" fmla="*/ 0 h 268"/>
                <a:gd name="T20" fmla="*/ 180 w 216"/>
                <a:gd name="T21" fmla="*/ 0 h 268"/>
                <a:gd name="T22" fmla="*/ 172 w 216"/>
                <a:gd name="T23" fmla="*/ 2 h 268"/>
                <a:gd name="T24" fmla="*/ 164 w 216"/>
                <a:gd name="T25" fmla="*/ 8 h 268"/>
                <a:gd name="T26" fmla="*/ 157 w 216"/>
                <a:gd name="T27" fmla="*/ 19 h 268"/>
                <a:gd name="T28" fmla="*/ 82 w 216"/>
                <a:gd name="T29" fmla="*/ 116 h 268"/>
                <a:gd name="T30" fmla="*/ 8 w 216"/>
                <a:gd name="T31" fmla="*/ 213 h 268"/>
                <a:gd name="T32" fmla="*/ 8 w 216"/>
                <a:gd name="T33" fmla="*/ 213 h 268"/>
                <a:gd name="T34" fmla="*/ 2 w 216"/>
                <a:gd name="T35" fmla="*/ 220 h 268"/>
                <a:gd name="T36" fmla="*/ 0 w 216"/>
                <a:gd name="T37" fmla="*/ 231 h 268"/>
                <a:gd name="T38" fmla="*/ 0 w 216"/>
                <a:gd name="T39" fmla="*/ 242 h 268"/>
                <a:gd name="T40" fmla="*/ 2 w 216"/>
                <a:gd name="T41" fmla="*/ 250 h 268"/>
                <a:gd name="T42" fmla="*/ 6 w 216"/>
                <a:gd name="T43" fmla="*/ 259 h 268"/>
                <a:gd name="T44" fmla="*/ 6 w 216"/>
                <a:gd name="T45" fmla="*/ 259 h 268"/>
                <a:gd name="T46" fmla="*/ 15 w 216"/>
                <a:gd name="T47" fmla="*/ 265 h 268"/>
                <a:gd name="T48" fmla="*/ 25 w 216"/>
                <a:gd name="T49" fmla="*/ 267 h 268"/>
                <a:gd name="T50" fmla="*/ 36 w 216"/>
                <a:gd name="T51" fmla="*/ 267 h 268"/>
                <a:gd name="T52" fmla="*/ 46 w 216"/>
                <a:gd name="T53" fmla="*/ 263 h 268"/>
                <a:gd name="T54" fmla="*/ 54 w 216"/>
                <a:gd name="T55" fmla="*/ 257 h 268"/>
                <a:gd name="T56" fmla="*/ 132 w 216"/>
                <a:gd name="T57" fmla="*/ 151 h 268"/>
                <a:gd name="T58" fmla="*/ 132 w 216"/>
                <a:gd name="T59" fmla="*/ 151 h 2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"/>
                <a:gd name="T91" fmla="*/ 0 h 268"/>
                <a:gd name="T92" fmla="*/ 216 w 216"/>
                <a:gd name="T93" fmla="*/ 268 h 26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" h="268">
                  <a:moveTo>
                    <a:pt x="132" y="151"/>
                  </a:moveTo>
                  <a:lnTo>
                    <a:pt x="210" y="48"/>
                  </a:lnTo>
                  <a:lnTo>
                    <a:pt x="215" y="40"/>
                  </a:lnTo>
                  <a:lnTo>
                    <a:pt x="215" y="27"/>
                  </a:lnTo>
                  <a:lnTo>
                    <a:pt x="215" y="19"/>
                  </a:lnTo>
                  <a:lnTo>
                    <a:pt x="208" y="10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0" y="0"/>
                  </a:lnTo>
                  <a:lnTo>
                    <a:pt x="172" y="2"/>
                  </a:lnTo>
                  <a:lnTo>
                    <a:pt x="164" y="8"/>
                  </a:lnTo>
                  <a:lnTo>
                    <a:pt x="157" y="19"/>
                  </a:lnTo>
                  <a:lnTo>
                    <a:pt x="82" y="116"/>
                  </a:lnTo>
                  <a:lnTo>
                    <a:pt x="8" y="213"/>
                  </a:lnTo>
                  <a:lnTo>
                    <a:pt x="2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2" y="250"/>
                  </a:lnTo>
                  <a:lnTo>
                    <a:pt x="6" y="259"/>
                  </a:lnTo>
                  <a:lnTo>
                    <a:pt x="15" y="265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6" y="263"/>
                  </a:lnTo>
                  <a:lnTo>
                    <a:pt x="54" y="257"/>
                  </a:lnTo>
                  <a:lnTo>
                    <a:pt x="132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540" y="1067"/>
              <a:ext cx="216" cy="268"/>
            </a:xfrm>
            <a:custGeom>
              <a:avLst/>
              <a:gdLst>
                <a:gd name="T0" fmla="*/ 132 w 216"/>
                <a:gd name="T1" fmla="*/ 151 h 268"/>
                <a:gd name="T2" fmla="*/ 210 w 216"/>
                <a:gd name="T3" fmla="*/ 48 h 268"/>
                <a:gd name="T4" fmla="*/ 210 w 216"/>
                <a:gd name="T5" fmla="*/ 48 h 268"/>
                <a:gd name="T6" fmla="*/ 215 w 216"/>
                <a:gd name="T7" fmla="*/ 40 h 268"/>
                <a:gd name="T8" fmla="*/ 215 w 216"/>
                <a:gd name="T9" fmla="*/ 27 h 268"/>
                <a:gd name="T10" fmla="*/ 215 w 216"/>
                <a:gd name="T11" fmla="*/ 19 h 268"/>
                <a:gd name="T12" fmla="*/ 208 w 216"/>
                <a:gd name="T13" fmla="*/ 10 h 268"/>
                <a:gd name="T14" fmla="*/ 201 w 216"/>
                <a:gd name="T15" fmla="*/ 2 h 268"/>
                <a:gd name="T16" fmla="*/ 201 w 216"/>
                <a:gd name="T17" fmla="*/ 2 h 268"/>
                <a:gd name="T18" fmla="*/ 191 w 216"/>
                <a:gd name="T19" fmla="*/ 0 h 268"/>
                <a:gd name="T20" fmla="*/ 180 w 216"/>
                <a:gd name="T21" fmla="*/ 0 h 268"/>
                <a:gd name="T22" fmla="*/ 172 w 216"/>
                <a:gd name="T23" fmla="*/ 2 h 268"/>
                <a:gd name="T24" fmla="*/ 164 w 216"/>
                <a:gd name="T25" fmla="*/ 8 h 268"/>
                <a:gd name="T26" fmla="*/ 157 w 216"/>
                <a:gd name="T27" fmla="*/ 19 h 268"/>
                <a:gd name="T28" fmla="*/ 82 w 216"/>
                <a:gd name="T29" fmla="*/ 116 h 268"/>
                <a:gd name="T30" fmla="*/ 8 w 216"/>
                <a:gd name="T31" fmla="*/ 213 h 268"/>
                <a:gd name="T32" fmla="*/ 8 w 216"/>
                <a:gd name="T33" fmla="*/ 213 h 268"/>
                <a:gd name="T34" fmla="*/ 2 w 216"/>
                <a:gd name="T35" fmla="*/ 220 h 268"/>
                <a:gd name="T36" fmla="*/ 0 w 216"/>
                <a:gd name="T37" fmla="*/ 231 h 268"/>
                <a:gd name="T38" fmla="*/ 0 w 216"/>
                <a:gd name="T39" fmla="*/ 242 h 268"/>
                <a:gd name="T40" fmla="*/ 2 w 216"/>
                <a:gd name="T41" fmla="*/ 250 h 268"/>
                <a:gd name="T42" fmla="*/ 6 w 216"/>
                <a:gd name="T43" fmla="*/ 259 h 268"/>
                <a:gd name="T44" fmla="*/ 6 w 216"/>
                <a:gd name="T45" fmla="*/ 259 h 268"/>
                <a:gd name="T46" fmla="*/ 15 w 216"/>
                <a:gd name="T47" fmla="*/ 265 h 268"/>
                <a:gd name="T48" fmla="*/ 25 w 216"/>
                <a:gd name="T49" fmla="*/ 267 h 268"/>
                <a:gd name="T50" fmla="*/ 36 w 216"/>
                <a:gd name="T51" fmla="*/ 267 h 268"/>
                <a:gd name="T52" fmla="*/ 46 w 216"/>
                <a:gd name="T53" fmla="*/ 263 h 268"/>
                <a:gd name="T54" fmla="*/ 54 w 216"/>
                <a:gd name="T55" fmla="*/ 257 h 268"/>
                <a:gd name="T56" fmla="*/ 132 w 216"/>
                <a:gd name="T57" fmla="*/ 151 h 268"/>
                <a:gd name="T58" fmla="*/ 132 w 216"/>
                <a:gd name="T59" fmla="*/ 151 h 2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"/>
                <a:gd name="T91" fmla="*/ 0 h 268"/>
                <a:gd name="T92" fmla="*/ 216 w 216"/>
                <a:gd name="T93" fmla="*/ 268 h 26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" h="268">
                  <a:moveTo>
                    <a:pt x="132" y="151"/>
                  </a:moveTo>
                  <a:lnTo>
                    <a:pt x="210" y="48"/>
                  </a:lnTo>
                  <a:lnTo>
                    <a:pt x="215" y="40"/>
                  </a:lnTo>
                  <a:lnTo>
                    <a:pt x="215" y="27"/>
                  </a:lnTo>
                  <a:lnTo>
                    <a:pt x="215" y="19"/>
                  </a:lnTo>
                  <a:lnTo>
                    <a:pt x="208" y="10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0" y="0"/>
                  </a:lnTo>
                  <a:lnTo>
                    <a:pt x="172" y="2"/>
                  </a:lnTo>
                  <a:lnTo>
                    <a:pt x="164" y="8"/>
                  </a:lnTo>
                  <a:lnTo>
                    <a:pt x="157" y="19"/>
                  </a:lnTo>
                  <a:lnTo>
                    <a:pt x="82" y="116"/>
                  </a:lnTo>
                  <a:lnTo>
                    <a:pt x="8" y="213"/>
                  </a:lnTo>
                  <a:lnTo>
                    <a:pt x="2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2" y="250"/>
                  </a:lnTo>
                  <a:lnTo>
                    <a:pt x="6" y="259"/>
                  </a:lnTo>
                  <a:lnTo>
                    <a:pt x="15" y="265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6" y="263"/>
                  </a:lnTo>
                  <a:lnTo>
                    <a:pt x="54" y="257"/>
                  </a:lnTo>
                  <a:lnTo>
                    <a:pt x="132" y="151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587" y="1103"/>
              <a:ext cx="219" cy="268"/>
            </a:xfrm>
            <a:custGeom>
              <a:avLst/>
              <a:gdLst>
                <a:gd name="T0" fmla="*/ 133 w 219"/>
                <a:gd name="T1" fmla="*/ 153 h 268"/>
                <a:gd name="T2" fmla="*/ 213 w 219"/>
                <a:gd name="T3" fmla="*/ 50 h 268"/>
                <a:gd name="T4" fmla="*/ 213 w 219"/>
                <a:gd name="T5" fmla="*/ 50 h 268"/>
                <a:gd name="T6" fmla="*/ 218 w 219"/>
                <a:gd name="T7" fmla="*/ 39 h 268"/>
                <a:gd name="T8" fmla="*/ 218 w 219"/>
                <a:gd name="T9" fmla="*/ 29 h 268"/>
                <a:gd name="T10" fmla="*/ 215 w 219"/>
                <a:gd name="T11" fmla="*/ 18 h 268"/>
                <a:gd name="T12" fmla="*/ 211 w 219"/>
                <a:gd name="T13" fmla="*/ 10 h 268"/>
                <a:gd name="T14" fmla="*/ 202 w 219"/>
                <a:gd name="T15" fmla="*/ 4 h 268"/>
                <a:gd name="T16" fmla="*/ 202 w 219"/>
                <a:gd name="T17" fmla="*/ 4 h 268"/>
                <a:gd name="T18" fmla="*/ 194 w 219"/>
                <a:gd name="T19" fmla="*/ 0 h 268"/>
                <a:gd name="T20" fmla="*/ 183 w 219"/>
                <a:gd name="T21" fmla="*/ 0 h 268"/>
                <a:gd name="T22" fmla="*/ 175 w 219"/>
                <a:gd name="T23" fmla="*/ 4 h 268"/>
                <a:gd name="T24" fmla="*/ 167 w 219"/>
                <a:gd name="T25" fmla="*/ 10 h 268"/>
                <a:gd name="T26" fmla="*/ 160 w 219"/>
                <a:gd name="T27" fmla="*/ 18 h 268"/>
                <a:gd name="T28" fmla="*/ 84 w 219"/>
                <a:gd name="T29" fmla="*/ 115 h 268"/>
                <a:gd name="T30" fmla="*/ 11 w 219"/>
                <a:gd name="T31" fmla="*/ 214 h 268"/>
                <a:gd name="T32" fmla="*/ 11 w 219"/>
                <a:gd name="T33" fmla="*/ 214 h 268"/>
                <a:gd name="T34" fmla="*/ 4 w 219"/>
                <a:gd name="T35" fmla="*/ 223 h 268"/>
                <a:gd name="T36" fmla="*/ 0 w 219"/>
                <a:gd name="T37" fmla="*/ 232 h 268"/>
                <a:gd name="T38" fmla="*/ 0 w 219"/>
                <a:gd name="T39" fmla="*/ 241 h 268"/>
                <a:gd name="T40" fmla="*/ 4 w 219"/>
                <a:gd name="T41" fmla="*/ 252 h 268"/>
                <a:gd name="T42" fmla="*/ 8 w 219"/>
                <a:gd name="T43" fmla="*/ 260 h 268"/>
                <a:gd name="T44" fmla="*/ 8 w 219"/>
                <a:gd name="T45" fmla="*/ 260 h 268"/>
                <a:gd name="T46" fmla="*/ 17 w 219"/>
                <a:gd name="T47" fmla="*/ 267 h 268"/>
                <a:gd name="T48" fmla="*/ 27 w 219"/>
                <a:gd name="T49" fmla="*/ 267 h 268"/>
                <a:gd name="T50" fmla="*/ 38 w 219"/>
                <a:gd name="T51" fmla="*/ 267 h 268"/>
                <a:gd name="T52" fmla="*/ 46 w 219"/>
                <a:gd name="T53" fmla="*/ 262 h 268"/>
                <a:gd name="T54" fmla="*/ 57 w 219"/>
                <a:gd name="T55" fmla="*/ 256 h 268"/>
                <a:gd name="T56" fmla="*/ 133 w 219"/>
                <a:gd name="T57" fmla="*/ 153 h 268"/>
                <a:gd name="T58" fmla="*/ 133 w 219"/>
                <a:gd name="T59" fmla="*/ 153 h 2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9"/>
                <a:gd name="T91" fmla="*/ 0 h 268"/>
                <a:gd name="T92" fmla="*/ 219 w 219"/>
                <a:gd name="T93" fmla="*/ 268 h 26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9" h="268">
                  <a:moveTo>
                    <a:pt x="133" y="153"/>
                  </a:moveTo>
                  <a:lnTo>
                    <a:pt x="213" y="50"/>
                  </a:lnTo>
                  <a:lnTo>
                    <a:pt x="218" y="39"/>
                  </a:lnTo>
                  <a:lnTo>
                    <a:pt x="218" y="29"/>
                  </a:lnTo>
                  <a:lnTo>
                    <a:pt x="215" y="18"/>
                  </a:lnTo>
                  <a:lnTo>
                    <a:pt x="211" y="10"/>
                  </a:lnTo>
                  <a:lnTo>
                    <a:pt x="202" y="4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4"/>
                  </a:lnTo>
                  <a:lnTo>
                    <a:pt x="167" y="10"/>
                  </a:lnTo>
                  <a:lnTo>
                    <a:pt x="160" y="18"/>
                  </a:lnTo>
                  <a:lnTo>
                    <a:pt x="84" y="115"/>
                  </a:lnTo>
                  <a:lnTo>
                    <a:pt x="11" y="214"/>
                  </a:lnTo>
                  <a:lnTo>
                    <a:pt x="4" y="223"/>
                  </a:lnTo>
                  <a:lnTo>
                    <a:pt x="0" y="232"/>
                  </a:lnTo>
                  <a:lnTo>
                    <a:pt x="0" y="241"/>
                  </a:lnTo>
                  <a:lnTo>
                    <a:pt x="4" y="252"/>
                  </a:lnTo>
                  <a:lnTo>
                    <a:pt x="8" y="260"/>
                  </a:lnTo>
                  <a:lnTo>
                    <a:pt x="17" y="267"/>
                  </a:lnTo>
                  <a:lnTo>
                    <a:pt x="27" y="267"/>
                  </a:lnTo>
                  <a:lnTo>
                    <a:pt x="38" y="267"/>
                  </a:lnTo>
                  <a:lnTo>
                    <a:pt x="46" y="262"/>
                  </a:lnTo>
                  <a:lnTo>
                    <a:pt x="57" y="256"/>
                  </a:lnTo>
                  <a:lnTo>
                    <a:pt x="133" y="15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1587" y="1103"/>
              <a:ext cx="219" cy="268"/>
            </a:xfrm>
            <a:custGeom>
              <a:avLst/>
              <a:gdLst>
                <a:gd name="T0" fmla="*/ 133 w 219"/>
                <a:gd name="T1" fmla="*/ 153 h 268"/>
                <a:gd name="T2" fmla="*/ 213 w 219"/>
                <a:gd name="T3" fmla="*/ 50 h 268"/>
                <a:gd name="T4" fmla="*/ 213 w 219"/>
                <a:gd name="T5" fmla="*/ 50 h 268"/>
                <a:gd name="T6" fmla="*/ 218 w 219"/>
                <a:gd name="T7" fmla="*/ 39 h 268"/>
                <a:gd name="T8" fmla="*/ 218 w 219"/>
                <a:gd name="T9" fmla="*/ 29 h 268"/>
                <a:gd name="T10" fmla="*/ 215 w 219"/>
                <a:gd name="T11" fmla="*/ 18 h 268"/>
                <a:gd name="T12" fmla="*/ 211 w 219"/>
                <a:gd name="T13" fmla="*/ 10 h 268"/>
                <a:gd name="T14" fmla="*/ 202 w 219"/>
                <a:gd name="T15" fmla="*/ 4 h 268"/>
                <a:gd name="T16" fmla="*/ 202 w 219"/>
                <a:gd name="T17" fmla="*/ 4 h 268"/>
                <a:gd name="T18" fmla="*/ 194 w 219"/>
                <a:gd name="T19" fmla="*/ 0 h 268"/>
                <a:gd name="T20" fmla="*/ 183 w 219"/>
                <a:gd name="T21" fmla="*/ 0 h 268"/>
                <a:gd name="T22" fmla="*/ 175 w 219"/>
                <a:gd name="T23" fmla="*/ 4 h 268"/>
                <a:gd name="T24" fmla="*/ 167 w 219"/>
                <a:gd name="T25" fmla="*/ 10 h 268"/>
                <a:gd name="T26" fmla="*/ 160 w 219"/>
                <a:gd name="T27" fmla="*/ 18 h 268"/>
                <a:gd name="T28" fmla="*/ 84 w 219"/>
                <a:gd name="T29" fmla="*/ 115 h 268"/>
                <a:gd name="T30" fmla="*/ 11 w 219"/>
                <a:gd name="T31" fmla="*/ 214 h 268"/>
                <a:gd name="T32" fmla="*/ 11 w 219"/>
                <a:gd name="T33" fmla="*/ 214 h 268"/>
                <a:gd name="T34" fmla="*/ 4 w 219"/>
                <a:gd name="T35" fmla="*/ 223 h 268"/>
                <a:gd name="T36" fmla="*/ 0 w 219"/>
                <a:gd name="T37" fmla="*/ 232 h 268"/>
                <a:gd name="T38" fmla="*/ 0 w 219"/>
                <a:gd name="T39" fmla="*/ 241 h 268"/>
                <a:gd name="T40" fmla="*/ 4 w 219"/>
                <a:gd name="T41" fmla="*/ 252 h 268"/>
                <a:gd name="T42" fmla="*/ 8 w 219"/>
                <a:gd name="T43" fmla="*/ 260 h 268"/>
                <a:gd name="T44" fmla="*/ 8 w 219"/>
                <a:gd name="T45" fmla="*/ 260 h 268"/>
                <a:gd name="T46" fmla="*/ 17 w 219"/>
                <a:gd name="T47" fmla="*/ 267 h 268"/>
                <a:gd name="T48" fmla="*/ 27 w 219"/>
                <a:gd name="T49" fmla="*/ 267 h 268"/>
                <a:gd name="T50" fmla="*/ 38 w 219"/>
                <a:gd name="T51" fmla="*/ 267 h 268"/>
                <a:gd name="T52" fmla="*/ 46 w 219"/>
                <a:gd name="T53" fmla="*/ 262 h 268"/>
                <a:gd name="T54" fmla="*/ 57 w 219"/>
                <a:gd name="T55" fmla="*/ 256 h 268"/>
                <a:gd name="T56" fmla="*/ 133 w 219"/>
                <a:gd name="T57" fmla="*/ 153 h 268"/>
                <a:gd name="T58" fmla="*/ 133 w 219"/>
                <a:gd name="T59" fmla="*/ 153 h 2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9"/>
                <a:gd name="T91" fmla="*/ 0 h 268"/>
                <a:gd name="T92" fmla="*/ 219 w 219"/>
                <a:gd name="T93" fmla="*/ 268 h 26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9" h="268">
                  <a:moveTo>
                    <a:pt x="133" y="153"/>
                  </a:moveTo>
                  <a:lnTo>
                    <a:pt x="213" y="50"/>
                  </a:lnTo>
                  <a:lnTo>
                    <a:pt x="218" y="39"/>
                  </a:lnTo>
                  <a:lnTo>
                    <a:pt x="218" y="29"/>
                  </a:lnTo>
                  <a:lnTo>
                    <a:pt x="215" y="18"/>
                  </a:lnTo>
                  <a:lnTo>
                    <a:pt x="211" y="10"/>
                  </a:lnTo>
                  <a:lnTo>
                    <a:pt x="202" y="4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4"/>
                  </a:lnTo>
                  <a:lnTo>
                    <a:pt x="167" y="10"/>
                  </a:lnTo>
                  <a:lnTo>
                    <a:pt x="160" y="18"/>
                  </a:lnTo>
                  <a:lnTo>
                    <a:pt x="84" y="115"/>
                  </a:lnTo>
                  <a:lnTo>
                    <a:pt x="11" y="214"/>
                  </a:lnTo>
                  <a:lnTo>
                    <a:pt x="4" y="223"/>
                  </a:lnTo>
                  <a:lnTo>
                    <a:pt x="0" y="232"/>
                  </a:lnTo>
                  <a:lnTo>
                    <a:pt x="0" y="241"/>
                  </a:lnTo>
                  <a:lnTo>
                    <a:pt x="4" y="252"/>
                  </a:lnTo>
                  <a:lnTo>
                    <a:pt x="8" y="260"/>
                  </a:lnTo>
                  <a:lnTo>
                    <a:pt x="17" y="267"/>
                  </a:lnTo>
                  <a:lnTo>
                    <a:pt x="27" y="267"/>
                  </a:lnTo>
                  <a:lnTo>
                    <a:pt x="38" y="267"/>
                  </a:lnTo>
                  <a:lnTo>
                    <a:pt x="46" y="262"/>
                  </a:lnTo>
                  <a:lnTo>
                    <a:pt x="57" y="256"/>
                  </a:lnTo>
                  <a:lnTo>
                    <a:pt x="133" y="153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1635" y="1141"/>
              <a:ext cx="219" cy="269"/>
            </a:xfrm>
            <a:custGeom>
              <a:avLst/>
              <a:gdLst>
                <a:gd name="T0" fmla="*/ 133 w 219"/>
                <a:gd name="T1" fmla="*/ 152 h 269"/>
                <a:gd name="T2" fmla="*/ 213 w 219"/>
                <a:gd name="T3" fmla="*/ 48 h 269"/>
                <a:gd name="T4" fmla="*/ 213 w 219"/>
                <a:gd name="T5" fmla="*/ 48 h 269"/>
                <a:gd name="T6" fmla="*/ 218 w 219"/>
                <a:gd name="T7" fmla="*/ 38 h 269"/>
                <a:gd name="T8" fmla="*/ 218 w 219"/>
                <a:gd name="T9" fmla="*/ 27 h 269"/>
                <a:gd name="T10" fmla="*/ 215 w 219"/>
                <a:gd name="T11" fmla="*/ 17 h 269"/>
                <a:gd name="T12" fmla="*/ 211 w 219"/>
                <a:gd name="T13" fmla="*/ 8 h 269"/>
                <a:gd name="T14" fmla="*/ 202 w 219"/>
                <a:gd name="T15" fmla="*/ 2 h 269"/>
                <a:gd name="T16" fmla="*/ 202 w 219"/>
                <a:gd name="T17" fmla="*/ 2 h 269"/>
                <a:gd name="T18" fmla="*/ 194 w 219"/>
                <a:gd name="T19" fmla="*/ 0 h 269"/>
                <a:gd name="T20" fmla="*/ 183 w 219"/>
                <a:gd name="T21" fmla="*/ 0 h 269"/>
                <a:gd name="T22" fmla="*/ 175 w 219"/>
                <a:gd name="T23" fmla="*/ 2 h 269"/>
                <a:gd name="T24" fmla="*/ 167 w 219"/>
                <a:gd name="T25" fmla="*/ 8 h 269"/>
                <a:gd name="T26" fmla="*/ 158 w 219"/>
                <a:gd name="T27" fmla="*/ 17 h 269"/>
                <a:gd name="T28" fmla="*/ 84 w 219"/>
                <a:gd name="T29" fmla="*/ 114 h 269"/>
                <a:gd name="T30" fmla="*/ 11 w 219"/>
                <a:gd name="T31" fmla="*/ 213 h 269"/>
                <a:gd name="T32" fmla="*/ 11 w 219"/>
                <a:gd name="T33" fmla="*/ 213 h 269"/>
                <a:gd name="T34" fmla="*/ 4 w 219"/>
                <a:gd name="T35" fmla="*/ 221 h 269"/>
                <a:gd name="T36" fmla="*/ 0 w 219"/>
                <a:gd name="T37" fmla="*/ 232 h 269"/>
                <a:gd name="T38" fmla="*/ 0 w 219"/>
                <a:gd name="T39" fmla="*/ 243 h 269"/>
                <a:gd name="T40" fmla="*/ 2 w 219"/>
                <a:gd name="T41" fmla="*/ 251 h 269"/>
                <a:gd name="T42" fmla="*/ 8 w 219"/>
                <a:gd name="T43" fmla="*/ 260 h 269"/>
                <a:gd name="T44" fmla="*/ 8 w 219"/>
                <a:gd name="T45" fmla="*/ 260 h 269"/>
                <a:gd name="T46" fmla="*/ 17 w 219"/>
                <a:gd name="T47" fmla="*/ 266 h 269"/>
                <a:gd name="T48" fmla="*/ 25 w 219"/>
                <a:gd name="T49" fmla="*/ 268 h 269"/>
                <a:gd name="T50" fmla="*/ 36 w 219"/>
                <a:gd name="T51" fmla="*/ 266 h 269"/>
                <a:gd name="T52" fmla="*/ 47 w 219"/>
                <a:gd name="T53" fmla="*/ 264 h 269"/>
                <a:gd name="T54" fmla="*/ 55 w 219"/>
                <a:gd name="T55" fmla="*/ 255 h 269"/>
                <a:gd name="T56" fmla="*/ 133 w 219"/>
                <a:gd name="T57" fmla="*/ 152 h 269"/>
                <a:gd name="T58" fmla="*/ 133 w 219"/>
                <a:gd name="T59" fmla="*/ 152 h 2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9"/>
                <a:gd name="T91" fmla="*/ 0 h 269"/>
                <a:gd name="T92" fmla="*/ 219 w 219"/>
                <a:gd name="T93" fmla="*/ 269 h 26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9" h="269">
                  <a:moveTo>
                    <a:pt x="133" y="152"/>
                  </a:moveTo>
                  <a:lnTo>
                    <a:pt x="213" y="48"/>
                  </a:lnTo>
                  <a:lnTo>
                    <a:pt x="218" y="38"/>
                  </a:lnTo>
                  <a:lnTo>
                    <a:pt x="218" y="27"/>
                  </a:lnTo>
                  <a:lnTo>
                    <a:pt x="215" y="17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2"/>
                  </a:lnTo>
                  <a:lnTo>
                    <a:pt x="167" y="8"/>
                  </a:lnTo>
                  <a:lnTo>
                    <a:pt x="158" y="17"/>
                  </a:lnTo>
                  <a:lnTo>
                    <a:pt x="84" y="114"/>
                  </a:lnTo>
                  <a:lnTo>
                    <a:pt x="11" y="213"/>
                  </a:lnTo>
                  <a:lnTo>
                    <a:pt x="4" y="221"/>
                  </a:lnTo>
                  <a:lnTo>
                    <a:pt x="0" y="232"/>
                  </a:lnTo>
                  <a:lnTo>
                    <a:pt x="0" y="243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7" y="266"/>
                  </a:lnTo>
                  <a:lnTo>
                    <a:pt x="25" y="268"/>
                  </a:lnTo>
                  <a:lnTo>
                    <a:pt x="36" y="266"/>
                  </a:lnTo>
                  <a:lnTo>
                    <a:pt x="47" y="264"/>
                  </a:lnTo>
                  <a:lnTo>
                    <a:pt x="55" y="255"/>
                  </a:lnTo>
                  <a:lnTo>
                    <a:pt x="133" y="15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1635" y="1141"/>
              <a:ext cx="219" cy="269"/>
            </a:xfrm>
            <a:custGeom>
              <a:avLst/>
              <a:gdLst>
                <a:gd name="T0" fmla="*/ 133 w 219"/>
                <a:gd name="T1" fmla="*/ 152 h 269"/>
                <a:gd name="T2" fmla="*/ 213 w 219"/>
                <a:gd name="T3" fmla="*/ 48 h 269"/>
                <a:gd name="T4" fmla="*/ 213 w 219"/>
                <a:gd name="T5" fmla="*/ 48 h 269"/>
                <a:gd name="T6" fmla="*/ 218 w 219"/>
                <a:gd name="T7" fmla="*/ 38 h 269"/>
                <a:gd name="T8" fmla="*/ 218 w 219"/>
                <a:gd name="T9" fmla="*/ 27 h 269"/>
                <a:gd name="T10" fmla="*/ 215 w 219"/>
                <a:gd name="T11" fmla="*/ 17 h 269"/>
                <a:gd name="T12" fmla="*/ 211 w 219"/>
                <a:gd name="T13" fmla="*/ 8 h 269"/>
                <a:gd name="T14" fmla="*/ 202 w 219"/>
                <a:gd name="T15" fmla="*/ 2 h 269"/>
                <a:gd name="T16" fmla="*/ 202 w 219"/>
                <a:gd name="T17" fmla="*/ 2 h 269"/>
                <a:gd name="T18" fmla="*/ 194 w 219"/>
                <a:gd name="T19" fmla="*/ 0 h 269"/>
                <a:gd name="T20" fmla="*/ 183 w 219"/>
                <a:gd name="T21" fmla="*/ 0 h 269"/>
                <a:gd name="T22" fmla="*/ 175 w 219"/>
                <a:gd name="T23" fmla="*/ 2 h 269"/>
                <a:gd name="T24" fmla="*/ 167 w 219"/>
                <a:gd name="T25" fmla="*/ 8 h 269"/>
                <a:gd name="T26" fmla="*/ 158 w 219"/>
                <a:gd name="T27" fmla="*/ 17 h 269"/>
                <a:gd name="T28" fmla="*/ 84 w 219"/>
                <a:gd name="T29" fmla="*/ 114 h 269"/>
                <a:gd name="T30" fmla="*/ 11 w 219"/>
                <a:gd name="T31" fmla="*/ 213 h 269"/>
                <a:gd name="T32" fmla="*/ 11 w 219"/>
                <a:gd name="T33" fmla="*/ 213 h 269"/>
                <a:gd name="T34" fmla="*/ 4 w 219"/>
                <a:gd name="T35" fmla="*/ 221 h 269"/>
                <a:gd name="T36" fmla="*/ 0 w 219"/>
                <a:gd name="T37" fmla="*/ 232 h 269"/>
                <a:gd name="T38" fmla="*/ 0 w 219"/>
                <a:gd name="T39" fmla="*/ 243 h 269"/>
                <a:gd name="T40" fmla="*/ 2 w 219"/>
                <a:gd name="T41" fmla="*/ 251 h 269"/>
                <a:gd name="T42" fmla="*/ 8 w 219"/>
                <a:gd name="T43" fmla="*/ 260 h 269"/>
                <a:gd name="T44" fmla="*/ 8 w 219"/>
                <a:gd name="T45" fmla="*/ 260 h 269"/>
                <a:gd name="T46" fmla="*/ 17 w 219"/>
                <a:gd name="T47" fmla="*/ 266 h 269"/>
                <a:gd name="T48" fmla="*/ 25 w 219"/>
                <a:gd name="T49" fmla="*/ 268 h 269"/>
                <a:gd name="T50" fmla="*/ 36 w 219"/>
                <a:gd name="T51" fmla="*/ 266 h 269"/>
                <a:gd name="T52" fmla="*/ 47 w 219"/>
                <a:gd name="T53" fmla="*/ 264 h 269"/>
                <a:gd name="T54" fmla="*/ 55 w 219"/>
                <a:gd name="T55" fmla="*/ 255 h 269"/>
                <a:gd name="T56" fmla="*/ 133 w 219"/>
                <a:gd name="T57" fmla="*/ 152 h 269"/>
                <a:gd name="T58" fmla="*/ 133 w 219"/>
                <a:gd name="T59" fmla="*/ 152 h 2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9"/>
                <a:gd name="T91" fmla="*/ 0 h 269"/>
                <a:gd name="T92" fmla="*/ 219 w 219"/>
                <a:gd name="T93" fmla="*/ 269 h 26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9" h="269">
                  <a:moveTo>
                    <a:pt x="133" y="152"/>
                  </a:moveTo>
                  <a:lnTo>
                    <a:pt x="213" y="48"/>
                  </a:lnTo>
                  <a:lnTo>
                    <a:pt x="218" y="38"/>
                  </a:lnTo>
                  <a:lnTo>
                    <a:pt x="218" y="27"/>
                  </a:lnTo>
                  <a:lnTo>
                    <a:pt x="215" y="17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2"/>
                  </a:lnTo>
                  <a:lnTo>
                    <a:pt x="167" y="8"/>
                  </a:lnTo>
                  <a:lnTo>
                    <a:pt x="158" y="17"/>
                  </a:lnTo>
                  <a:lnTo>
                    <a:pt x="84" y="114"/>
                  </a:lnTo>
                  <a:lnTo>
                    <a:pt x="11" y="213"/>
                  </a:lnTo>
                  <a:lnTo>
                    <a:pt x="4" y="221"/>
                  </a:lnTo>
                  <a:lnTo>
                    <a:pt x="0" y="232"/>
                  </a:lnTo>
                  <a:lnTo>
                    <a:pt x="0" y="243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7" y="266"/>
                  </a:lnTo>
                  <a:lnTo>
                    <a:pt x="25" y="268"/>
                  </a:lnTo>
                  <a:lnTo>
                    <a:pt x="36" y="266"/>
                  </a:lnTo>
                  <a:lnTo>
                    <a:pt x="47" y="264"/>
                  </a:lnTo>
                  <a:lnTo>
                    <a:pt x="55" y="255"/>
                  </a:lnTo>
                  <a:lnTo>
                    <a:pt x="133" y="152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1684" y="1177"/>
              <a:ext cx="219" cy="268"/>
            </a:xfrm>
            <a:custGeom>
              <a:avLst/>
              <a:gdLst>
                <a:gd name="T0" fmla="*/ 133 w 219"/>
                <a:gd name="T1" fmla="*/ 151 h 268"/>
                <a:gd name="T2" fmla="*/ 213 w 219"/>
                <a:gd name="T3" fmla="*/ 48 h 268"/>
                <a:gd name="T4" fmla="*/ 213 w 219"/>
                <a:gd name="T5" fmla="*/ 48 h 268"/>
                <a:gd name="T6" fmla="*/ 218 w 219"/>
                <a:gd name="T7" fmla="*/ 37 h 268"/>
                <a:gd name="T8" fmla="*/ 218 w 219"/>
                <a:gd name="T9" fmla="*/ 27 h 268"/>
                <a:gd name="T10" fmla="*/ 215 w 219"/>
                <a:gd name="T11" fmla="*/ 16 h 268"/>
                <a:gd name="T12" fmla="*/ 211 w 219"/>
                <a:gd name="T13" fmla="*/ 8 h 268"/>
                <a:gd name="T14" fmla="*/ 202 w 219"/>
                <a:gd name="T15" fmla="*/ 2 h 268"/>
                <a:gd name="T16" fmla="*/ 202 w 219"/>
                <a:gd name="T17" fmla="*/ 2 h 268"/>
                <a:gd name="T18" fmla="*/ 194 w 219"/>
                <a:gd name="T19" fmla="*/ 0 h 268"/>
                <a:gd name="T20" fmla="*/ 183 w 219"/>
                <a:gd name="T21" fmla="*/ 0 h 268"/>
                <a:gd name="T22" fmla="*/ 173 w 219"/>
                <a:gd name="T23" fmla="*/ 2 h 268"/>
                <a:gd name="T24" fmla="*/ 165 w 219"/>
                <a:gd name="T25" fmla="*/ 8 h 268"/>
                <a:gd name="T26" fmla="*/ 158 w 219"/>
                <a:gd name="T27" fmla="*/ 16 h 268"/>
                <a:gd name="T28" fmla="*/ 84 w 219"/>
                <a:gd name="T29" fmla="*/ 115 h 268"/>
                <a:gd name="T30" fmla="*/ 11 w 219"/>
                <a:gd name="T31" fmla="*/ 212 h 268"/>
                <a:gd name="T32" fmla="*/ 11 w 219"/>
                <a:gd name="T33" fmla="*/ 212 h 268"/>
                <a:gd name="T34" fmla="*/ 4 w 219"/>
                <a:gd name="T35" fmla="*/ 220 h 268"/>
                <a:gd name="T36" fmla="*/ 0 w 219"/>
                <a:gd name="T37" fmla="*/ 230 h 268"/>
                <a:gd name="T38" fmla="*/ 0 w 219"/>
                <a:gd name="T39" fmla="*/ 241 h 268"/>
                <a:gd name="T40" fmla="*/ 2 w 219"/>
                <a:gd name="T41" fmla="*/ 250 h 268"/>
                <a:gd name="T42" fmla="*/ 8 w 219"/>
                <a:gd name="T43" fmla="*/ 258 h 268"/>
                <a:gd name="T44" fmla="*/ 8 w 219"/>
                <a:gd name="T45" fmla="*/ 258 h 268"/>
                <a:gd name="T46" fmla="*/ 17 w 219"/>
                <a:gd name="T47" fmla="*/ 264 h 268"/>
                <a:gd name="T48" fmla="*/ 25 w 219"/>
                <a:gd name="T49" fmla="*/ 267 h 268"/>
                <a:gd name="T50" fmla="*/ 36 w 219"/>
                <a:gd name="T51" fmla="*/ 267 h 268"/>
                <a:gd name="T52" fmla="*/ 47 w 219"/>
                <a:gd name="T53" fmla="*/ 262 h 268"/>
                <a:gd name="T54" fmla="*/ 55 w 219"/>
                <a:gd name="T55" fmla="*/ 256 h 268"/>
                <a:gd name="T56" fmla="*/ 133 w 219"/>
                <a:gd name="T57" fmla="*/ 151 h 268"/>
                <a:gd name="T58" fmla="*/ 133 w 219"/>
                <a:gd name="T59" fmla="*/ 151 h 2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9"/>
                <a:gd name="T91" fmla="*/ 0 h 268"/>
                <a:gd name="T92" fmla="*/ 219 w 219"/>
                <a:gd name="T93" fmla="*/ 268 h 26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9" h="268">
                  <a:moveTo>
                    <a:pt x="133" y="151"/>
                  </a:moveTo>
                  <a:lnTo>
                    <a:pt x="213" y="48"/>
                  </a:lnTo>
                  <a:lnTo>
                    <a:pt x="218" y="37"/>
                  </a:lnTo>
                  <a:lnTo>
                    <a:pt x="218" y="27"/>
                  </a:lnTo>
                  <a:lnTo>
                    <a:pt x="215" y="16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4" y="115"/>
                  </a:lnTo>
                  <a:lnTo>
                    <a:pt x="11" y="212"/>
                  </a:lnTo>
                  <a:lnTo>
                    <a:pt x="4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8" y="258"/>
                  </a:lnTo>
                  <a:lnTo>
                    <a:pt x="17" y="264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7" y="262"/>
                  </a:lnTo>
                  <a:lnTo>
                    <a:pt x="55" y="256"/>
                  </a:lnTo>
                  <a:lnTo>
                    <a:pt x="133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684" y="1177"/>
              <a:ext cx="219" cy="268"/>
            </a:xfrm>
            <a:custGeom>
              <a:avLst/>
              <a:gdLst>
                <a:gd name="T0" fmla="*/ 133 w 219"/>
                <a:gd name="T1" fmla="*/ 151 h 268"/>
                <a:gd name="T2" fmla="*/ 213 w 219"/>
                <a:gd name="T3" fmla="*/ 48 h 268"/>
                <a:gd name="T4" fmla="*/ 213 w 219"/>
                <a:gd name="T5" fmla="*/ 48 h 268"/>
                <a:gd name="T6" fmla="*/ 218 w 219"/>
                <a:gd name="T7" fmla="*/ 37 h 268"/>
                <a:gd name="T8" fmla="*/ 218 w 219"/>
                <a:gd name="T9" fmla="*/ 27 h 268"/>
                <a:gd name="T10" fmla="*/ 215 w 219"/>
                <a:gd name="T11" fmla="*/ 16 h 268"/>
                <a:gd name="T12" fmla="*/ 211 w 219"/>
                <a:gd name="T13" fmla="*/ 8 h 268"/>
                <a:gd name="T14" fmla="*/ 202 w 219"/>
                <a:gd name="T15" fmla="*/ 2 h 268"/>
                <a:gd name="T16" fmla="*/ 202 w 219"/>
                <a:gd name="T17" fmla="*/ 2 h 268"/>
                <a:gd name="T18" fmla="*/ 194 w 219"/>
                <a:gd name="T19" fmla="*/ 0 h 268"/>
                <a:gd name="T20" fmla="*/ 183 w 219"/>
                <a:gd name="T21" fmla="*/ 0 h 268"/>
                <a:gd name="T22" fmla="*/ 173 w 219"/>
                <a:gd name="T23" fmla="*/ 2 h 268"/>
                <a:gd name="T24" fmla="*/ 165 w 219"/>
                <a:gd name="T25" fmla="*/ 8 h 268"/>
                <a:gd name="T26" fmla="*/ 158 w 219"/>
                <a:gd name="T27" fmla="*/ 16 h 268"/>
                <a:gd name="T28" fmla="*/ 84 w 219"/>
                <a:gd name="T29" fmla="*/ 115 h 268"/>
                <a:gd name="T30" fmla="*/ 11 w 219"/>
                <a:gd name="T31" fmla="*/ 212 h 268"/>
                <a:gd name="T32" fmla="*/ 11 w 219"/>
                <a:gd name="T33" fmla="*/ 212 h 268"/>
                <a:gd name="T34" fmla="*/ 4 w 219"/>
                <a:gd name="T35" fmla="*/ 220 h 268"/>
                <a:gd name="T36" fmla="*/ 0 w 219"/>
                <a:gd name="T37" fmla="*/ 230 h 268"/>
                <a:gd name="T38" fmla="*/ 0 w 219"/>
                <a:gd name="T39" fmla="*/ 241 h 268"/>
                <a:gd name="T40" fmla="*/ 2 w 219"/>
                <a:gd name="T41" fmla="*/ 250 h 268"/>
                <a:gd name="T42" fmla="*/ 8 w 219"/>
                <a:gd name="T43" fmla="*/ 258 h 268"/>
                <a:gd name="T44" fmla="*/ 8 w 219"/>
                <a:gd name="T45" fmla="*/ 258 h 268"/>
                <a:gd name="T46" fmla="*/ 17 w 219"/>
                <a:gd name="T47" fmla="*/ 264 h 268"/>
                <a:gd name="T48" fmla="*/ 25 w 219"/>
                <a:gd name="T49" fmla="*/ 267 h 268"/>
                <a:gd name="T50" fmla="*/ 36 w 219"/>
                <a:gd name="T51" fmla="*/ 267 h 268"/>
                <a:gd name="T52" fmla="*/ 47 w 219"/>
                <a:gd name="T53" fmla="*/ 262 h 268"/>
                <a:gd name="T54" fmla="*/ 55 w 219"/>
                <a:gd name="T55" fmla="*/ 256 h 268"/>
                <a:gd name="T56" fmla="*/ 133 w 219"/>
                <a:gd name="T57" fmla="*/ 151 h 268"/>
                <a:gd name="T58" fmla="*/ 133 w 219"/>
                <a:gd name="T59" fmla="*/ 151 h 2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9"/>
                <a:gd name="T91" fmla="*/ 0 h 268"/>
                <a:gd name="T92" fmla="*/ 219 w 219"/>
                <a:gd name="T93" fmla="*/ 268 h 26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9" h="268">
                  <a:moveTo>
                    <a:pt x="133" y="151"/>
                  </a:moveTo>
                  <a:lnTo>
                    <a:pt x="213" y="48"/>
                  </a:lnTo>
                  <a:lnTo>
                    <a:pt x="218" y="37"/>
                  </a:lnTo>
                  <a:lnTo>
                    <a:pt x="218" y="27"/>
                  </a:lnTo>
                  <a:lnTo>
                    <a:pt x="215" y="16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4" y="115"/>
                  </a:lnTo>
                  <a:lnTo>
                    <a:pt x="11" y="212"/>
                  </a:lnTo>
                  <a:lnTo>
                    <a:pt x="4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8" y="258"/>
                  </a:lnTo>
                  <a:lnTo>
                    <a:pt x="17" y="264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7" y="262"/>
                  </a:lnTo>
                  <a:lnTo>
                    <a:pt x="55" y="256"/>
                  </a:lnTo>
                  <a:lnTo>
                    <a:pt x="133" y="151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765" y="1242"/>
              <a:ext cx="293" cy="314"/>
            </a:xfrm>
            <a:custGeom>
              <a:avLst/>
              <a:gdLst>
                <a:gd name="T0" fmla="*/ 160 w 293"/>
                <a:gd name="T1" fmla="*/ 4 h 314"/>
                <a:gd name="T2" fmla="*/ 167 w 293"/>
                <a:gd name="T3" fmla="*/ 0 h 314"/>
                <a:gd name="T4" fmla="*/ 170 w 293"/>
                <a:gd name="T5" fmla="*/ 0 h 314"/>
                <a:gd name="T6" fmla="*/ 179 w 293"/>
                <a:gd name="T7" fmla="*/ 0 h 314"/>
                <a:gd name="T8" fmla="*/ 186 w 293"/>
                <a:gd name="T9" fmla="*/ 0 h 314"/>
                <a:gd name="T10" fmla="*/ 192 w 293"/>
                <a:gd name="T11" fmla="*/ 4 h 314"/>
                <a:gd name="T12" fmla="*/ 200 w 293"/>
                <a:gd name="T13" fmla="*/ 8 h 314"/>
                <a:gd name="T14" fmla="*/ 209 w 293"/>
                <a:gd name="T15" fmla="*/ 13 h 314"/>
                <a:gd name="T16" fmla="*/ 218 w 293"/>
                <a:gd name="T17" fmla="*/ 20 h 314"/>
                <a:gd name="T18" fmla="*/ 228 w 293"/>
                <a:gd name="T19" fmla="*/ 27 h 314"/>
                <a:gd name="T20" fmla="*/ 239 w 293"/>
                <a:gd name="T21" fmla="*/ 34 h 314"/>
                <a:gd name="T22" fmla="*/ 239 w 293"/>
                <a:gd name="T23" fmla="*/ 34 h 314"/>
                <a:gd name="T24" fmla="*/ 249 w 293"/>
                <a:gd name="T25" fmla="*/ 42 h 314"/>
                <a:gd name="T26" fmla="*/ 257 w 293"/>
                <a:gd name="T27" fmla="*/ 50 h 314"/>
                <a:gd name="T28" fmla="*/ 266 w 293"/>
                <a:gd name="T29" fmla="*/ 57 h 314"/>
                <a:gd name="T30" fmla="*/ 274 w 293"/>
                <a:gd name="T31" fmla="*/ 63 h 314"/>
                <a:gd name="T32" fmla="*/ 280 w 293"/>
                <a:gd name="T33" fmla="*/ 69 h 314"/>
                <a:gd name="T34" fmla="*/ 287 w 293"/>
                <a:gd name="T35" fmla="*/ 75 h 314"/>
                <a:gd name="T36" fmla="*/ 289 w 293"/>
                <a:gd name="T37" fmla="*/ 82 h 314"/>
                <a:gd name="T38" fmla="*/ 292 w 293"/>
                <a:gd name="T39" fmla="*/ 88 h 314"/>
                <a:gd name="T40" fmla="*/ 292 w 293"/>
                <a:gd name="T41" fmla="*/ 94 h 314"/>
                <a:gd name="T42" fmla="*/ 292 w 293"/>
                <a:gd name="T43" fmla="*/ 103 h 314"/>
                <a:gd name="T44" fmla="*/ 133 w 293"/>
                <a:gd name="T45" fmla="*/ 309 h 314"/>
                <a:gd name="T46" fmla="*/ 133 w 293"/>
                <a:gd name="T47" fmla="*/ 309 h 314"/>
                <a:gd name="T48" fmla="*/ 126 w 293"/>
                <a:gd name="T49" fmla="*/ 313 h 314"/>
                <a:gd name="T50" fmla="*/ 120 w 293"/>
                <a:gd name="T51" fmla="*/ 313 h 314"/>
                <a:gd name="T52" fmla="*/ 114 w 293"/>
                <a:gd name="T53" fmla="*/ 313 h 314"/>
                <a:gd name="T54" fmla="*/ 107 w 293"/>
                <a:gd name="T55" fmla="*/ 311 h 314"/>
                <a:gd name="T56" fmla="*/ 99 w 293"/>
                <a:gd name="T57" fmla="*/ 309 h 314"/>
                <a:gd name="T58" fmla="*/ 91 w 293"/>
                <a:gd name="T59" fmla="*/ 305 h 314"/>
                <a:gd name="T60" fmla="*/ 82 w 293"/>
                <a:gd name="T61" fmla="*/ 298 h 314"/>
                <a:gd name="T62" fmla="*/ 73 w 293"/>
                <a:gd name="T63" fmla="*/ 292 h 314"/>
                <a:gd name="T64" fmla="*/ 63 w 293"/>
                <a:gd name="T65" fmla="*/ 286 h 314"/>
                <a:gd name="T66" fmla="*/ 55 w 293"/>
                <a:gd name="T67" fmla="*/ 277 h 314"/>
                <a:gd name="T68" fmla="*/ 55 w 293"/>
                <a:gd name="T69" fmla="*/ 277 h 314"/>
                <a:gd name="T70" fmla="*/ 45 w 293"/>
                <a:gd name="T71" fmla="*/ 269 h 314"/>
                <a:gd name="T72" fmla="*/ 34 w 293"/>
                <a:gd name="T73" fmla="*/ 263 h 314"/>
                <a:gd name="T74" fmla="*/ 25 w 293"/>
                <a:gd name="T75" fmla="*/ 256 h 314"/>
                <a:gd name="T76" fmla="*/ 19 w 293"/>
                <a:gd name="T77" fmla="*/ 248 h 314"/>
                <a:gd name="T78" fmla="*/ 13 w 293"/>
                <a:gd name="T79" fmla="*/ 241 h 314"/>
                <a:gd name="T80" fmla="*/ 6 w 293"/>
                <a:gd name="T81" fmla="*/ 236 h 314"/>
                <a:gd name="T82" fmla="*/ 4 w 293"/>
                <a:gd name="T83" fmla="*/ 231 h 314"/>
                <a:gd name="T84" fmla="*/ 2 w 293"/>
                <a:gd name="T85" fmla="*/ 222 h 314"/>
                <a:gd name="T86" fmla="*/ 0 w 293"/>
                <a:gd name="T87" fmla="*/ 218 h 314"/>
                <a:gd name="T88" fmla="*/ 2 w 293"/>
                <a:gd name="T89" fmla="*/ 210 h 314"/>
                <a:gd name="T90" fmla="*/ 160 w 293"/>
                <a:gd name="T91" fmla="*/ 4 h 314"/>
                <a:gd name="T92" fmla="*/ 160 w 293"/>
                <a:gd name="T93" fmla="*/ 4 h 3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3"/>
                <a:gd name="T142" fmla="*/ 0 h 314"/>
                <a:gd name="T143" fmla="*/ 293 w 293"/>
                <a:gd name="T144" fmla="*/ 314 h 3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3" h="314">
                  <a:moveTo>
                    <a:pt x="160" y="4"/>
                  </a:moveTo>
                  <a:lnTo>
                    <a:pt x="167" y="0"/>
                  </a:lnTo>
                  <a:lnTo>
                    <a:pt x="170" y="0"/>
                  </a:lnTo>
                  <a:lnTo>
                    <a:pt x="179" y="0"/>
                  </a:lnTo>
                  <a:lnTo>
                    <a:pt x="186" y="0"/>
                  </a:lnTo>
                  <a:lnTo>
                    <a:pt x="192" y="4"/>
                  </a:lnTo>
                  <a:lnTo>
                    <a:pt x="200" y="8"/>
                  </a:lnTo>
                  <a:lnTo>
                    <a:pt x="209" y="13"/>
                  </a:lnTo>
                  <a:lnTo>
                    <a:pt x="218" y="20"/>
                  </a:lnTo>
                  <a:lnTo>
                    <a:pt x="228" y="27"/>
                  </a:lnTo>
                  <a:lnTo>
                    <a:pt x="239" y="34"/>
                  </a:lnTo>
                  <a:lnTo>
                    <a:pt x="249" y="42"/>
                  </a:lnTo>
                  <a:lnTo>
                    <a:pt x="257" y="50"/>
                  </a:lnTo>
                  <a:lnTo>
                    <a:pt x="266" y="57"/>
                  </a:lnTo>
                  <a:lnTo>
                    <a:pt x="274" y="63"/>
                  </a:lnTo>
                  <a:lnTo>
                    <a:pt x="280" y="69"/>
                  </a:lnTo>
                  <a:lnTo>
                    <a:pt x="287" y="75"/>
                  </a:lnTo>
                  <a:lnTo>
                    <a:pt x="289" y="82"/>
                  </a:lnTo>
                  <a:lnTo>
                    <a:pt x="292" y="88"/>
                  </a:lnTo>
                  <a:lnTo>
                    <a:pt x="292" y="94"/>
                  </a:lnTo>
                  <a:lnTo>
                    <a:pt x="292" y="103"/>
                  </a:lnTo>
                  <a:lnTo>
                    <a:pt x="133" y="309"/>
                  </a:lnTo>
                  <a:lnTo>
                    <a:pt x="126" y="313"/>
                  </a:lnTo>
                  <a:lnTo>
                    <a:pt x="120" y="313"/>
                  </a:lnTo>
                  <a:lnTo>
                    <a:pt x="114" y="313"/>
                  </a:lnTo>
                  <a:lnTo>
                    <a:pt x="107" y="311"/>
                  </a:lnTo>
                  <a:lnTo>
                    <a:pt x="99" y="309"/>
                  </a:lnTo>
                  <a:lnTo>
                    <a:pt x="91" y="305"/>
                  </a:lnTo>
                  <a:lnTo>
                    <a:pt x="82" y="298"/>
                  </a:lnTo>
                  <a:lnTo>
                    <a:pt x="73" y="292"/>
                  </a:lnTo>
                  <a:lnTo>
                    <a:pt x="63" y="286"/>
                  </a:lnTo>
                  <a:lnTo>
                    <a:pt x="55" y="277"/>
                  </a:lnTo>
                  <a:lnTo>
                    <a:pt x="45" y="269"/>
                  </a:lnTo>
                  <a:lnTo>
                    <a:pt x="34" y="263"/>
                  </a:lnTo>
                  <a:lnTo>
                    <a:pt x="25" y="256"/>
                  </a:lnTo>
                  <a:lnTo>
                    <a:pt x="19" y="248"/>
                  </a:lnTo>
                  <a:lnTo>
                    <a:pt x="13" y="241"/>
                  </a:lnTo>
                  <a:lnTo>
                    <a:pt x="6" y="236"/>
                  </a:lnTo>
                  <a:lnTo>
                    <a:pt x="4" y="231"/>
                  </a:lnTo>
                  <a:lnTo>
                    <a:pt x="2" y="222"/>
                  </a:lnTo>
                  <a:lnTo>
                    <a:pt x="0" y="218"/>
                  </a:lnTo>
                  <a:lnTo>
                    <a:pt x="2" y="210"/>
                  </a:lnTo>
                  <a:lnTo>
                    <a:pt x="160" y="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765" y="1242"/>
              <a:ext cx="293" cy="314"/>
            </a:xfrm>
            <a:custGeom>
              <a:avLst/>
              <a:gdLst>
                <a:gd name="T0" fmla="*/ 160 w 293"/>
                <a:gd name="T1" fmla="*/ 4 h 314"/>
                <a:gd name="T2" fmla="*/ 167 w 293"/>
                <a:gd name="T3" fmla="*/ 0 h 314"/>
                <a:gd name="T4" fmla="*/ 170 w 293"/>
                <a:gd name="T5" fmla="*/ 0 h 314"/>
                <a:gd name="T6" fmla="*/ 179 w 293"/>
                <a:gd name="T7" fmla="*/ 0 h 314"/>
                <a:gd name="T8" fmla="*/ 186 w 293"/>
                <a:gd name="T9" fmla="*/ 0 h 314"/>
                <a:gd name="T10" fmla="*/ 192 w 293"/>
                <a:gd name="T11" fmla="*/ 4 h 314"/>
                <a:gd name="T12" fmla="*/ 200 w 293"/>
                <a:gd name="T13" fmla="*/ 8 h 314"/>
                <a:gd name="T14" fmla="*/ 209 w 293"/>
                <a:gd name="T15" fmla="*/ 13 h 314"/>
                <a:gd name="T16" fmla="*/ 218 w 293"/>
                <a:gd name="T17" fmla="*/ 20 h 314"/>
                <a:gd name="T18" fmla="*/ 228 w 293"/>
                <a:gd name="T19" fmla="*/ 27 h 314"/>
                <a:gd name="T20" fmla="*/ 239 w 293"/>
                <a:gd name="T21" fmla="*/ 34 h 314"/>
                <a:gd name="T22" fmla="*/ 239 w 293"/>
                <a:gd name="T23" fmla="*/ 34 h 314"/>
                <a:gd name="T24" fmla="*/ 249 w 293"/>
                <a:gd name="T25" fmla="*/ 42 h 314"/>
                <a:gd name="T26" fmla="*/ 257 w 293"/>
                <a:gd name="T27" fmla="*/ 50 h 314"/>
                <a:gd name="T28" fmla="*/ 266 w 293"/>
                <a:gd name="T29" fmla="*/ 57 h 314"/>
                <a:gd name="T30" fmla="*/ 274 w 293"/>
                <a:gd name="T31" fmla="*/ 63 h 314"/>
                <a:gd name="T32" fmla="*/ 280 w 293"/>
                <a:gd name="T33" fmla="*/ 69 h 314"/>
                <a:gd name="T34" fmla="*/ 287 w 293"/>
                <a:gd name="T35" fmla="*/ 75 h 314"/>
                <a:gd name="T36" fmla="*/ 289 w 293"/>
                <a:gd name="T37" fmla="*/ 82 h 314"/>
                <a:gd name="T38" fmla="*/ 292 w 293"/>
                <a:gd name="T39" fmla="*/ 88 h 314"/>
                <a:gd name="T40" fmla="*/ 292 w 293"/>
                <a:gd name="T41" fmla="*/ 94 h 314"/>
                <a:gd name="T42" fmla="*/ 292 w 293"/>
                <a:gd name="T43" fmla="*/ 103 h 314"/>
                <a:gd name="T44" fmla="*/ 133 w 293"/>
                <a:gd name="T45" fmla="*/ 309 h 314"/>
                <a:gd name="T46" fmla="*/ 133 w 293"/>
                <a:gd name="T47" fmla="*/ 309 h 314"/>
                <a:gd name="T48" fmla="*/ 126 w 293"/>
                <a:gd name="T49" fmla="*/ 313 h 314"/>
                <a:gd name="T50" fmla="*/ 120 w 293"/>
                <a:gd name="T51" fmla="*/ 313 h 314"/>
                <a:gd name="T52" fmla="*/ 114 w 293"/>
                <a:gd name="T53" fmla="*/ 313 h 314"/>
                <a:gd name="T54" fmla="*/ 107 w 293"/>
                <a:gd name="T55" fmla="*/ 311 h 314"/>
                <a:gd name="T56" fmla="*/ 99 w 293"/>
                <a:gd name="T57" fmla="*/ 309 h 314"/>
                <a:gd name="T58" fmla="*/ 91 w 293"/>
                <a:gd name="T59" fmla="*/ 305 h 314"/>
                <a:gd name="T60" fmla="*/ 82 w 293"/>
                <a:gd name="T61" fmla="*/ 298 h 314"/>
                <a:gd name="T62" fmla="*/ 73 w 293"/>
                <a:gd name="T63" fmla="*/ 292 h 314"/>
                <a:gd name="T64" fmla="*/ 63 w 293"/>
                <a:gd name="T65" fmla="*/ 286 h 314"/>
                <a:gd name="T66" fmla="*/ 55 w 293"/>
                <a:gd name="T67" fmla="*/ 277 h 314"/>
                <a:gd name="T68" fmla="*/ 55 w 293"/>
                <a:gd name="T69" fmla="*/ 277 h 314"/>
                <a:gd name="T70" fmla="*/ 45 w 293"/>
                <a:gd name="T71" fmla="*/ 269 h 314"/>
                <a:gd name="T72" fmla="*/ 34 w 293"/>
                <a:gd name="T73" fmla="*/ 263 h 314"/>
                <a:gd name="T74" fmla="*/ 25 w 293"/>
                <a:gd name="T75" fmla="*/ 256 h 314"/>
                <a:gd name="T76" fmla="*/ 19 w 293"/>
                <a:gd name="T77" fmla="*/ 248 h 314"/>
                <a:gd name="T78" fmla="*/ 13 w 293"/>
                <a:gd name="T79" fmla="*/ 241 h 314"/>
                <a:gd name="T80" fmla="*/ 6 w 293"/>
                <a:gd name="T81" fmla="*/ 236 h 314"/>
                <a:gd name="T82" fmla="*/ 4 w 293"/>
                <a:gd name="T83" fmla="*/ 231 h 314"/>
                <a:gd name="T84" fmla="*/ 2 w 293"/>
                <a:gd name="T85" fmla="*/ 222 h 314"/>
                <a:gd name="T86" fmla="*/ 0 w 293"/>
                <a:gd name="T87" fmla="*/ 218 h 314"/>
                <a:gd name="T88" fmla="*/ 2 w 293"/>
                <a:gd name="T89" fmla="*/ 210 h 314"/>
                <a:gd name="T90" fmla="*/ 160 w 293"/>
                <a:gd name="T91" fmla="*/ 4 h 314"/>
                <a:gd name="T92" fmla="*/ 160 w 293"/>
                <a:gd name="T93" fmla="*/ 4 h 3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3"/>
                <a:gd name="T142" fmla="*/ 0 h 314"/>
                <a:gd name="T143" fmla="*/ 293 w 293"/>
                <a:gd name="T144" fmla="*/ 314 h 3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3" h="314">
                  <a:moveTo>
                    <a:pt x="160" y="4"/>
                  </a:moveTo>
                  <a:lnTo>
                    <a:pt x="167" y="0"/>
                  </a:lnTo>
                  <a:lnTo>
                    <a:pt x="170" y="0"/>
                  </a:lnTo>
                  <a:lnTo>
                    <a:pt x="179" y="0"/>
                  </a:lnTo>
                  <a:lnTo>
                    <a:pt x="186" y="0"/>
                  </a:lnTo>
                  <a:lnTo>
                    <a:pt x="192" y="4"/>
                  </a:lnTo>
                  <a:lnTo>
                    <a:pt x="200" y="8"/>
                  </a:lnTo>
                  <a:lnTo>
                    <a:pt x="209" y="13"/>
                  </a:lnTo>
                  <a:lnTo>
                    <a:pt x="218" y="20"/>
                  </a:lnTo>
                  <a:lnTo>
                    <a:pt x="228" y="27"/>
                  </a:lnTo>
                  <a:lnTo>
                    <a:pt x="239" y="34"/>
                  </a:lnTo>
                  <a:lnTo>
                    <a:pt x="249" y="42"/>
                  </a:lnTo>
                  <a:lnTo>
                    <a:pt x="257" y="50"/>
                  </a:lnTo>
                  <a:lnTo>
                    <a:pt x="266" y="57"/>
                  </a:lnTo>
                  <a:lnTo>
                    <a:pt x="274" y="63"/>
                  </a:lnTo>
                  <a:lnTo>
                    <a:pt x="280" y="69"/>
                  </a:lnTo>
                  <a:lnTo>
                    <a:pt x="287" y="75"/>
                  </a:lnTo>
                  <a:lnTo>
                    <a:pt x="289" y="82"/>
                  </a:lnTo>
                  <a:lnTo>
                    <a:pt x="292" y="88"/>
                  </a:lnTo>
                  <a:lnTo>
                    <a:pt x="292" y="94"/>
                  </a:lnTo>
                  <a:lnTo>
                    <a:pt x="292" y="103"/>
                  </a:lnTo>
                  <a:lnTo>
                    <a:pt x="133" y="309"/>
                  </a:lnTo>
                  <a:lnTo>
                    <a:pt x="126" y="313"/>
                  </a:lnTo>
                  <a:lnTo>
                    <a:pt x="120" y="313"/>
                  </a:lnTo>
                  <a:lnTo>
                    <a:pt x="114" y="313"/>
                  </a:lnTo>
                  <a:lnTo>
                    <a:pt x="107" y="311"/>
                  </a:lnTo>
                  <a:lnTo>
                    <a:pt x="99" y="309"/>
                  </a:lnTo>
                  <a:lnTo>
                    <a:pt x="91" y="305"/>
                  </a:lnTo>
                  <a:lnTo>
                    <a:pt x="82" y="298"/>
                  </a:lnTo>
                  <a:lnTo>
                    <a:pt x="73" y="292"/>
                  </a:lnTo>
                  <a:lnTo>
                    <a:pt x="63" y="286"/>
                  </a:lnTo>
                  <a:lnTo>
                    <a:pt x="55" y="277"/>
                  </a:lnTo>
                  <a:lnTo>
                    <a:pt x="45" y="269"/>
                  </a:lnTo>
                  <a:lnTo>
                    <a:pt x="34" y="263"/>
                  </a:lnTo>
                  <a:lnTo>
                    <a:pt x="25" y="256"/>
                  </a:lnTo>
                  <a:lnTo>
                    <a:pt x="19" y="248"/>
                  </a:lnTo>
                  <a:lnTo>
                    <a:pt x="13" y="241"/>
                  </a:lnTo>
                  <a:lnTo>
                    <a:pt x="6" y="236"/>
                  </a:lnTo>
                  <a:lnTo>
                    <a:pt x="4" y="231"/>
                  </a:lnTo>
                  <a:lnTo>
                    <a:pt x="2" y="222"/>
                  </a:lnTo>
                  <a:lnTo>
                    <a:pt x="0" y="218"/>
                  </a:lnTo>
                  <a:lnTo>
                    <a:pt x="2" y="210"/>
                  </a:lnTo>
                  <a:lnTo>
                    <a:pt x="160" y="4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1733" y="1212"/>
              <a:ext cx="218" cy="269"/>
            </a:xfrm>
            <a:custGeom>
              <a:avLst/>
              <a:gdLst>
                <a:gd name="T0" fmla="*/ 132 w 218"/>
                <a:gd name="T1" fmla="*/ 153 h 269"/>
                <a:gd name="T2" fmla="*/ 210 w 218"/>
                <a:gd name="T3" fmla="*/ 50 h 269"/>
                <a:gd name="T4" fmla="*/ 210 w 218"/>
                <a:gd name="T5" fmla="*/ 50 h 269"/>
                <a:gd name="T6" fmla="*/ 214 w 218"/>
                <a:gd name="T7" fmla="*/ 40 h 269"/>
                <a:gd name="T8" fmla="*/ 217 w 218"/>
                <a:gd name="T9" fmla="*/ 29 h 269"/>
                <a:gd name="T10" fmla="*/ 214 w 218"/>
                <a:gd name="T11" fmla="*/ 19 h 269"/>
                <a:gd name="T12" fmla="*/ 210 w 218"/>
                <a:gd name="T13" fmla="*/ 10 h 269"/>
                <a:gd name="T14" fmla="*/ 201 w 218"/>
                <a:gd name="T15" fmla="*/ 2 h 269"/>
                <a:gd name="T16" fmla="*/ 201 w 218"/>
                <a:gd name="T17" fmla="*/ 2 h 269"/>
                <a:gd name="T18" fmla="*/ 191 w 218"/>
                <a:gd name="T19" fmla="*/ 0 h 269"/>
                <a:gd name="T20" fmla="*/ 182 w 218"/>
                <a:gd name="T21" fmla="*/ 0 h 269"/>
                <a:gd name="T22" fmla="*/ 172 w 218"/>
                <a:gd name="T23" fmla="*/ 4 h 269"/>
                <a:gd name="T24" fmla="*/ 164 w 218"/>
                <a:gd name="T25" fmla="*/ 10 h 269"/>
                <a:gd name="T26" fmla="*/ 157 w 218"/>
                <a:gd name="T27" fmla="*/ 19 h 269"/>
                <a:gd name="T28" fmla="*/ 81 w 218"/>
                <a:gd name="T29" fmla="*/ 116 h 269"/>
                <a:gd name="T30" fmla="*/ 9 w 218"/>
                <a:gd name="T31" fmla="*/ 213 h 269"/>
                <a:gd name="T32" fmla="*/ 9 w 218"/>
                <a:gd name="T33" fmla="*/ 213 h 269"/>
                <a:gd name="T34" fmla="*/ 3 w 218"/>
                <a:gd name="T35" fmla="*/ 220 h 269"/>
                <a:gd name="T36" fmla="*/ 0 w 218"/>
                <a:gd name="T37" fmla="*/ 231 h 269"/>
                <a:gd name="T38" fmla="*/ 0 w 218"/>
                <a:gd name="T39" fmla="*/ 242 h 269"/>
                <a:gd name="T40" fmla="*/ 1 w 218"/>
                <a:gd name="T41" fmla="*/ 252 h 269"/>
                <a:gd name="T42" fmla="*/ 7 w 218"/>
                <a:gd name="T43" fmla="*/ 261 h 269"/>
                <a:gd name="T44" fmla="*/ 7 w 218"/>
                <a:gd name="T45" fmla="*/ 261 h 269"/>
                <a:gd name="T46" fmla="*/ 14 w 218"/>
                <a:gd name="T47" fmla="*/ 265 h 269"/>
                <a:gd name="T48" fmla="*/ 25 w 218"/>
                <a:gd name="T49" fmla="*/ 268 h 269"/>
                <a:gd name="T50" fmla="*/ 35 w 218"/>
                <a:gd name="T51" fmla="*/ 268 h 269"/>
                <a:gd name="T52" fmla="*/ 46 w 218"/>
                <a:gd name="T53" fmla="*/ 263 h 269"/>
                <a:gd name="T54" fmla="*/ 53 w 218"/>
                <a:gd name="T55" fmla="*/ 257 h 269"/>
                <a:gd name="T56" fmla="*/ 132 w 218"/>
                <a:gd name="T57" fmla="*/ 153 h 269"/>
                <a:gd name="T58" fmla="*/ 132 w 218"/>
                <a:gd name="T59" fmla="*/ 153 h 2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8"/>
                <a:gd name="T91" fmla="*/ 0 h 269"/>
                <a:gd name="T92" fmla="*/ 218 w 218"/>
                <a:gd name="T93" fmla="*/ 269 h 26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8" h="269">
                  <a:moveTo>
                    <a:pt x="132" y="153"/>
                  </a:moveTo>
                  <a:lnTo>
                    <a:pt x="210" y="50"/>
                  </a:lnTo>
                  <a:lnTo>
                    <a:pt x="214" y="40"/>
                  </a:lnTo>
                  <a:lnTo>
                    <a:pt x="217" y="29"/>
                  </a:lnTo>
                  <a:lnTo>
                    <a:pt x="214" y="19"/>
                  </a:lnTo>
                  <a:lnTo>
                    <a:pt x="210" y="10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2" y="0"/>
                  </a:lnTo>
                  <a:lnTo>
                    <a:pt x="172" y="4"/>
                  </a:lnTo>
                  <a:lnTo>
                    <a:pt x="164" y="10"/>
                  </a:lnTo>
                  <a:lnTo>
                    <a:pt x="157" y="19"/>
                  </a:lnTo>
                  <a:lnTo>
                    <a:pt x="81" y="116"/>
                  </a:lnTo>
                  <a:lnTo>
                    <a:pt x="9" y="213"/>
                  </a:lnTo>
                  <a:lnTo>
                    <a:pt x="3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1" y="252"/>
                  </a:lnTo>
                  <a:lnTo>
                    <a:pt x="7" y="261"/>
                  </a:lnTo>
                  <a:lnTo>
                    <a:pt x="14" y="265"/>
                  </a:lnTo>
                  <a:lnTo>
                    <a:pt x="25" y="268"/>
                  </a:lnTo>
                  <a:lnTo>
                    <a:pt x="35" y="268"/>
                  </a:lnTo>
                  <a:lnTo>
                    <a:pt x="46" y="263"/>
                  </a:lnTo>
                  <a:lnTo>
                    <a:pt x="53" y="257"/>
                  </a:lnTo>
                  <a:lnTo>
                    <a:pt x="132" y="15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1733" y="1212"/>
              <a:ext cx="218" cy="269"/>
            </a:xfrm>
            <a:custGeom>
              <a:avLst/>
              <a:gdLst>
                <a:gd name="T0" fmla="*/ 132 w 218"/>
                <a:gd name="T1" fmla="*/ 153 h 269"/>
                <a:gd name="T2" fmla="*/ 210 w 218"/>
                <a:gd name="T3" fmla="*/ 50 h 269"/>
                <a:gd name="T4" fmla="*/ 210 w 218"/>
                <a:gd name="T5" fmla="*/ 50 h 269"/>
                <a:gd name="T6" fmla="*/ 214 w 218"/>
                <a:gd name="T7" fmla="*/ 40 h 269"/>
                <a:gd name="T8" fmla="*/ 217 w 218"/>
                <a:gd name="T9" fmla="*/ 29 h 269"/>
                <a:gd name="T10" fmla="*/ 214 w 218"/>
                <a:gd name="T11" fmla="*/ 19 h 269"/>
                <a:gd name="T12" fmla="*/ 210 w 218"/>
                <a:gd name="T13" fmla="*/ 10 h 269"/>
                <a:gd name="T14" fmla="*/ 201 w 218"/>
                <a:gd name="T15" fmla="*/ 2 h 269"/>
                <a:gd name="T16" fmla="*/ 201 w 218"/>
                <a:gd name="T17" fmla="*/ 2 h 269"/>
                <a:gd name="T18" fmla="*/ 191 w 218"/>
                <a:gd name="T19" fmla="*/ 0 h 269"/>
                <a:gd name="T20" fmla="*/ 182 w 218"/>
                <a:gd name="T21" fmla="*/ 0 h 269"/>
                <a:gd name="T22" fmla="*/ 172 w 218"/>
                <a:gd name="T23" fmla="*/ 4 h 269"/>
                <a:gd name="T24" fmla="*/ 164 w 218"/>
                <a:gd name="T25" fmla="*/ 10 h 269"/>
                <a:gd name="T26" fmla="*/ 157 w 218"/>
                <a:gd name="T27" fmla="*/ 19 h 269"/>
                <a:gd name="T28" fmla="*/ 81 w 218"/>
                <a:gd name="T29" fmla="*/ 116 h 269"/>
                <a:gd name="T30" fmla="*/ 9 w 218"/>
                <a:gd name="T31" fmla="*/ 213 h 269"/>
                <a:gd name="T32" fmla="*/ 9 w 218"/>
                <a:gd name="T33" fmla="*/ 213 h 269"/>
                <a:gd name="T34" fmla="*/ 3 w 218"/>
                <a:gd name="T35" fmla="*/ 220 h 269"/>
                <a:gd name="T36" fmla="*/ 0 w 218"/>
                <a:gd name="T37" fmla="*/ 231 h 269"/>
                <a:gd name="T38" fmla="*/ 0 w 218"/>
                <a:gd name="T39" fmla="*/ 242 h 269"/>
                <a:gd name="T40" fmla="*/ 1 w 218"/>
                <a:gd name="T41" fmla="*/ 252 h 269"/>
                <a:gd name="T42" fmla="*/ 7 w 218"/>
                <a:gd name="T43" fmla="*/ 261 h 269"/>
                <a:gd name="T44" fmla="*/ 7 w 218"/>
                <a:gd name="T45" fmla="*/ 261 h 269"/>
                <a:gd name="T46" fmla="*/ 14 w 218"/>
                <a:gd name="T47" fmla="*/ 265 h 269"/>
                <a:gd name="T48" fmla="*/ 25 w 218"/>
                <a:gd name="T49" fmla="*/ 268 h 269"/>
                <a:gd name="T50" fmla="*/ 35 w 218"/>
                <a:gd name="T51" fmla="*/ 268 h 269"/>
                <a:gd name="T52" fmla="*/ 46 w 218"/>
                <a:gd name="T53" fmla="*/ 263 h 269"/>
                <a:gd name="T54" fmla="*/ 53 w 218"/>
                <a:gd name="T55" fmla="*/ 257 h 269"/>
                <a:gd name="T56" fmla="*/ 132 w 218"/>
                <a:gd name="T57" fmla="*/ 153 h 269"/>
                <a:gd name="T58" fmla="*/ 132 w 218"/>
                <a:gd name="T59" fmla="*/ 153 h 2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8"/>
                <a:gd name="T91" fmla="*/ 0 h 269"/>
                <a:gd name="T92" fmla="*/ 218 w 218"/>
                <a:gd name="T93" fmla="*/ 269 h 26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8" h="269">
                  <a:moveTo>
                    <a:pt x="132" y="153"/>
                  </a:moveTo>
                  <a:lnTo>
                    <a:pt x="210" y="50"/>
                  </a:lnTo>
                  <a:lnTo>
                    <a:pt x="214" y="40"/>
                  </a:lnTo>
                  <a:lnTo>
                    <a:pt x="217" y="29"/>
                  </a:lnTo>
                  <a:lnTo>
                    <a:pt x="214" y="19"/>
                  </a:lnTo>
                  <a:lnTo>
                    <a:pt x="210" y="10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2" y="0"/>
                  </a:lnTo>
                  <a:lnTo>
                    <a:pt x="172" y="4"/>
                  </a:lnTo>
                  <a:lnTo>
                    <a:pt x="164" y="10"/>
                  </a:lnTo>
                  <a:lnTo>
                    <a:pt x="157" y="19"/>
                  </a:lnTo>
                  <a:lnTo>
                    <a:pt x="81" y="116"/>
                  </a:lnTo>
                  <a:lnTo>
                    <a:pt x="9" y="213"/>
                  </a:lnTo>
                  <a:lnTo>
                    <a:pt x="3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1" y="252"/>
                  </a:lnTo>
                  <a:lnTo>
                    <a:pt x="7" y="261"/>
                  </a:lnTo>
                  <a:lnTo>
                    <a:pt x="14" y="265"/>
                  </a:lnTo>
                  <a:lnTo>
                    <a:pt x="25" y="268"/>
                  </a:lnTo>
                  <a:lnTo>
                    <a:pt x="35" y="268"/>
                  </a:lnTo>
                  <a:lnTo>
                    <a:pt x="46" y="263"/>
                  </a:lnTo>
                  <a:lnTo>
                    <a:pt x="53" y="257"/>
                  </a:lnTo>
                  <a:lnTo>
                    <a:pt x="132" y="153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1395" y="977"/>
              <a:ext cx="254" cy="272"/>
            </a:xfrm>
            <a:custGeom>
              <a:avLst/>
              <a:gdLst>
                <a:gd name="T0" fmla="*/ 253 w 254"/>
                <a:gd name="T1" fmla="*/ 46 h 272"/>
                <a:gd name="T2" fmla="*/ 242 w 254"/>
                <a:gd name="T3" fmla="*/ 46 h 272"/>
                <a:gd name="T4" fmla="*/ 232 w 254"/>
                <a:gd name="T5" fmla="*/ 48 h 272"/>
                <a:gd name="T6" fmla="*/ 218 w 254"/>
                <a:gd name="T7" fmla="*/ 50 h 272"/>
                <a:gd name="T8" fmla="*/ 209 w 254"/>
                <a:gd name="T9" fmla="*/ 52 h 272"/>
                <a:gd name="T10" fmla="*/ 195 w 254"/>
                <a:gd name="T11" fmla="*/ 57 h 272"/>
                <a:gd name="T12" fmla="*/ 195 w 254"/>
                <a:gd name="T13" fmla="*/ 57 h 272"/>
                <a:gd name="T14" fmla="*/ 172 w 254"/>
                <a:gd name="T15" fmla="*/ 66 h 272"/>
                <a:gd name="T16" fmla="*/ 151 w 254"/>
                <a:gd name="T17" fmla="*/ 82 h 272"/>
                <a:gd name="T18" fmla="*/ 133 w 254"/>
                <a:gd name="T19" fmla="*/ 98 h 272"/>
                <a:gd name="T20" fmla="*/ 115 w 254"/>
                <a:gd name="T21" fmla="*/ 119 h 272"/>
                <a:gd name="T22" fmla="*/ 101 w 254"/>
                <a:gd name="T23" fmla="*/ 142 h 272"/>
                <a:gd name="T24" fmla="*/ 90 w 254"/>
                <a:gd name="T25" fmla="*/ 165 h 272"/>
                <a:gd name="T26" fmla="*/ 82 w 254"/>
                <a:gd name="T27" fmla="*/ 190 h 272"/>
                <a:gd name="T28" fmla="*/ 78 w 254"/>
                <a:gd name="T29" fmla="*/ 218 h 272"/>
                <a:gd name="T30" fmla="*/ 78 w 254"/>
                <a:gd name="T31" fmla="*/ 243 h 272"/>
                <a:gd name="T32" fmla="*/ 80 w 254"/>
                <a:gd name="T33" fmla="*/ 268 h 272"/>
                <a:gd name="T34" fmla="*/ 80 w 254"/>
                <a:gd name="T35" fmla="*/ 268 h 272"/>
                <a:gd name="T36" fmla="*/ 82 w 254"/>
                <a:gd name="T37" fmla="*/ 271 h 272"/>
                <a:gd name="T38" fmla="*/ 80 w 254"/>
                <a:gd name="T39" fmla="*/ 271 h 272"/>
                <a:gd name="T40" fmla="*/ 80 w 254"/>
                <a:gd name="T41" fmla="*/ 268 h 272"/>
                <a:gd name="T42" fmla="*/ 80 w 254"/>
                <a:gd name="T43" fmla="*/ 266 h 272"/>
                <a:gd name="T44" fmla="*/ 80 w 254"/>
                <a:gd name="T45" fmla="*/ 268 h 272"/>
                <a:gd name="T46" fmla="*/ 80 w 254"/>
                <a:gd name="T47" fmla="*/ 268 h 272"/>
                <a:gd name="T48" fmla="*/ 67 w 254"/>
                <a:gd name="T49" fmla="*/ 260 h 272"/>
                <a:gd name="T50" fmla="*/ 55 w 254"/>
                <a:gd name="T51" fmla="*/ 252 h 272"/>
                <a:gd name="T52" fmla="*/ 41 w 254"/>
                <a:gd name="T53" fmla="*/ 241 h 272"/>
                <a:gd name="T54" fmla="*/ 31 w 254"/>
                <a:gd name="T55" fmla="*/ 231 h 272"/>
                <a:gd name="T56" fmla="*/ 23 w 254"/>
                <a:gd name="T57" fmla="*/ 218 h 272"/>
                <a:gd name="T58" fmla="*/ 14 w 254"/>
                <a:gd name="T59" fmla="*/ 206 h 272"/>
                <a:gd name="T60" fmla="*/ 8 w 254"/>
                <a:gd name="T61" fmla="*/ 190 h 272"/>
                <a:gd name="T62" fmla="*/ 4 w 254"/>
                <a:gd name="T63" fmla="*/ 176 h 272"/>
                <a:gd name="T64" fmla="*/ 2 w 254"/>
                <a:gd name="T65" fmla="*/ 162 h 272"/>
                <a:gd name="T66" fmla="*/ 0 w 254"/>
                <a:gd name="T67" fmla="*/ 142 h 272"/>
                <a:gd name="T68" fmla="*/ 0 w 254"/>
                <a:gd name="T69" fmla="*/ 142 h 272"/>
                <a:gd name="T70" fmla="*/ 2 w 254"/>
                <a:gd name="T71" fmla="*/ 121 h 272"/>
                <a:gd name="T72" fmla="*/ 8 w 254"/>
                <a:gd name="T73" fmla="*/ 98 h 272"/>
                <a:gd name="T74" fmla="*/ 16 w 254"/>
                <a:gd name="T75" fmla="*/ 77 h 272"/>
                <a:gd name="T76" fmla="*/ 29 w 254"/>
                <a:gd name="T77" fmla="*/ 59 h 272"/>
                <a:gd name="T78" fmla="*/ 41 w 254"/>
                <a:gd name="T79" fmla="*/ 41 h 272"/>
                <a:gd name="T80" fmla="*/ 61 w 254"/>
                <a:gd name="T81" fmla="*/ 27 h 272"/>
                <a:gd name="T82" fmla="*/ 78 w 254"/>
                <a:gd name="T83" fmla="*/ 15 h 272"/>
                <a:gd name="T84" fmla="*/ 99 w 254"/>
                <a:gd name="T85" fmla="*/ 6 h 272"/>
                <a:gd name="T86" fmla="*/ 122 w 254"/>
                <a:gd name="T87" fmla="*/ 2 h 272"/>
                <a:gd name="T88" fmla="*/ 145 w 254"/>
                <a:gd name="T89" fmla="*/ 0 h 272"/>
                <a:gd name="T90" fmla="*/ 145 w 254"/>
                <a:gd name="T91" fmla="*/ 0 h 272"/>
                <a:gd name="T92" fmla="*/ 158 w 254"/>
                <a:gd name="T93" fmla="*/ 0 h 272"/>
                <a:gd name="T94" fmla="*/ 170 w 254"/>
                <a:gd name="T95" fmla="*/ 2 h 272"/>
                <a:gd name="T96" fmla="*/ 183 w 254"/>
                <a:gd name="T97" fmla="*/ 4 h 272"/>
                <a:gd name="T98" fmla="*/ 193 w 254"/>
                <a:gd name="T99" fmla="*/ 6 h 272"/>
                <a:gd name="T100" fmla="*/ 206 w 254"/>
                <a:gd name="T101" fmla="*/ 13 h 272"/>
                <a:gd name="T102" fmla="*/ 214 w 254"/>
                <a:gd name="T103" fmla="*/ 16 h 272"/>
                <a:gd name="T104" fmla="*/ 225 w 254"/>
                <a:gd name="T105" fmla="*/ 23 h 272"/>
                <a:gd name="T106" fmla="*/ 236 w 254"/>
                <a:gd name="T107" fmla="*/ 31 h 272"/>
                <a:gd name="T108" fmla="*/ 244 w 254"/>
                <a:gd name="T109" fmla="*/ 38 h 272"/>
                <a:gd name="T110" fmla="*/ 253 w 254"/>
                <a:gd name="T111" fmla="*/ 46 h 272"/>
                <a:gd name="T112" fmla="*/ 253 w 254"/>
                <a:gd name="T113" fmla="*/ 46 h 2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4"/>
                <a:gd name="T172" fmla="*/ 0 h 272"/>
                <a:gd name="T173" fmla="*/ 254 w 254"/>
                <a:gd name="T174" fmla="*/ 272 h 2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4" h="272">
                  <a:moveTo>
                    <a:pt x="253" y="46"/>
                  </a:moveTo>
                  <a:lnTo>
                    <a:pt x="242" y="46"/>
                  </a:lnTo>
                  <a:lnTo>
                    <a:pt x="232" y="48"/>
                  </a:lnTo>
                  <a:lnTo>
                    <a:pt x="218" y="50"/>
                  </a:lnTo>
                  <a:lnTo>
                    <a:pt x="209" y="52"/>
                  </a:lnTo>
                  <a:lnTo>
                    <a:pt x="195" y="57"/>
                  </a:lnTo>
                  <a:lnTo>
                    <a:pt x="172" y="66"/>
                  </a:lnTo>
                  <a:lnTo>
                    <a:pt x="151" y="82"/>
                  </a:lnTo>
                  <a:lnTo>
                    <a:pt x="133" y="98"/>
                  </a:lnTo>
                  <a:lnTo>
                    <a:pt x="115" y="119"/>
                  </a:lnTo>
                  <a:lnTo>
                    <a:pt x="101" y="142"/>
                  </a:lnTo>
                  <a:lnTo>
                    <a:pt x="90" y="165"/>
                  </a:lnTo>
                  <a:lnTo>
                    <a:pt x="82" y="190"/>
                  </a:lnTo>
                  <a:lnTo>
                    <a:pt x="78" y="218"/>
                  </a:lnTo>
                  <a:lnTo>
                    <a:pt x="78" y="243"/>
                  </a:lnTo>
                  <a:lnTo>
                    <a:pt x="80" y="268"/>
                  </a:lnTo>
                  <a:lnTo>
                    <a:pt x="82" y="271"/>
                  </a:lnTo>
                  <a:lnTo>
                    <a:pt x="80" y="271"/>
                  </a:lnTo>
                  <a:lnTo>
                    <a:pt x="80" y="268"/>
                  </a:lnTo>
                  <a:lnTo>
                    <a:pt x="80" y="266"/>
                  </a:lnTo>
                  <a:lnTo>
                    <a:pt x="80" y="268"/>
                  </a:lnTo>
                  <a:lnTo>
                    <a:pt x="67" y="260"/>
                  </a:lnTo>
                  <a:lnTo>
                    <a:pt x="55" y="252"/>
                  </a:lnTo>
                  <a:lnTo>
                    <a:pt x="41" y="241"/>
                  </a:lnTo>
                  <a:lnTo>
                    <a:pt x="31" y="231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0"/>
                  </a:lnTo>
                  <a:lnTo>
                    <a:pt x="4" y="176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2" y="121"/>
                  </a:lnTo>
                  <a:lnTo>
                    <a:pt x="8" y="98"/>
                  </a:lnTo>
                  <a:lnTo>
                    <a:pt x="16" y="77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8" y="15"/>
                  </a:lnTo>
                  <a:lnTo>
                    <a:pt x="99" y="6"/>
                  </a:lnTo>
                  <a:lnTo>
                    <a:pt x="122" y="2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4" y="38"/>
                  </a:lnTo>
                  <a:lnTo>
                    <a:pt x="253" y="4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1395" y="977"/>
              <a:ext cx="254" cy="272"/>
            </a:xfrm>
            <a:custGeom>
              <a:avLst/>
              <a:gdLst>
                <a:gd name="T0" fmla="*/ 253 w 254"/>
                <a:gd name="T1" fmla="*/ 46 h 272"/>
                <a:gd name="T2" fmla="*/ 242 w 254"/>
                <a:gd name="T3" fmla="*/ 46 h 272"/>
                <a:gd name="T4" fmla="*/ 232 w 254"/>
                <a:gd name="T5" fmla="*/ 48 h 272"/>
                <a:gd name="T6" fmla="*/ 218 w 254"/>
                <a:gd name="T7" fmla="*/ 50 h 272"/>
                <a:gd name="T8" fmla="*/ 209 w 254"/>
                <a:gd name="T9" fmla="*/ 52 h 272"/>
                <a:gd name="T10" fmla="*/ 195 w 254"/>
                <a:gd name="T11" fmla="*/ 57 h 272"/>
                <a:gd name="T12" fmla="*/ 195 w 254"/>
                <a:gd name="T13" fmla="*/ 57 h 272"/>
                <a:gd name="T14" fmla="*/ 172 w 254"/>
                <a:gd name="T15" fmla="*/ 66 h 272"/>
                <a:gd name="T16" fmla="*/ 151 w 254"/>
                <a:gd name="T17" fmla="*/ 82 h 272"/>
                <a:gd name="T18" fmla="*/ 133 w 254"/>
                <a:gd name="T19" fmla="*/ 98 h 272"/>
                <a:gd name="T20" fmla="*/ 115 w 254"/>
                <a:gd name="T21" fmla="*/ 119 h 272"/>
                <a:gd name="T22" fmla="*/ 101 w 254"/>
                <a:gd name="T23" fmla="*/ 142 h 272"/>
                <a:gd name="T24" fmla="*/ 90 w 254"/>
                <a:gd name="T25" fmla="*/ 165 h 272"/>
                <a:gd name="T26" fmla="*/ 82 w 254"/>
                <a:gd name="T27" fmla="*/ 190 h 272"/>
                <a:gd name="T28" fmla="*/ 78 w 254"/>
                <a:gd name="T29" fmla="*/ 218 h 272"/>
                <a:gd name="T30" fmla="*/ 78 w 254"/>
                <a:gd name="T31" fmla="*/ 243 h 272"/>
                <a:gd name="T32" fmla="*/ 80 w 254"/>
                <a:gd name="T33" fmla="*/ 268 h 272"/>
                <a:gd name="T34" fmla="*/ 80 w 254"/>
                <a:gd name="T35" fmla="*/ 268 h 272"/>
                <a:gd name="T36" fmla="*/ 82 w 254"/>
                <a:gd name="T37" fmla="*/ 271 h 272"/>
                <a:gd name="T38" fmla="*/ 80 w 254"/>
                <a:gd name="T39" fmla="*/ 271 h 272"/>
                <a:gd name="T40" fmla="*/ 80 w 254"/>
                <a:gd name="T41" fmla="*/ 268 h 272"/>
                <a:gd name="T42" fmla="*/ 80 w 254"/>
                <a:gd name="T43" fmla="*/ 266 h 272"/>
                <a:gd name="T44" fmla="*/ 80 w 254"/>
                <a:gd name="T45" fmla="*/ 268 h 272"/>
                <a:gd name="T46" fmla="*/ 80 w 254"/>
                <a:gd name="T47" fmla="*/ 268 h 272"/>
                <a:gd name="T48" fmla="*/ 67 w 254"/>
                <a:gd name="T49" fmla="*/ 260 h 272"/>
                <a:gd name="T50" fmla="*/ 55 w 254"/>
                <a:gd name="T51" fmla="*/ 252 h 272"/>
                <a:gd name="T52" fmla="*/ 41 w 254"/>
                <a:gd name="T53" fmla="*/ 241 h 272"/>
                <a:gd name="T54" fmla="*/ 31 w 254"/>
                <a:gd name="T55" fmla="*/ 231 h 272"/>
                <a:gd name="T56" fmla="*/ 23 w 254"/>
                <a:gd name="T57" fmla="*/ 218 h 272"/>
                <a:gd name="T58" fmla="*/ 14 w 254"/>
                <a:gd name="T59" fmla="*/ 206 h 272"/>
                <a:gd name="T60" fmla="*/ 8 w 254"/>
                <a:gd name="T61" fmla="*/ 190 h 272"/>
                <a:gd name="T62" fmla="*/ 4 w 254"/>
                <a:gd name="T63" fmla="*/ 176 h 272"/>
                <a:gd name="T64" fmla="*/ 2 w 254"/>
                <a:gd name="T65" fmla="*/ 162 h 272"/>
                <a:gd name="T66" fmla="*/ 0 w 254"/>
                <a:gd name="T67" fmla="*/ 142 h 272"/>
                <a:gd name="T68" fmla="*/ 0 w 254"/>
                <a:gd name="T69" fmla="*/ 142 h 272"/>
                <a:gd name="T70" fmla="*/ 2 w 254"/>
                <a:gd name="T71" fmla="*/ 121 h 272"/>
                <a:gd name="T72" fmla="*/ 8 w 254"/>
                <a:gd name="T73" fmla="*/ 98 h 272"/>
                <a:gd name="T74" fmla="*/ 16 w 254"/>
                <a:gd name="T75" fmla="*/ 77 h 272"/>
                <a:gd name="T76" fmla="*/ 29 w 254"/>
                <a:gd name="T77" fmla="*/ 59 h 272"/>
                <a:gd name="T78" fmla="*/ 41 w 254"/>
                <a:gd name="T79" fmla="*/ 41 h 272"/>
                <a:gd name="T80" fmla="*/ 61 w 254"/>
                <a:gd name="T81" fmla="*/ 27 h 272"/>
                <a:gd name="T82" fmla="*/ 78 w 254"/>
                <a:gd name="T83" fmla="*/ 15 h 272"/>
                <a:gd name="T84" fmla="*/ 99 w 254"/>
                <a:gd name="T85" fmla="*/ 6 h 272"/>
                <a:gd name="T86" fmla="*/ 122 w 254"/>
                <a:gd name="T87" fmla="*/ 2 h 272"/>
                <a:gd name="T88" fmla="*/ 145 w 254"/>
                <a:gd name="T89" fmla="*/ 0 h 272"/>
                <a:gd name="T90" fmla="*/ 145 w 254"/>
                <a:gd name="T91" fmla="*/ 0 h 272"/>
                <a:gd name="T92" fmla="*/ 158 w 254"/>
                <a:gd name="T93" fmla="*/ 0 h 272"/>
                <a:gd name="T94" fmla="*/ 170 w 254"/>
                <a:gd name="T95" fmla="*/ 2 h 272"/>
                <a:gd name="T96" fmla="*/ 183 w 254"/>
                <a:gd name="T97" fmla="*/ 4 h 272"/>
                <a:gd name="T98" fmla="*/ 193 w 254"/>
                <a:gd name="T99" fmla="*/ 6 h 272"/>
                <a:gd name="T100" fmla="*/ 206 w 254"/>
                <a:gd name="T101" fmla="*/ 13 h 272"/>
                <a:gd name="T102" fmla="*/ 214 w 254"/>
                <a:gd name="T103" fmla="*/ 16 h 272"/>
                <a:gd name="T104" fmla="*/ 225 w 254"/>
                <a:gd name="T105" fmla="*/ 23 h 272"/>
                <a:gd name="T106" fmla="*/ 236 w 254"/>
                <a:gd name="T107" fmla="*/ 31 h 272"/>
                <a:gd name="T108" fmla="*/ 244 w 254"/>
                <a:gd name="T109" fmla="*/ 38 h 272"/>
                <a:gd name="T110" fmla="*/ 253 w 254"/>
                <a:gd name="T111" fmla="*/ 46 h 272"/>
                <a:gd name="T112" fmla="*/ 253 w 254"/>
                <a:gd name="T113" fmla="*/ 46 h 2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4"/>
                <a:gd name="T172" fmla="*/ 0 h 272"/>
                <a:gd name="T173" fmla="*/ 254 w 254"/>
                <a:gd name="T174" fmla="*/ 272 h 2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4" h="272">
                  <a:moveTo>
                    <a:pt x="253" y="46"/>
                  </a:moveTo>
                  <a:lnTo>
                    <a:pt x="242" y="46"/>
                  </a:lnTo>
                  <a:lnTo>
                    <a:pt x="232" y="48"/>
                  </a:lnTo>
                  <a:lnTo>
                    <a:pt x="218" y="50"/>
                  </a:lnTo>
                  <a:lnTo>
                    <a:pt x="209" y="52"/>
                  </a:lnTo>
                  <a:lnTo>
                    <a:pt x="195" y="57"/>
                  </a:lnTo>
                  <a:lnTo>
                    <a:pt x="172" y="66"/>
                  </a:lnTo>
                  <a:lnTo>
                    <a:pt x="151" y="82"/>
                  </a:lnTo>
                  <a:lnTo>
                    <a:pt x="133" y="98"/>
                  </a:lnTo>
                  <a:lnTo>
                    <a:pt x="115" y="119"/>
                  </a:lnTo>
                  <a:lnTo>
                    <a:pt x="101" y="142"/>
                  </a:lnTo>
                  <a:lnTo>
                    <a:pt x="90" y="165"/>
                  </a:lnTo>
                  <a:lnTo>
                    <a:pt x="82" y="190"/>
                  </a:lnTo>
                  <a:lnTo>
                    <a:pt x="78" y="218"/>
                  </a:lnTo>
                  <a:lnTo>
                    <a:pt x="78" y="243"/>
                  </a:lnTo>
                  <a:lnTo>
                    <a:pt x="80" y="268"/>
                  </a:lnTo>
                  <a:lnTo>
                    <a:pt x="82" y="271"/>
                  </a:lnTo>
                  <a:lnTo>
                    <a:pt x="80" y="271"/>
                  </a:lnTo>
                  <a:lnTo>
                    <a:pt x="80" y="268"/>
                  </a:lnTo>
                  <a:lnTo>
                    <a:pt x="80" y="266"/>
                  </a:lnTo>
                  <a:lnTo>
                    <a:pt x="80" y="268"/>
                  </a:lnTo>
                  <a:lnTo>
                    <a:pt x="67" y="260"/>
                  </a:lnTo>
                  <a:lnTo>
                    <a:pt x="55" y="252"/>
                  </a:lnTo>
                  <a:lnTo>
                    <a:pt x="41" y="241"/>
                  </a:lnTo>
                  <a:lnTo>
                    <a:pt x="31" y="231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0"/>
                  </a:lnTo>
                  <a:lnTo>
                    <a:pt x="4" y="176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2" y="121"/>
                  </a:lnTo>
                  <a:lnTo>
                    <a:pt x="8" y="98"/>
                  </a:lnTo>
                  <a:lnTo>
                    <a:pt x="16" y="77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8" y="15"/>
                  </a:lnTo>
                  <a:lnTo>
                    <a:pt x="99" y="6"/>
                  </a:lnTo>
                  <a:lnTo>
                    <a:pt x="122" y="2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4" y="38"/>
                  </a:lnTo>
                  <a:lnTo>
                    <a:pt x="253" y="46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1267" y="884"/>
              <a:ext cx="245" cy="243"/>
            </a:xfrm>
            <a:custGeom>
              <a:avLst/>
              <a:gdLst>
                <a:gd name="T0" fmla="*/ 8 w 245"/>
                <a:gd name="T1" fmla="*/ 82 h 243"/>
                <a:gd name="T2" fmla="*/ 4 w 245"/>
                <a:gd name="T3" fmla="*/ 101 h 243"/>
                <a:gd name="T4" fmla="*/ 2 w 245"/>
                <a:gd name="T5" fmla="*/ 122 h 243"/>
                <a:gd name="T6" fmla="*/ 4 w 245"/>
                <a:gd name="T7" fmla="*/ 140 h 243"/>
                <a:gd name="T8" fmla="*/ 15 w 245"/>
                <a:gd name="T9" fmla="*/ 177 h 243"/>
                <a:gd name="T10" fmla="*/ 38 w 245"/>
                <a:gd name="T11" fmla="*/ 205 h 243"/>
                <a:gd name="T12" fmla="*/ 67 w 245"/>
                <a:gd name="T13" fmla="*/ 229 h 243"/>
                <a:gd name="T14" fmla="*/ 103 w 245"/>
                <a:gd name="T15" fmla="*/ 239 h 243"/>
                <a:gd name="T16" fmla="*/ 124 w 245"/>
                <a:gd name="T17" fmla="*/ 242 h 243"/>
                <a:gd name="T18" fmla="*/ 162 w 245"/>
                <a:gd name="T19" fmla="*/ 235 h 243"/>
                <a:gd name="T20" fmla="*/ 193 w 245"/>
                <a:gd name="T21" fmla="*/ 218 h 243"/>
                <a:gd name="T22" fmla="*/ 220 w 245"/>
                <a:gd name="T23" fmla="*/ 191 h 243"/>
                <a:gd name="T24" fmla="*/ 238 w 245"/>
                <a:gd name="T25" fmla="*/ 159 h 243"/>
                <a:gd name="T26" fmla="*/ 244 w 245"/>
                <a:gd name="T27" fmla="*/ 119 h 243"/>
                <a:gd name="T28" fmla="*/ 241 w 245"/>
                <a:gd name="T29" fmla="*/ 101 h 243"/>
                <a:gd name="T30" fmla="*/ 229 w 245"/>
                <a:gd name="T31" fmla="*/ 64 h 243"/>
                <a:gd name="T32" fmla="*/ 208 w 245"/>
                <a:gd name="T33" fmla="*/ 34 h 243"/>
                <a:gd name="T34" fmla="*/ 179 w 245"/>
                <a:gd name="T35" fmla="*/ 12 h 243"/>
                <a:gd name="T36" fmla="*/ 140 w 245"/>
                <a:gd name="T37" fmla="*/ 2 h 243"/>
                <a:gd name="T38" fmla="*/ 122 w 245"/>
                <a:gd name="T39" fmla="*/ 0 h 243"/>
                <a:gd name="T40" fmla="*/ 107 w 245"/>
                <a:gd name="T41" fmla="*/ 0 h 243"/>
                <a:gd name="T42" fmla="*/ 92 w 245"/>
                <a:gd name="T43" fmla="*/ 4 h 243"/>
                <a:gd name="T44" fmla="*/ 78 w 245"/>
                <a:gd name="T45" fmla="*/ 8 h 243"/>
                <a:gd name="T46" fmla="*/ 65 w 245"/>
                <a:gd name="T47" fmla="*/ 14 h 243"/>
                <a:gd name="T48" fmla="*/ 52 w 245"/>
                <a:gd name="T49" fmla="*/ 23 h 243"/>
                <a:gd name="T50" fmla="*/ 48 w 245"/>
                <a:gd name="T51" fmla="*/ 20 h 243"/>
                <a:gd name="T52" fmla="*/ 40 w 245"/>
                <a:gd name="T53" fmla="*/ 16 h 243"/>
                <a:gd name="T54" fmla="*/ 31 w 245"/>
                <a:gd name="T55" fmla="*/ 14 h 243"/>
                <a:gd name="T56" fmla="*/ 20 w 245"/>
                <a:gd name="T57" fmla="*/ 16 h 243"/>
                <a:gd name="T58" fmla="*/ 6 w 245"/>
                <a:gd name="T59" fmla="*/ 27 h 243"/>
                <a:gd name="T60" fmla="*/ 0 w 245"/>
                <a:gd name="T61" fmla="*/ 48 h 243"/>
                <a:gd name="T62" fmla="*/ 0 w 245"/>
                <a:gd name="T63" fmla="*/ 52 h 243"/>
                <a:gd name="T64" fmla="*/ 4 w 245"/>
                <a:gd name="T65" fmla="*/ 62 h 243"/>
                <a:gd name="T66" fmla="*/ 13 w 245"/>
                <a:gd name="T67" fmla="*/ 71 h 2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5"/>
                <a:gd name="T103" fmla="*/ 0 h 243"/>
                <a:gd name="T104" fmla="*/ 245 w 245"/>
                <a:gd name="T105" fmla="*/ 243 h 2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5" h="243">
                  <a:moveTo>
                    <a:pt x="13" y="71"/>
                  </a:moveTo>
                  <a:lnTo>
                    <a:pt x="8" y="82"/>
                  </a:lnTo>
                  <a:lnTo>
                    <a:pt x="6" y="90"/>
                  </a:lnTo>
                  <a:lnTo>
                    <a:pt x="4" y="101"/>
                  </a:lnTo>
                  <a:lnTo>
                    <a:pt x="2" y="111"/>
                  </a:lnTo>
                  <a:lnTo>
                    <a:pt x="2" y="122"/>
                  </a:lnTo>
                  <a:lnTo>
                    <a:pt x="4" y="140"/>
                  </a:lnTo>
                  <a:lnTo>
                    <a:pt x="8" y="159"/>
                  </a:lnTo>
                  <a:lnTo>
                    <a:pt x="15" y="177"/>
                  </a:lnTo>
                  <a:lnTo>
                    <a:pt x="25" y="193"/>
                  </a:lnTo>
                  <a:lnTo>
                    <a:pt x="38" y="205"/>
                  </a:lnTo>
                  <a:lnTo>
                    <a:pt x="52" y="218"/>
                  </a:lnTo>
                  <a:lnTo>
                    <a:pt x="67" y="229"/>
                  </a:lnTo>
                  <a:lnTo>
                    <a:pt x="84" y="235"/>
                  </a:lnTo>
                  <a:lnTo>
                    <a:pt x="103" y="239"/>
                  </a:lnTo>
                  <a:lnTo>
                    <a:pt x="124" y="242"/>
                  </a:lnTo>
                  <a:lnTo>
                    <a:pt x="142" y="239"/>
                  </a:lnTo>
                  <a:lnTo>
                    <a:pt x="162" y="235"/>
                  </a:lnTo>
                  <a:lnTo>
                    <a:pt x="179" y="227"/>
                  </a:lnTo>
                  <a:lnTo>
                    <a:pt x="193" y="218"/>
                  </a:lnTo>
                  <a:lnTo>
                    <a:pt x="208" y="205"/>
                  </a:lnTo>
                  <a:lnTo>
                    <a:pt x="220" y="191"/>
                  </a:lnTo>
                  <a:lnTo>
                    <a:pt x="231" y="177"/>
                  </a:lnTo>
                  <a:lnTo>
                    <a:pt x="238" y="159"/>
                  </a:lnTo>
                  <a:lnTo>
                    <a:pt x="241" y="140"/>
                  </a:lnTo>
                  <a:lnTo>
                    <a:pt x="244" y="119"/>
                  </a:lnTo>
                  <a:lnTo>
                    <a:pt x="241" y="101"/>
                  </a:lnTo>
                  <a:lnTo>
                    <a:pt x="238" y="82"/>
                  </a:lnTo>
                  <a:lnTo>
                    <a:pt x="229" y="64"/>
                  </a:lnTo>
                  <a:lnTo>
                    <a:pt x="218" y="48"/>
                  </a:lnTo>
                  <a:lnTo>
                    <a:pt x="208" y="34"/>
                  </a:lnTo>
                  <a:lnTo>
                    <a:pt x="193" y="23"/>
                  </a:lnTo>
                  <a:lnTo>
                    <a:pt x="179" y="12"/>
                  </a:lnTo>
                  <a:lnTo>
                    <a:pt x="160" y="6"/>
                  </a:lnTo>
                  <a:lnTo>
                    <a:pt x="140" y="2"/>
                  </a:lnTo>
                  <a:lnTo>
                    <a:pt x="122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8" y="2"/>
                  </a:lnTo>
                  <a:lnTo>
                    <a:pt x="92" y="4"/>
                  </a:lnTo>
                  <a:lnTo>
                    <a:pt x="84" y="6"/>
                  </a:lnTo>
                  <a:lnTo>
                    <a:pt x="78" y="8"/>
                  </a:lnTo>
                  <a:lnTo>
                    <a:pt x="71" y="12"/>
                  </a:lnTo>
                  <a:lnTo>
                    <a:pt x="65" y="14"/>
                  </a:lnTo>
                  <a:lnTo>
                    <a:pt x="57" y="18"/>
                  </a:lnTo>
                  <a:lnTo>
                    <a:pt x="52" y="23"/>
                  </a:lnTo>
                  <a:lnTo>
                    <a:pt x="48" y="20"/>
                  </a:lnTo>
                  <a:lnTo>
                    <a:pt x="43" y="18"/>
                  </a:lnTo>
                  <a:lnTo>
                    <a:pt x="40" y="16"/>
                  </a:lnTo>
                  <a:lnTo>
                    <a:pt x="36" y="14"/>
                  </a:lnTo>
                  <a:lnTo>
                    <a:pt x="31" y="14"/>
                  </a:lnTo>
                  <a:lnTo>
                    <a:pt x="20" y="16"/>
                  </a:lnTo>
                  <a:lnTo>
                    <a:pt x="13" y="20"/>
                  </a:lnTo>
                  <a:lnTo>
                    <a:pt x="6" y="27"/>
                  </a:lnTo>
                  <a:lnTo>
                    <a:pt x="2" y="37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2" y="59"/>
                  </a:lnTo>
                  <a:lnTo>
                    <a:pt x="4" y="62"/>
                  </a:lnTo>
                  <a:lnTo>
                    <a:pt x="8" y="67"/>
                  </a:lnTo>
                  <a:lnTo>
                    <a:pt x="13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1267" y="884"/>
              <a:ext cx="245" cy="243"/>
            </a:xfrm>
            <a:custGeom>
              <a:avLst/>
              <a:gdLst>
                <a:gd name="T0" fmla="*/ 8 w 245"/>
                <a:gd name="T1" fmla="*/ 82 h 243"/>
                <a:gd name="T2" fmla="*/ 4 w 245"/>
                <a:gd name="T3" fmla="*/ 101 h 243"/>
                <a:gd name="T4" fmla="*/ 2 w 245"/>
                <a:gd name="T5" fmla="*/ 122 h 243"/>
                <a:gd name="T6" fmla="*/ 4 w 245"/>
                <a:gd name="T7" fmla="*/ 140 h 243"/>
                <a:gd name="T8" fmla="*/ 15 w 245"/>
                <a:gd name="T9" fmla="*/ 177 h 243"/>
                <a:gd name="T10" fmla="*/ 38 w 245"/>
                <a:gd name="T11" fmla="*/ 205 h 243"/>
                <a:gd name="T12" fmla="*/ 67 w 245"/>
                <a:gd name="T13" fmla="*/ 229 h 243"/>
                <a:gd name="T14" fmla="*/ 103 w 245"/>
                <a:gd name="T15" fmla="*/ 239 h 243"/>
                <a:gd name="T16" fmla="*/ 124 w 245"/>
                <a:gd name="T17" fmla="*/ 242 h 243"/>
                <a:gd name="T18" fmla="*/ 162 w 245"/>
                <a:gd name="T19" fmla="*/ 235 h 243"/>
                <a:gd name="T20" fmla="*/ 193 w 245"/>
                <a:gd name="T21" fmla="*/ 218 h 243"/>
                <a:gd name="T22" fmla="*/ 220 w 245"/>
                <a:gd name="T23" fmla="*/ 191 h 243"/>
                <a:gd name="T24" fmla="*/ 238 w 245"/>
                <a:gd name="T25" fmla="*/ 159 h 243"/>
                <a:gd name="T26" fmla="*/ 244 w 245"/>
                <a:gd name="T27" fmla="*/ 119 h 243"/>
                <a:gd name="T28" fmla="*/ 241 w 245"/>
                <a:gd name="T29" fmla="*/ 101 h 243"/>
                <a:gd name="T30" fmla="*/ 229 w 245"/>
                <a:gd name="T31" fmla="*/ 64 h 243"/>
                <a:gd name="T32" fmla="*/ 208 w 245"/>
                <a:gd name="T33" fmla="*/ 34 h 243"/>
                <a:gd name="T34" fmla="*/ 179 w 245"/>
                <a:gd name="T35" fmla="*/ 12 h 243"/>
                <a:gd name="T36" fmla="*/ 140 w 245"/>
                <a:gd name="T37" fmla="*/ 2 h 243"/>
                <a:gd name="T38" fmla="*/ 122 w 245"/>
                <a:gd name="T39" fmla="*/ 0 h 243"/>
                <a:gd name="T40" fmla="*/ 107 w 245"/>
                <a:gd name="T41" fmla="*/ 0 h 243"/>
                <a:gd name="T42" fmla="*/ 92 w 245"/>
                <a:gd name="T43" fmla="*/ 4 h 243"/>
                <a:gd name="T44" fmla="*/ 78 w 245"/>
                <a:gd name="T45" fmla="*/ 8 h 243"/>
                <a:gd name="T46" fmla="*/ 65 w 245"/>
                <a:gd name="T47" fmla="*/ 14 h 243"/>
                <a:gd name="T48" fmla="*/ 52 w 245"/>
                <a:gd name="T49" fmla="*/ 23 h 243"/>
                <a:gd name="T50" fmla="*/ 48 w 245"/>
                <a:gd name="T51" fmla="*/ 20 h 243"/>
                <a:gd name="T52" fmla="*/ 40 w 245"/>
                <a:gd name="T53" fmla="*/ 16 h 243"/>
                <a:gd name="T54" fmla="*/ 31 w 245"/>
                <a:gd name="T55" fmla="*/ 14 h 243"/>
                <a:gd name="T56" fmla="*/ 20 w 245"/>
                <a:gd name="T57" fmla="*/ 16 h 243"/>
                <a:gd name="T58" fmla="*/ 6 w 245"/>
                <a:gd name="T59" fmla="*/ 27 h 243"/>
                <a:gd name="T60" fmla="*/ 0 w 245"/>
                <a:gd name="T61" fmla="*/ 48 h 243"/>
                <a:gd name="T62" fmla="*/ 0 w 245"/>
                <a:gd name="T63" fmla="*/ 52 h 243"/>
                <a:gd name="T64" fmla="*/ 4 w 245"/>
                <a:gd name="T65" fmla="*/ 62 h 243"/>
                <a:gd name="T66" fmla="*/ 13 w 245"/>
                <a:gd name="T67" fmla="*/ 71 h 2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5"/>
                <a:gd name="T103" fmla="*/ 0 h 243"/>
                <a:gd name="T104" fmla="*/ 245 w 245"/>
                <a:gd name="T105" fmla="*/ 243 h 2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5" h="243">
                  <a:moveTo>
                    <a:pt x="13" y="71"/>
                  </a:moveTo>
                  <a:lnTo>
                    <a:pt x="8" y="82"/>
                  </a:lnTo>
                  <a:lnTo>
                    <a:pt x="6" y="90"/>
                  </a:lnTo>
                  <a:lnTo>
                    <a:pt x="4" y="101"/>
                  </a:lnTo>
                  <a:lnTo>
                    <a:pt x="2" y="111"/>
                  </a:lnTo>
                  <a:lnTo>
                    <a:pt x="2" y="122"/>
                  </a:lnTo>
                  <a:lnTo>
                    <a:pt x="4" y="140"/>
                  </a:lnTo>
                  <a:lnTo>
                    <a:pt x="8" y="159"/>
                  </a:lnTo>
                  <a:lnTo>
                    <a:pt x="15" y="177"/>
                  </a:lnTo>
                  <a:lnTo>
                    <a:pt x="25" y="193"/>
                  </a:lnTo>
                  <a:lnTo>
                    <a:pt x="38" y="205"/>
                  </a:lnTo>
                  <a:lnTo>
                    <a:pt x="52" y="218"/>
                  </a:lnTo>
                  <a:lnTo>
                    <a:pt x="67" y="229"/>
                  </a:lnTo>
                  <a:lnTo>
                    <a:pt x="84" y="235"/>
                  </a:lnTo>
                  <a:lnTo>
                    <a:pt x="103" y="239"/>
                  </a:lnTo>
                  <a:lnTo>
                    <a:pt x="124" y="242"/>
                  </a:lnTo>
                  <a:lnTo>
                    <a:pt x="142" y="239"/>
                  </a:lnTo>
                  <a:lnTo>
                    <a:pt x="162" y="235"/>
                  </a:lnTo>
                  <a:lnTo>
                    <a:pt x="179" y="227"/>
                  </a:lnTo>
                  <a:lnTo>
                    <a:pt x="193" y="218"/>
                  </a:lnTo>
                  <a:lnTo>
                    <a:pt x="208" y="205"/>
                  </a:lnTo>
                  <a:lnTo>
                    <a:pt x="220" y="191"/>
                  </a:lnTo>
                  <a:lnTo>
                    <a:pt x="231" y="177"/>
                  </a:lnTo>
                  <a:lnTo>
                    <a:pt x="238" y="159"/>
                  </a:lnTo>
                  <a:lnTo>
                    <a:pt x="241" y="140"/>
                  </a:lnTo>
                  <a:lnTo>
                    <a:pt x="244" y="119"/>
                  </a:lnTo>
                  <a:lnTo>
                    <a:pt x="241" y="101"/>
                  </a:lnTo>
                  <a:lnTo>
                    <a:pt x="238" y="82"/>
                  </a:lnTo>
                  <a:lnTo>
                    <a:pt x="229" y="64"/>
                  </a:lnTo>
                  <a:lnTo>
                    <a:pt x="218" y="48"/>
                  </a:lnTo>
                  <a:lnTo>
                    <a:pt x="208" y="34"/>
                  </a:lnTo>
                  <a:lnTo>
                    <a:pt x="193" y="23"/>
                  </a:lnTo>
                  <a:lnTo>
                    <a:pt x="179" y="12"/>
                  </a:lnTo>
                  <a:lnTo>
                    <a:pt x="160" y="6"/>
                  </a:lnTo>
                  <a:lnTo>
                    <a:pt x="140" y="2"/>
                  </a:lnTo>
                  <a:lnTo>
                    <a:pt x="122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8" y="2"/>
                  </a:lnTo>
                  <a:lnTo>
                    <a:pt x="92" y="4"/>
                  </a:lnTo>
                  <a:lnTo>
                    <a:pt x="84" y="6"/>
                  </a:lnTo>
                  <a:lnTo>
                    <a:pt x="78" y="8"/>
                  </a:lnTo>
                  <a:lnTo>
                    <a:pt x="71" y="12"/>
                  </a:lnTo>
                  <a:lnTo>
                    <a:pt x="65" y="14"/>
                  </a:lnTo>
                  <a:lnTo>
                    <a:pt x="57" y="18"/>
                  </a:lnTo>
                  <a:lnTo>
                    <a:pt x="52" y="23"/>
                  </a:lnTo>
                  <a:lnTo>
                    <a:pt x="48" y="20"/>
                  </a:lnTo>
                  <a:lnTo>
                    <a:pt x="43" y="18"/>
                  </a:lnTo>
                  <a:lnTo>
                    <a:pt x="40" y="16"/>
                  </a:lnTo>
                  <a:lnTo>
                    <a:pt x="36" y="14"/>
                  </a:lnTo>
                  <a:lnTo>
                    <a:pt x="31" y="14"/>
                  </a:lnTo>
                  <a:lnTo>
                    <a:pt x="20" y="16"/>
                  </a:lnTo>
                  <a:lnTo>
                    <a:pt x="13" y="20"/>
                  </a:lnTo>
                  <a:lnTo>
                    <a:pt x="6" y="27"/>
                  </a:lnTo>
                  <a:lnTo>
                    <a:pt x="2" y="37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2" y="59"/>
                  </a:lnTo>
                  <a:lnTo>
                    <a:pt x="4" y="62"/>
                  </a:lnTo>
                  <a:lnTo>
                    <a:pt x="8" y="67"/>
                  </a:lnTo>
                  <a:lnTo>
                    <a:pt x="13" y="71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2067" y="1006"/>
              <a:ext cx="150" cy="243"/>
            </a:xfrm>
            <a:custGeom>
              <a:avLst/>
              <a:gdLst>
                <a:gd name="T0" fmla="*/ 134 w 150"/>
                <a:gd name="T1" fmla="*/ 80 h 243"/>
                <a:gd name="T2" fmla="*/ 141 w 150"/>
                <a:gd name="T3" fmla="*/ 75 h 243"/>
                <a:gd name="T4" fmla="*/ 144 w 150"/>
                <a:gd name="T5" fmla="*/ 69 h 243"/>
                <a:gd name="T6" fmla="*/ 146 w 150"/>
                <a:gd name="T7" fmla="*/ 60 h 243"/>
                <a:gd name="T8" fmla="*/ 149 w 150"/>
                <a:gd name="T9" fmla="*/ 55 h 243"/>
                <a:gd name="T10" fmla="*/ 149 w 150"/>
                <a:gd name="T11" fmla="*/ 46 h 243"/>
                <a:gd name="T12" fmla="*/ 149 w 150"/>
                <a:gd name="T13" fmla="*/ 39 h 243"/>
                <a:gd name="T14" fmla="*/ 146 w 150"/>
                <a:gd name="T15" fmla="*/ 34 h 243"/>
                <a:gd name="T16" fmla="*/ 142 w 150"/>
                <a:gd name="T17" fmla="*/ 25 h 243"/>
                <a:gd name="T18" fmla="*/ 141 w 150"/>
                <a:gd name="T19" fmla="*/ 20 h 243"/>
                <a:gd name="T20" fmla="*/ 134 w 150"/>
                <a:gd name="T21" fmla="*/ 14 h 243"/>
                <a:gd name="T22" fmla="*/ 134 w 150"/>
                <a:gd name="T23" fmla="*/ 14 h 243"/>
                <a:gd name="T24" fmla="*/ 128 w 150"/>
                <a:gd name="T25" fmla="*/ 8 h 243"/>
                <a:gd name="T26" fmla="*/ 121 w 150"/>
                <a:gd name="T27" fmla="*/ 4 h 243"/>
                <a:gd name="T28" fmla="*/ 116 w 150"/>
                <a:gd name="T29" fmla="*/ 2 h 243"/>
                <a:gd name="T30" fmla="*/ 109 w 150"/>
                <a:gd name="T31" fmla="*/ 0 h 243"/>
                <a:gd name="T32" fmla="*/ 100 w 150"/>
                <a:gd name="T33" fmla="*/ 0 h 243"/>
                <a:gd name="T34" fmla="*/ 94 w 150"/>
                <a:gd name="T35" fmla="*/ 0 h 243"/>
                <a:gd name="T36" fmla="*/ 86 w 150"/>
                <a:gd name="T37" fmla="*/ 2 h 243"/>
                <a:gd name="T38" fmla="*/ 79 w 150"/>
                <a:gd name="T39" fmla="*/ 6 h 243"/>
                <a:gd name="T40" fmla="*/ 73 w 150"/>
                <a:gd name="T41" fmla="*/ 8 h 243"/>
                <a:gd name="T42" fmla="*/ 66 w 150"/>
                <a:gd name="T43" fmla="*/ 14 h 243"/>
                <a:gd name="T44" fmla="*/ 66 w 150"/>
                <a:gd name="T45" fmla="*/ 14 h 243"/>
                <a:gd name="T46" fmla="*/ 66 w 150"/>
                <a:gd name="T47" fmla="*/ 14 h 243"/>
                <a:gd name="T48" fmla="*/ 63 w 150"/>
                <a:gd name="T49" fmla="*/ 18 h 243"/>
                <a:gd name="T50" fmla="*/ 59 w 150"/>
                <a:gd name="T51" fmla="*/ 25 h 243"/>
                <a:gd name="T52" fmla="*/ 52 w 150"/>
                <a:gd name="T53" fmla="*/ 31 h 243"/>
                <a:gd name="T54" fmla="*/ 46 w 150"/>
                <a:gd name="T55" fmla="*/ 39 h 243"/>
                <a:gd name="T56" fmla="*/ 38 w 150"/>
                <a:gd name="T57" fmla="*/ 50 h 243"/>
                <a:gd name="T58" fmla="*/ 31 w 150"/>
                <a:gd name="T59" fmla="*/ 60 h 243"/>
                <a:gd name="T60" fmla="*/ 23 w 150"/>
                <a:gd name="T61" fmla="*/ 73 h 243"/>
                <a:gd name="T62" fmla="*/ 17 w 150"/>
                <a:gd name="T63" fmla="*/ 85 h 243"/>
                <a:gd name="T64" fmla="*/ 13 w 150"/>
                <a:gd name="T65" fmla="*/ 101 h 243"/>
                <a:gd name="T66" fmla="*/ 13 w 150"/>
                <a:gd name="T67" fmla="*/ 101 h 243"/>
                <a:gd name="T68" fmla="*/ 8 w 150"/>
                <a:gd name="T69" fmla="*/ 113 h 243"/>
                <a:gd name="T70" fmla="*/ 4 w 150"/>
                <a:gd name="T71" fmla="*/ 126 h 243"/>
                <a:gd name="T72" fmla="*/ 4 w 150"/>
                <a:gd name="T73" fmla="*/ 138 h 243"/>
                <a:gd name="T74" fmla="*/ 2 w 150"/>
                <a:gd name="T75" fmla="*/ 154 h 243"/>
                <a:gd name="T76" fmla="*/ 0 w 150"/>
                <a:gd name="T77" fmla="*/ 166 h 243"/>
                <a:gd name="T78" fmla="*/ 0 w 150"/>
                <a:gd name="T79" fmla="*/ 179 h 243"/>
                <a:gd name="T80" fmla="*/ 0 w 150"/>
                <a:gd name="T81" fmla="*/ 191 h 243"/>
                <a:gd name="T82" fmla="*/ 2 w 150"/>
                <a:gd name="T83" fmla="*/ 205 h 243"/>
                <a:gd name="T84" fmla="*/ 4 w 150"/>
                <a:gd name="T85" fmla="*/ 218 h 243"/>
                <a:gd name="T86" fmla="*/ 6 w 150"/>
                <a:gd name="T87" fmla="*/ 233 h 243"/>
                <a:gd name="T88" fmla="*/ 54 w 150"/>
                <a:gd name="T89" fmla="*/ 242 h 243"/>
                <a:gd name="T90" fmla="*/ 54 w 150"/>
                <a:gd name="T91" fmla="*/ 242 h 243"/>
                <a:gd name="T92" fmla="*/ 52 w 150"/>
                <a:gd name="T93" fmla="*/ 227 h 243"/>
                <a:gd name="T94" fmla="*/ 54 w 150"/>
                <a:gd name="T95" fmla="*/ 212 h 243"/>
                <a:gd name="T96" fmla="*/ 54 w 150"/>
                <a:gd name="T97" fmla="*/ 200 h 243"/>
                <a:gd name="T98" fmla="*/ 56 w 150"/>
                <a:gd name="T99" fmla="*/ 187 h 243"/>
                <a:gd name="T100" fmla="*/ 61 w 150"/>
                <a:gd name="T101" fmla="*/ 174 h 243"/>
                <a:gd name="T102" fmla="*/ 65 w 150"/>
                <a:gd name="T103" fmla="*/ 161 h 243"/>
                <a:gd name="T104" fmla="*/ 69 w 150"/>
                <a:gd name="T105" fmla="*/ 149 h 243"/>
                <a:gd name="T106" fmla="*/ 73 w 150"/>
                <a:gd name="T107" fmla="*/ 140 h 243"/>
                <a:gd name="T108" fmla="*/ 79 w 150"/>
                <a:gd name="T109" fmla="*/ 133 h 243"/>
                <a:gd name="T110" fmla="*/ 86 w 150"/>
                <a:gd name="T111" fmla="*/ 126 h 243"/>
                <a:gd name="T112" fmla="*/ 86 w 150"/>
                <a:gd name="T113" fmla="*/ 126 h 243"/>
                <a:gd name="T114" fmla="*/ 100 w 150"/>
                <a:gd name="T115" fmla="*/ 113 h 243"/>
                <a:gd name="T116" fmla="*/ 113 w 150"/>
                <a:gd name="T117" fmla="*/ 101 h 243"/>
                <a:gd name="T118" fmla="*/ 123 w 150"/>
                <a:gd name="T119" fmla="*/ 90 h 243"/>
                <a:gd name="T120" fmla="*/ 132 w 150"/>
                <a:gd name="T121" fmla="*/ 83 h 243"/>
                <a:gd name="T122" fmla="*/ 134 w 150"/>
                <a:gd name="T123" fmla="*/ 80 h 243"/>
                <a:gd name="T124" fmla="*/ 134 w 150"/>
                <a:gd name="T125" fmla="*/ 80 h 2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0"/>
                <a:gd name="T190" fmla="*/ 0 h 243"/>
                <a:gd name="T191" fmla="*/ 150 w 150"/>
                <a:gd name="T192" fmla="*/ 243 h 2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0" h="243">
                  <a:moveTo>
                    <a:pt x="134" y="80"/>
                  </a:moveTo>
                  <a:lnTo>
                    <a:pt x="141" y="75"/>
                  </a:lnTo>
                  <a:lnTo>
                    <a:pt x="144" y="69"/>
                  </a:lnTo>
                  <a:lnTo>
                    <a:pt x="146" y="60"/>
                  </a:lnTo>
                  <a:lnTo>
                    <a:pt x="149" y="55"/>
                  </a:lnTo>
                  <a:lnTo>
                    <a:pt x="149" y="46"/>
                  </a:lnTo>
                  <a:lnTo>
                    <a:pt x="149" y="39"/>
                  </a:lnTo>
                  <a:lnTo>
                    <a:pt x="146" y="34"/>
                  </a:lnTo>
                  <a:lnTo>
                    <a:pt x="142" y="25"/>
                  </a:lnTo>
                  <a:lnTo>
                    <a:pt x="141" y="20"/>
                  </a:lnTo>
                  <a:lnTo>
                    <a:pt x="134" y="14"/>
                  </a:lnTo>
                  <a:lnTo>
                    <a:pt x="128" y="8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66" y="14"/>
                  </a:lnTo>
                  <a:lnTo>
                    <a:pt x="63" y="18"/>
                  </a:lnTo>
                  <a:lnTo>
                    <a:pt x="59" y="25"/>
                  </a:lnTo>
                  <a:lnTo>
                    <a:pt x="52" y="31"/>
                  </a:lnTo>
                  <a:lnTo>
                    <a:pt x="46" y="39"/>
                  </a:lnTo>
                  <a:lnTo>
                    <a:pt x="38" y="50"/>
                  </a:lnTo>
                  <a:lnTo>
                    <a:pt x="31" y="60"/>
                  </a:lnTo>
                  <a:lnTo>
                    <a:pt x="23" y="73"/>
                  </a:lnTo>
                  <a:lnTo>
                    <a:pt x="17" y="85"/>
                  </a:lnTo>
                  <a:lnTo>
                    <a:pt x="13" y="101"/>
                  </a:lnTo>
                  <a:lnTo>
                    <a:pt x="8" y="113"/>
                  </a:lnTo>
                  <a:lnTo>
                    <a:pt x="4" y="126"/>
                  </a:lnTo>
                  <a:lnTo>
                    <a:pt x="4" y="138"/>
                  </a:lnTo>
                  <a:lnTo>
                    <a:pt x="2" y="154"/>
                  </a:lnTo>
                  <a:lnTo>
                    <a:pt x="0" y="166"/>
                  </a:lnTo>
                  <a:lnTo>
                    <a:pt x="0" y="179"/>
                  </a:lnTo>
                  <a:lnTo>
                    <a:pt x="0" y="191"/>
                  </a:lnTo>
                  <a:lnTo>
                    <a:pt x="2" y="205"/>
                  </a:lnTo>
                  <a:lnTo>
                    <a:pt x="4" y="218"/>
                  </a:lnTo>
                  <a:lnTo>
                    <a:pt x="6" y="233"/>
                  </a:lnTo>
                  <a:lnTo>
                    <a:pt x="54" y="242"/>
                  </a:lnTo>
                  <a:lnTo>
                    <a:pt x="52" y="227"/>
                  </a:lnTo>
                  <a:lnTo>
                    <a:pt x="54" y="212"/>
                  </a:lnTo>
                  <a:lnTo>
                    <a:pt x="54" y="200"/>
                  </a:lnTo>
                  <a:lnTo>
                    <a:pt x="56" y="187"/>
                  </a:lnTo>
                  <a:lnTo>
                    <a:pt x="61" y="174"/>
                  </a:lnTo>
                  <a:lnTo>
                    <a:pt x="65" y="161"/>
                  </a:lnTo>
                  <a:lnTo>
                    <a:pt x="69" y="149"/>
                  </a:lnTo>
                  <a:lnTo>
                    <a:pt x="73" y="140"/>
                  </a:lnTo>
                  <a:lnTo>
                    <a:pt x="79" y="133"/>
                  </a:lnTo>
                  <a:lnTo>
                    <a:pt x="86" y="126"/>
                  </a:lnTo>
                  <a:lnTo>
                    <a:pt x="100" y="113"/>
                  </a:lnTo>
                  <a:lnTo>
                    <a:pt x="113" y="101"/>
                  </a:lnTo>
                  <a:lnTo>
                    <a:pt x="123" y="90"/>
                  </a:lnTo>
                  <a:lnTo>
                    <a:pt x="132" y="83"/>
                  </a:lnTo>
                  <a:lnTo>
                    <a:pt x="134" y="8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2067" y="1006"/>
              <a:ext cx="150" cy="243"/>
            </a:xfrm>
            <a:custGeom>
              <a:avLst/>
              <a:gdLst>
                <a:gd name="T0" fmla="*/ 134 w 150"/>
                <a:gd name="T1" fmla="*/ 80 h 243"/>
                <a:gd name="T2" fmla="*/ 141 w 150"/>
                <a:gd name="T3" fmla="*/ 75 h 243"/>
                <a:gd name="T4" fmla="*/ 144 w 150"/>
                <a:gd name="T5" fmla="*/ 69 h 243"/>
                <a:gd name="T6" fmla="*/ 146 w 150"/>
                <a:gd name="T7" fmla="*/ 60 h 243"/>
                <a:gd name="T8" fmla="*/ 149 w 150"/>
                <a:gd name="T9" fmla="*/ 55 h 243"/>
                <a:gd name="T10" fmla="*/ 149 w 150"/>
                <a:gd name="T11" fmla="*/ 46 h 243"/>
                <a:gd name="T12" fmla="*/ 149 w 150"/>
                <a:gd name="T13" fmla="*/ 39 h 243"/>
                <a:gd name="T14" fmla="*/ 146 w 150"/>
                <a:gd name="T15" fmla="*/ 34 h 243"/>
                <a:gd name="T16" fmla="*/ 142 w 150"/>
                <a:gd name="T17" fmla="*/ 25 h 243"/>
                <a:gd name="T18" fmla="*/ 141 w 150"/>
                <a:gd name="T19" fmla="*/ 20 h 243"/>
                <a:gd name="T20" fmla="*/ 134 w 150"/>
                <a:gd name="T21" fmla="*/ 14 h 243"/>
                <a:gd name="T22" fmla="*/ 134 w 150"/>
                <a:gd name="T23" fmla="*/ 14 h 243"/>
                <a:gd name="T24" fmla="*/ 128 w 150"/>
                <a:gd name="T25" fmla="*/ 8 h 243"/>
                <a:gd name="T26" fmla="*/ 121 w 150"/>
                <a:gd name="T27" fmla="*/ 4 h 243"/>
                <a:gd name="T28" fmla="*/ 116 w 150"/>
                <a:gd name="T29" fmla="*/ 2 h 243"/>
                <a:gd name="T30" fmla="*/ 109 w 150"/>
                <a:gd name="T31" fmla="*/ 0 h 243"/>
                <a:gd name="T32" fmla="*/ 100 w 150"/>
                <a:gd name="T33" fmla="*/ 0 h 243"/>
                <a:gd name="T34" fmla="*/ 94 w 150"/>
                <a:gd name="T35" fmla="*/ 0 h 243"/>
                <a:gd name="T36" fmla="*/ 86 w 150"/>
                <a:gd name="T37" fmla="*/ 2 h 243"/>
                <a:gd name="T38" fmla="*/ 79 w 150"/>
                <a:gd name="T39" fmla="*/ 6 h 243"/>
                <a:gd name="T40" fmla="*/ 73 w 150"/>
                <a:gd name="T41" fmla="*/ 8 h 243"/>
                <a:gd name="T42" fmla="*/ 66 w 150"/>
                <a:gd name="T43" fmla="*/ 14 h 243"/>
                <a:gd name="T44" fmla="*/ 66 w 150"/>
                <a:gd name="T45" fmla="*/ 14 h 243"/>
                <a:gd name="T46" fmla="*/ 66 w 150"/>
                <a:gd name="T47" fmla="*/ 14 h 243"/>
                <a:gd name="T48" fmla="*/ 63 w 150"/>
                <a:gd name="T49" fmla="*/ 18 h 243"/>
                <a:gd name="T50" fmla="*/ 59 w 150"/>
                <a:gd name="T51" fmla="*/ 25 h 243"/>
                <a:gd name="T52" fmla="*/ 52 w 150"/>
                <a:gd name="T53" fmla="*/ 31 h 243"/>
                <a:gd name="T54" fmla="*/ 46 w 150"/>
                <a:gd name="T55" fmla="*/ 39 h 243"/>
                <a:gd name="T56" fmla="*/ 38 w 150"/>
                <a:gd name="T57" fmla="*/ 50 h 243"/>
                <a:gd name="T58" fmla="*/ 31 w 150"/>
                <a:gd name="T59" fmla="*/ 60 h 243"/>
                <a:gd name="T60" fmla="*/ 23 w 150"/>
                <a:gd name="T61" fmla="*/ 73 h 243"/>
                <a:gd name="T62" fmla="*/ 17 w 150"/>
                <a:gd name="T63" fmla="*/ 85 h 243"/>
                <a:gd name="T64" fmla="*/ 13 w 150"/>
                <a:gd name="T65" fmla="*/ 101 h 243"/>
                <a:gd name="T66" fmla="*/ 13 w 150"/>
                <a:gd name="T67" fmla="*/ 101 h 243"/>
                <a:gd name="T68" fmla="*/ 8 w 150"/>
                <a:gd name="T69" fmla="*/ 113 h 243"/>
                <a:gd name="T70" fmla="*/ 4 w 150"/>
                <a:gd name="T71" fmla="*/ 126 h 243"/>
                <a:gd name="T72" fmla="*/ 4 w 150"/>
                <a:gd name="T73" fmla="*/ 138 h 243"/>
                <a:gd name="T74" fmla="*/ 2 w 150"/>
                <a:gd name="T75" fmla="*/ 154 h 243"/>
                <a:gd name="T76" fmla="*/ 0 w 150"/>
                <a:gd name="T77" fmla="*/ 166 h 243"/>
                <a:gd name="T78" fmla="*/ 0 w 150"/>
                <a:gd name="T79" fmla="*/ 179 h 243"/>
                <a:gd name="T80" fmla="*/ 0 w 150"/>
                <a:gd name="T81" fmla="*/ 191 h 243"/>
                <a:gd name="T82" fmla="*/ 2 w 150"/>
                <a:gd name="T83" fmla="*/ 205 h 243"/>
                <a:gd name="T84" fmla="*/ 4 w 150"/>
                <a:gd name="T85" fmla="*/ 218 h 243"/>
                <a:gd name="T86" fmla="*/ 6 w 150"/>
                <a:gd name="T87" fmla="*/ 233 h 243"/>
                <a:gd name="T88" fmla="*/ 54 w 150"/>
                <a:gd name="T89" fmla="*/ 242 h 243"/>
                <a:gd name="T90" fmla="*/ 54 w 150"/>
                <a:gd name="T91" fmla="*/ 242 h 243"/>
                <a:gd name="T92" fmla="*/ 52 w 150"/>
                <a:gd name="T93" fmla="*/ 227 h 243"/>
                <a:gd name="T94" fmla="*/ 54 w 150"/>
                <a:gd name="T95" fmla="*/ 212 h 243"/>
                <a:gd name="T96" fmla="*/ 54 w 150"/>
                <a:gd name="T97" fmla="*/ 200 h 243"/>
                <a:gd name="T98" fmla="*/ 56 w 150"/>
                <a:gd name="T99" fmla="*/ 187 h 243"/>
                <a:gd name="T100" fmla="*/ 61 w 150"/>
                <a:gd name="T101" fmla="*/ 174 h 243"/>
                <a:gd name="T102" fmla="*/ 65 w 150"/>
                <a:gd name="T103" fmla="*/ 161 h 243"/>
                <a:gd name="T104" fmla="*/ 69 w 150"/>
                <a:gd name="T105" fmla="*/ 149 h 243"/>
                <a:gd name="T106" fmla="*/ 73 w 150"/>
                <a:gd name="T107" fmla="*/ 140 h 243"/>
                <a:gd name="T108" fmla="*/ 79 w 150"/>
                <a:gd name="T109" fmla="*/ 133 h 243"/>
                <a:gd name="T110" fmla="*/ 86 w 150"/>
                <a:gd name="T111" fmla="*/ 126 h 243"/>
                <a:gd name="T112" fmla="*/ 86 w 150"/>
                <a:gd name="T113" fmla="*/ 126 h 243"/>
                <a:gd name="T114" fmla="*/ 100 w 150"/>
                <a:gd name="T115" fmla="*/ 113 h 243"/>
                <a:gd name="T116" fmla="*/ 113 w 150"/>
                <a:gd name="T117" fmla="*/ 101 h 243"/>
                <a:gd name="T118" fmla="*/ 123 w 150"/>
                <a:gd name="T119" fmla="*/ 90 h 243"/>
                <a:gd name="T120" fmla="*/ 132 w 150"/>
                <a:gd name="T121" fmla="*/ 83 h 243"/>
                <a:gd name="T122" fmla="*/ 134 w 150"/>
                <a:gd name="T123" fmla="*/ 80 h 243"/>
                <a:gd name="T124" fmla="*/ 134 w 150"/>
                <a:gd name="T125" fmla="*/ 80 h 2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0"/>
                <a:gd name="T190" fmla="*/ 0 h 243"/>
                <a:gd name="T191" fmla="*/ 150 w 150"/>
                <a:gd name="T192" fmla="*/ 243 h 2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0" h="243">
                  <a:moveTo>
                    <a:pt x="134" y="80"/>
                  </a:moveTo>
                  <a:lnTo>
                    <a:pt x="141" y="75"/>
                  </a:lnTo>
                  <a:lnTo>
                    <a:pt x="144" y="69"/>
                  </a:lnTo>
                  <a:lnTo>
                    <a:pt x="146" y="60"/>
                  </a:lnTo>
                  <a:lnTo>
                    <a:pt x="149" y="55"/>
                  </a:lnTo>
                  <a:lnTo>
                    <a:pt x="149" y="46"/>
                  </a:lnTo>
                  <a:lnTo>
                    <a:pt x="149" y="39"/>
                  </a:lnTo>
                  <a:lnTo>
                    <a:pt x="146" y="34"/>
                  </a:lnTo>
                  <a:lnTo>
                    <a:pt x="142" y="25"/>
                  </a:lnTo>
                  <a:lnTo>
                    <a:pt x="141" y="20"/>
                  </a:lnTo>
                  <a:lnTo>
                    <a:pt x="134" y="14"/>
                  </a:lnTo>
                  <a:lnTo>
                    <a:pt x="128" y="8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66" y="14"/>
                  </a:lnTo>
                  <a:lnTo>
                    <a:pt x="63" y="18"/>
                  </a:lnTo>
                  <a:lnTo>
                    <a:pt x="59" y="25"/>
                  </a:lnTo>
                  <a:lnTo>
                    <a:pt x="52" y="31"/>
                  </a:lnTo>
                  <a:lnTo>
                    <a:pt x="46" y="39"/>
                  </a:lnTo>
                  <a:lnTo>
                    <a:pt x="38" y="50"/>
                  </a:lnTo>
                  <a:lnTo>
                    <a:pt x="31" y="60"/>
                  </a:lnTo>
                  <a:lnTo>
                    <a:pt x="23" y="73"/>
                  </a:lnTo>
                  <a:lnTo>
                    <a:pt x="17" y="85"/>
                  </a:lnTo>
                  <a:lnTo>
                    <a:pt x="13" y="101"/>
                  </a:lnTo>
                  <a:lnTo>
                    <a:pt x="8" y="113"/>
                  </a:lnTo>
                  <a:lnTo>
                    <a:pt x="4" y="126"/>
                  </a:lnTo>
                  <a:lnTo>
                    <a:pt x="4" y="138"/>
                  </a:lnTo>
                  <a:lnTo>
                    <a:pt x="2" y="154"/>
                  </a:lnTo>
                  <a:lnTo>
                    <a:pt x="0" y="166"/>
                  </a:lnTo>
                  <a:lnTo>
                    <a:pt x="0" y="179"/>
                  </a:lnTo>
                  <a:lnTo>
                    <a:pt x="0" y="191"/>
                  </a:lnTo>
                  <a:lnTo>
                    <a:pt x="2" y="205"/>
                  </a:lnTo>
                  <a:lnTo>
                    <a:pt x="4" y="218"/>
                  </a:lnTo>
                  <a:lnTo>
                    <a:pt x="6" y="233"/>
                  </a:lnTo>
                  <a:lnTo>
                    <a:pt x="54" y="242"/>
                  </a:lnTo>
                  <a:lnTo>
                    <a:pt x="52" y="227"/>
                  </a:lnTo>
                  <a:lnTo>
                    <a:pt x="54" y="212"/>
                  </a:lnTo>
                  <a:lnTo>
                    <a:pt x="54" y="200"/>
                  </a:lnTo>
                  <a:lnTo>
                    <a:pt x="56" y="187"/>
                  </a:lnTo>
                  <a:lnTo>
                    <a:pt x="61" y="174"/>
                  </a:lnTo>
                  <a:lnTo>
                    <a:pt x="65" y="161"/>
                  </a:lnTo>
                  <a:lnTo>
                    <a:pt x="69" y="149"/>
                  </a:lnTo>
                  <a:lnTo>
                    <a:pt x="73" y="140"/>
                  </a:lnTo>
                  <a:lnTo>
                    <a:pt x="79" y="133"/>
                  </a:lnTo>
                  <a:lnTo>
                    <a:pt x="86" y="126"/>
                  </a:lnTo>
                  <a:lnTo>
                    <a:pt x="100" y="113"/>
                  </a:lnTo>
                  <a:lnTo>
                    <a:pt x="113" y="101"/>
                  </a:lnTo>
                  <a:lnTo>
                    <a:pt x="123" y="90"/>
                  </a:lnTo>
                  <a:lnTo>
                    <a:pt x="132" y="83"/>
                  </a:lnTo>
                  <a:lnTo>
                    <a:pt x="134" y="80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1656" y="1764"/>
              <a:ext cx="96" cy="96"/>
            </a:xfrm>
            <a:custGeom>
              <a:avLst/>
              <a:gdLst>
                <a:gd name="T0" fmla="*/ 46 w 96"/>
                <a:gd name="T1" fmla="*/ 95 h 96"/>
                <a:gd name="T2" fmla="*/ 60 w 96"/>
                <a:gd name="T3" fmla="*/ 92 h 96"/>
                <a:gd name="T4" fmla="*/ 74 w 96"/>
                <a:gd name="T5" fmla="*/ 83 h 96"/>
                <a:gd name="T6" fmla="*/ 83 w 96"/>
                <a:gd name="T7" fmla="*/ 74 h 96"/>
                <a:gd name="T8" fmla="*/ 90 w 96"/>
                <a:gd name="T9" fmla="*/ 60 h 96"/>
                <a:gd name="T10" fmla="*/ 95 w 96"/>
                <a:gd name="T11" fmla="*/ 46 h 96"/>
                <a:gd name="T12" fmla="*/ 95 w 96"/>
                <a:gd name="T13" fmla="*/ 46 h 96"/>
                <a:gd name="T14" fmla="*/ 90 w 96"/>
                <a:gd name="T15" fmla="*/ 32 h 96"/>
                <a:gd name="T16" fmla="*/ 83 w 96"/>
                <a:gd name="T17" fmla="*/ 18 h 96"/>
                <a:gd name="T18" fmla="*/ 74 w 96"/>
                <a:gd name="T19" fmla="*/ 8 h 96"/>
                <a:gd name="T20" fmla="*/ 60 w 96"/>
                <a:gd name="T21" fmla="*/ 2 h 96"/>
                <a:gd name="T22" fmla="*/ 46 w 96"/>
                <a:gd name="T23" fmla="*/ 0 h 96"/>
                <a:gd name="T24" fmla="*/ 46 w 96"/>
                <a:gd name="T25" fmla="*/ 0 h 96"/>
                <a:gd name="T26" fmla="*/ 30 w 96"/>
                <a:gd name="T27" fmla="*/ 2 h 96"/>
                <a:gd name="T28" fmla="*/ 16 w 96"/>
                <a:gd name="T29" fmla="*/ 8 h 96"/>
                <a:gd name="T30" fmla="*/ 7 w 96"/>
                <a:gd name="T31" fmla="*/ 18 h 96"/>
                <a:gd name="T32" fmla="*/ 0 w 96"/>
                <a:gd name="T33" fmla="*/ 32 h 96"/>
                <a:gd name="T34" fmla="*/ 0 w 96"/>
                <a:gd name="T35" fmla="*/ 46 h 96"/>
                <a:gd name="T36" fmla="*/ 0 w 96"/>
                <a:gd name="T37" fmla="*/ 46 h 96"/>
                <a:gd name="T38" fmla="*/ 1 w 96"/>
                <a:gd name="T39" fmla="*/ 60 h 96"/>
                <a:gd name="T40" fmla="*/ 7 w 96"/>
                <a:gd name="T41" fmla="*/ 76 h 96"/>
                <a:gd name="T42" fmla="*/ 18 w 96"/>
                <a:gd name="T43" fmla="*/ 86 h 96"/>
                <a:gd name="T44" fmla="*/ 30 w 96"/>
                <a:gd name="T45" fmla="*/ 92 h 96"/>
                <a:gd name="T46" fmla="*/ 46 w 96"/>
                <a:gd name="T47" fmla="*/ 95 h 96"/>
                <a:gd name="T48" fmla="*/ 46 w 96"/>
                <a:gd name="T49" fmla="*/ 95 h 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6"/>
                <a:gd name="T76" fmla="*/ 0 h 96"/>
                <a:gd name="T77" fmla="*/ 96 w 96"/>
                <a:gd name="T78" fmla="*/ 96 h 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6" h="96">
                  <a:moveTo>
                    <a:pt x="46" y="95"/>
                  </a:moveTo>
                  <a:lnTo>
                    <a:pt x="60" y="92"/>
                  </a:lnTo>
                  <a:lnTo>
                    <a:pt x="74" y="83"/>
                  </a:lnTo>
                  <a:lnTo>
                    <a:pt x="83" y="74"/>
                  </a:lnTo>
                  <a:lnTo>
                    <a:pt x="90" y="60"/>
                  </a:lnTo>
                  <a:lnTo>
                    <a:pt x="95" y="46"/>
                  </a:lnTo>
                  <a:lnTo>
                    <a:pt x="90" y="32"/>
                  </a:lnTo>
                  <a:lnTo>
                    <a:pt x="83" y="18"/>
                  </a:lnTo>
                  <a:lnTo>
                    <a:pt x="74" y="8"/>
                  </a:lnTo>
                  <a:lnTo>
                    <a:pt x="60" y="2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16" y="8"/>
                  </a:lnTo>
                  <a:lnTo>
                    <a:pt x="7" y="18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1" y="60"/>
                  </a:lnTo>
                  <a:lnTo>
                    <a:pt x="7" y="76"/>
                  </a:lnTo>
                  <a:lnTo>
                    <a:pt x="18" y="86"/>
                  </a:lnTo>
                  <a:lnTo>
                    <a:pt x="30" y="92"/>
                  </a:lnTo>
                  <a:lnTo>
                    <a:pt x="46" y="9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1656" y="1764"/>
              <a:ext cx="96" cy="96"/>
            </a:xfrm>
            <a:custGeom>
              <a:avLst/>
              <a:gdLst>
                <a:gd name="T0" fmla="*/ 46 w 96"/>
                <a:gd name="T1" fmla="*/ 95 h 96"/>
                <a:gd name="T2" fmla="*/ 60 w 96"/>
                <a:gd name="T3" fmla="*/ 92 h 96"/>
                <a:gd name="T4" fmla="*/ 74 w 96"/>
                <a:gd name="T5" fmla="*/ 83 h 96"/>
                <a:gd name="T6" fmla="*/ 83 w 96"/>
                <a:gd name="T7" fmla="*/ 74 h 96"/>
                <a:gd name="T8" fmla="*/ 90 w 96"/>
                <a:gd name="T9" fmla="*/ 60 h 96"/>
                <a:gd name="T10" fmla="*/ 95 w 96"/>
                <a:gd name="T11" fmla="*/ 46 h 96"/>
                <a:gd name="T12" fmla="*/ 95 w 96"/>
                <a:gd name="T13" fmla="*/ 46 h 96"/>
                <a:gd name="T14" fmla="*/ 90 w 96"/>
                <a:gd name="T15" fmla="*/ 32 h 96"/>
                <a:gd name="T16" fmla="*/ 83 w 96"/>
                <a:gd name="T17" fmla="*/ 18 h 96"/>
                <a:gd name="T18" fmla="*/ 74 w 96"/>
                <a:gd name="T19" fmla="*/ 8 h 96"/>
                <a:gd name="T20" fmla="*/ 60 w 96"/>
                <a:gd name="T21" fmla="*/ 2 h 96"/>
                <a:gd name="T22" fmla="*/ 46 w 96"/>
                <a:gd name="T23" fmla="*/ 0 h 96"/>
                <a:gd name="T24" fmla="*/ 46 w 96"/>
                <a:gd name="T25" fmla="*/ 0 h 96"/>
                <a:gd name="T26" fmla="*/ 30 w 96"/>
                <a:gd name="T27" fmla="*/ 2 h 96"/>
                <a:gd name="T28" fmla="*/ 16 w 96"/>
                <a:gd name="T29" fmla="*/ 8 h 96"/>
                <a:gd name="T30" fmla="*/ 7 w 96"/>
                <a:gd name="T31" fmla="*/ 18 h 96"/>
                <a:gd name="T32" fmla="*/ 0 w 96"/>
                <a:gd name="T33" fmla="*/ 32 h 96"/>
                <a:gd name="T34" fmla="*/ 0 w 96"/>
                <a:gd name="T35" fmla="*/ 46 h 96"/>
                <a:gd name="T36" fmla="*/ 0 w 96"/>
                <a:gd name="T37" fmla="*/ 46 h 96"/>
                <a:gd name="T38" fmla="*/ 1 w 96"/>
                <a:gd name="T39" fmla="*/ 60 h 96"/>
                <a:gd name="T40" fmla="*/ 7 w 96"/>
                <a:gd name="T41" fmla="*/ 76 h 96"/>
                <a:gd name="T42" fmla="*/ 18 w 96"/>
                <a:gd name="T43" fmla="*/ 86 h 96"/>
                <a:gd name="T44" fmla="*/ 30 w 96"/>
                <a:gd name="T45" fmla="*/ 92 h 96"/>
                <a:gd name="T46" fmla="*/ 46 w 96"/>
                <a:gd name="T47" fmla="*/ 95 h 96"/>
                <a:gd name="T48" fmla="*/ 46 w 96"/>
                <a:gd name="T49" fmla="*/ 95 h 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6"/>
                <a:gd name="T76" fmla="*/ 0 h 96"/>
                <a:gd name="T77" fmla="*/ 96 w 96"/>
                <a:gd name="T78" fmla="*/ 96 h 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6" h="96">
                  <a:moveTo>
                    <a:pt x="46" y="95"/>
                  </a:moveTo>
                  <a:lnTo>
                    <a:pt x="60" y="92"/>
                  </a:lnTo>
                  <a:lnTo>
                    <a:pt x="74" y="83"/>
                  </a:lnTo>
                  <a:lnTo>
                    <a:pt x="83" y="74"/>
                  </a:lnTo>
                  <a:lnTo>
                    <a:pt x="90" y="60"/>
                  </a:lnTo>
                  <a:lnTo>
                    <a:pt x="95" y="46"/>
                  </a:lnTo>
                  <a:lnTo>
                    <a:pt x="90" y="32"/>
                  </a:lnTo>
                  <a:lnTo>
                    <a:pt x="83" y="18"/>
                  </a:lnTo>
                  <a:lnTo>
                    <a:pt x="74" y="8"/>
                  </a:lnTo>
                  <a:lnTo>
                    <a:pt x="60" y="2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16" y="8"/>
                  </a:lnTo>
                  <a:lnTo>
                    <a:pt x="7" y="18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1" y="60"/>
                  </a:lnTo>
                  <a:lnTo>
                    <a:pt x="7" y="76"/>
                  </a:lnTo>
                  <a:lnTo>
                    <a:pt x="18" y="86"/>
                  </a:lnTo>
                  <a:lnTo>
                    <a:pt x="30" y="92"/>
                  </a:lnTo>
                  <a:lnTo>
                    <a:pt x="46" y="95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1205" y="917"/>
              <a:ext cx="629" cy="823"/>
            </a:xfrm>
            <a:custGeom>
              <a:avLst/>
              <a:gdLst>
                <a:gd name="T0" fmla="*/ 283 w 629"/>
                <a:gd name="T1" fmla="*/ 37 h 823"/>
                <a:gd name="T2" fmla="*/ 285 w 629"/>
                <a:gd name="T3" fmla="*/ 20 h 823"/>
                <a:gd name="T4" fmla="*/ 279 w 629"/>
                <a:gd name="T5" fmla="*/ 5 h 823"/>
                <a:gd name="T6" fmla="*/ 273 w 629"/>
                <a:gd name="T7" fmla="*/ 1 h 823"/>
                <a:gd name="T8" fmla="*/ 256 w 629"/>
                <a:gd name="T9" fmla="*/ 0 h 823"/>
                <a:gd name="T10" fmla="*/ 241 w 629"/>
                <a:gd name="T11" fmla="*/ 5 h 823"/>
                <a:gd name="T12" fmla="*/ 237 w 629"/>
                <a:gd name="T13" fmla="*/ 9 h 823"/>
                <a:gd name="T14" fmla="*/ 218 w 629"/>
                <a:gd name="T15" fmla="*/ 33 h 823"/>
                <a:gd name="T16" fmla="*/ 186 w 629"/>
                <a:gd name="T17" fmla="*/ 71 h 823"/>
                <a:gd name="T18" fmla="*/ 149 w 629"/>
                <a:gd name="T19" fmla="*/ 115 h 823"/>
                <a:gd name="T20" fmla="*/ 115 w 629"/>
                <a:gd name="T21" fmla="*/ 155 h 823"/>
                <a:gd name="T22" fmla="*/ 101 w 629"/>
                <a:gd name="T23" fmla="*/ 170 h 823"/>
                <a:gd name="T24" fmla="*/ 75 w 629"/>
                <a:gd name="T25" fmla="*/ 206 h 823"/>
                <a:gd name="T26" fmla="*/ 48 w 629"/>
                <a:gd name="T27" fmla="*/ 258 h 823"/>
                <a:gd name="T28" fmla="*/ 23 w 629"/>
                <a:gd name="T29" fmla="*/ 319 h 823"/>
                <a:gd name="T30" fmla="*/ 3 w 629"/>
                <a:gd name="T31" fmla="*/ 385 h 823"/>
                <a:gd name="T32" fmla="*/ 0 w 629"/>
                <a:gd name="T33" fmla="*/ 446 h 823"/>
                <a:gd name="T34" fmla="*/ 2 w 629"/>
                <a:gd name="T35" fmla="*/ 476 h 823"/>
                <a:gd name="T36" fmla="*/ 9 w 629"/>
                <a:gd name="T37" fmla="*/ 535 h 823"/>
                <a:gd name="T38" fmla="*/ 25 w 629"/>
                <a:gd name="T39" fmla="*/ 591 h 823"/>
                <a:gd name="T40" fmla="*/ 46 w 629"/>
                <a:gd name="T41" fmla="*/ 642 h 823"/>
                <a:gd name="T42" fmla="*/ 75 w 629"/>
                <a:gd name="T43" fmla="*/ 685 h 823"/>
                <a:gd name="T44" fmla="*/ 92 w 629"/>
                <a:gd name="T45" fmla="*/ 704 h 823"/>
                <a:gd name="T46" fmla="*/ 131 w 629"/>
                <a:gd name="T47" fmla="*/ 734 h 823"/>
                <a:gd name="T48" fmla="*/ 178 w 629"/>
                <a:gd name="T49" fmla="*/ 766 h 823"/>
                <a:gd name="T50" fmla="*/ 230 w 629"/>
                <a:gd name="T51" fmla="*/ 794 h 823"/>
                <a:gd name="T52" fmla="*/ 290 w 629"/>
                <a:gd name="T53" fmla="*/ 813 h 823"/>
                <a:gd name="T54" fmla="*/ 357 w 629"/>
                <a:gd name="T55" fmla="*/ 822 h 823"/>
                <a:gd name="T56" fmla="*/ 391 w 629"/>
                <a:gd name="T57" fmla="*/ 822 h 823"/>
                <a:gd name="T58" fmla="*/ 444 w 629"/>
                <a:gd name="T59" fmla="*/ 822 h 823"/>
                <a:gd name="T60" fmla="*/ 483 w 629"/>
                <a:gd name="T61" fmla="*/ 817 h 823"/>
                <a:gd name="T62" fmla="*/ 518 w 629"/>
                <a:gd name="T63" fmla="*/ 810 h 823"/>
                <a:gd name="T64" fmla="*/ 547 w 629"/>
                <a:gd name="T65" fmla="*/ 803 h 823"/>
                <a:gd name="T66" fmla="*/ 628 w 629"/>
                <a:gd name="T67" fmla="*/ 697 h 823"/>
                <a:gd name="T68" fmla="*/ 610 w 629"/>
                <a:gd name="T69" fmla="*/ 704 h 823"/>
                <a:gd name="T70" fmla="*/ 573 w 629"/>
                <a:gd name="T71" fmla="*/ 714 h 823"/>
                <a:gd name="T72" fmla="*/ 529 w 629"/>
                <a:gd name="T73" fmla="*/ 725 h 823"/>
                <a:gd name="T74" fmla="*/ 486 w 629"/>
                <a:gd name="T75" fmla="*/ 733 h 823"/>
                <a:gd name="T76" fmla="*/ 444 w 629"/>
                <a:gd name="T77" fmla="*/ 737 h 823"/>
                <a:gd name="T78" fmla="*/ 423 w 629"/>
                <a:gd name="T79" fmla="*/ 734 h 823"/>
                <a:gd name="T80" fmla="*/ 380 w 629"/>
                <a:gd name="T81" fmla="*/ 729 h 823"/>
                <a:gd name="T82" fmla="*/ 329 w 629"/>
                <a:gd name="T83" fmla="*/ 711 h 823"/>
                <a:gd name="T84" fmla="*/ 279 w 629"/>
                <a:gd name="T85" fmla="*/ 688 h 823"/>
                <a:gd name="T86" fmla="*/ 230 w 629"/>
                <a:gd name="T87" fmla="*/ 660 h 823"/>
                <a:gd name="T88" fmla="*/ 193 w 629"/>
                <a:gd name="T89" fmla="*/ 628 h 823"/>
                <a:gd name="T90" fmla="*/ 177 w 629"/>
                <a:gd name="T91" fmla="*/ 611 h 823"/>
                <a:gd name="T92" fmla="*/ 147 w 629"/>
                <a:gd name="T93" fmla="*/ 575 h 823"/>
                <a:gd name="T94" fmla="*/ 119 w 629"/>
                <a:gd name="T95" fmla="*/ 533 h 823"/>
                <a:gd name="T96" fmla="*/ 98 w 629"/>
                <a:gd name="T97" fmla="*/ 489 h 823"/>
                <a:gd name="T98" fmla="*/ 87 w 629"/>
                <a:gd name="T99" fmla="*/ 440 h 823"/>
                <a:gd name="T100" fmla="*/ 87 w 629"/>
                <a:gd name="T101" fmla="*/ 416 h 823"/>
                <a:gd name="T102" fmla="*/ 92 w 629"/>
                <a:gd name="T103" fmla="*/ 364 h 823"/>
                <a:gd name="T104" fmla="*/ 101 w 629"/>
                <a:gd name="T105" fmla="*/ 316 h 823"/>
                <a:gd name="T106" fmla="*/ 111 w 629"/>
                <a:gd name="T107" fmla="*/ 271 h 823"/>
                <a:gd name="T108" fmla="*/ 126 w 629"/>
                <a:gd name="T109" fmla="*/ 235 h 823"/>
                <a:gd name="T110" fmla="*/ 142 w 629"/>
                <a:gd name="T111" fmla="*/ 206 h 823"/>
                <a:gd name="T112" fmla="*/ 153 w 629"/>
                <a:gd name="T113" fmla="*/ 193 h 823"/>
                <a:gd name="T114" fmla="*/ 184 w 629"/>
                <a:gd name="T115" fmla="*/ 155 h 823"/>
                <a:gd name="T116" fmla="*/ 223 w 629"/>
                <a:gd name="T117" fmla="*/ 111 h 823"/>
                <a:gd name="T118" fmla="*/ 256 w 629"/>
                <a:gd name="T119" fmla="*/ 73 h 823"/>
                <a:gd name="T120" fmla="*/ 276 w 629"/>
                <a:gd name="T121" fmla="*/ 48 h 823"/>
                <a:gd name="T122" fmla="*/ 279 w 629"/>
                <a:gd name="T123" fmla="*/ 44 h 8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29"/>
                <a:gd name="T187" fmla="*/ 0 h 823"/>
                <a:gd name="T188" fmla="*/ 629 w 629"/>
                <a:gd name="T189" fmla="*/ 823 h 82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29" h="823">
                  <a:moveTo>
                    <a:pt x="279" y="44"/>
                  </a:moveTo>
                  <a:lnTo>
                    <a:pt x="283" y="37"/>
                  </a:lnTo>
                  <a:lnTo>
                    <a:pt x="285" y="28"/>
                  </a:lnTo>
                  <a:lnTo>
                    <a:pt x="285" y="20"/>
                  </a:lnTo>
                  <a:lnTo>
                    <a:pt x="283" y="14"/>
                  </a:lnTo>
                  <a:lnTo>
                    <a:pt x="279" y="5"/>
                  </a:lnTo>
                  <a:lnTo>
                    <a:pt x="273" y="1"/>
                  </a:lnTo>
                  <a:lnTo>
                    <a:pt x="265" y="0"/>
                  </a:lnTo>
                  <a:lnTo>
                    <a:pt x="256" y="0"/>
                  </a:lnTo>
                  <a:lnTo>
                    <a:pt x="248" y="1"/>
                  </a:lnTo>
                  <a:lnTo>
                    <a:pt x="241" y="5"/>
                  </a:lnTo>
                  <a:lnTo>
                    <a:pt x="237" y="9"/>
                  </a:lnTo>
                  <a:lnTo>
                    <a:pt x="230" y="18"/>
                  </a:lnTo>
                  <a:lnTo>
                    <a:pt x="218" y="33"/>
                  </a:lnTo>
                  <a:lnTo>
                    <a:pt x="203" y="51"/>
                  </a:lnTo>
                  <a:lnTo>
                    <a:pt x="186" y="71"/>
                  </a:lnTo>
                  <a:lnTo>
                    <a:pt x="168" y="92"/>
                  </a:lnTo>
                  <a:lnTo>
                    <a:pt x="149" y="115"/>
                  </a:lnTo>
                  <a:lnTo>
                    <a:pt x="129" y="136"/>
                  </a:lnTo>
                  <a:lnTo>
                    <a:pt x="115" y="155"/>
                  </a:lnTo>
                  <a:lnTo>
                    <a:pt x="101" y="170"/>
                  </a:lnTo>
                  <a:lnTo>
                    <a:pt x="90" y="185"/>
                  </a:lnTo>
                  <a:lnTo>
                    <a:pt x="75" y="206"/>
                  </a:lnTo>
                  <a:lnTo>
                    <a:pt x="62" y="231"/>
                  </a:lnTo>
                  <a:lnTo>
                    <a:pt x="48" y="258"/>
                  </a:lnTo>
                  <a:lnTo>
                    <a:pt x="35" y="288"/>
                  </a:lnTo>
                  <a:lnTo>
                    <a:pt x="23" y="319"/>
                  </a:lnTo>
                  <a:lnTo>
                    <a:pt x="12" y="353"/>
                  </a:lnTo>
                  <a:lnTo>
                    <a:pt x="3" y="385"/>
                  </a:lnTo>
                  <a:lnTo>
                    <a:pt x="0" y="416"/>
                  </a:lnTo>
                  <a:lnTo>
                    <a:pt x="0" y="446"/>
                  </a:lnTo>
                  <a:lnTo>
                    <a:pt x="2" y="476"/>
                  </a:lnTo>
                  <a:lnTo>
                    <a:pt x="3" y="505"/>
                  </a:lnTo>
                  <a:lnTo>
                    <a:pt x="9" y="535"/>
                  </a:lnTo>
                  <a:lnTo>
                    <a:pt x="16" y="564"/>
                  </a:lnTo>
                  <a:lnTo>
                    <a:pt x="25" y="591"/>
                  </a:lnTo>
                  <a:lnTo>
                    <a:pt x="32" y="617"/>
                  </a:lnTo>
                  <a:lnTo>
                    <a:pt x="46" y="642"/>
                  </a:lnTo>
                  <a:lnTo>
                    <a:pt x="58" y="665"/>
                  </a:lnTo>
                  <a:lnTo>
                    <a:pt x="75" y="685"/>
                  </a:lnTo>
                  <a:lnTo>
                    <a:pt x="92" y="704"/>
                  </a:lnTo>
                  <a:lnTo>
                    <a:pt x="111" y="718"/>
                  </a:lnTo>
                  <a:lnTo>
                    <a:pt x="131" y="734"/>
                  </a:lnTo>
                  <a:lnTo>
                    <a:pt x="155" y="752"/>
                  </a:lnTo>
                  <a:lnTo>
                    <a:pt x="178" y="766"/>
                  </a:lnTo>
                  <a:lnTo>
                    <a:pt x="203" y="782"/>
                  </a:lnTo>
                  <a:lnTo>
                    <a:pt x="230" y="794"/>
                  </a:lnTo>
                  <a:lnTo>
                    <a:pt x="260" y="805"/>
                  </a:lnTo>
                  <a:lnTo>
                    <a:pt x="290" y="813"/>
                  </a:lnTo>
                  <a:lnTo>
                    <a:pt x="322" y="819"/>
                  </a:lnTo>
                  <a:lnTo>
                    <a:pt x="357" y="822"/>
                  </a:lnTo>
                  <a:lnTo>
                    <a:pt x="391" y="822"/>
                  </a:lnTo>
                  <a:lnTo>
                    <a:pt x="419" y="822"/>
                  </a:lnTo>
                  <a:lnTo>
                    <a:pt x="444" y="822"/>
                  </a:lnTo>
                  <a:lnTo>
                    <a:pt x="465" y="819"/>
                  </a:lnTo>
                  <a:lnTo>
                    <a:pt x="483" y="817"/>
                  </a:lnTo>
                  <a:lnTo>
                    <a:pt x="501" y="813"/>
                  </a:lnTo>
                  <a:lnTo>
                    <a:pt x="518" y="810"/>
                  </a:lnTo>
                  <a:lnTo>
                    <a:pt x="532" y="807"/>
                  </a:lnTo>
                  <a:lnTo>
                    <a:pt x="547" y="803"/>
                  </a:lnTo>
                  <a:lnTo>
                    <a:pt x="562" y="798"/>
                  </a:lnTo>
                  <a:lnTo>
                    <a:pt x="628" y="697"/>
                  </a:lnTo>
                  <a:lnTo>
                    <a:pt x="610" y="704"/>
                  </a:lnTo>
                  <a:lnTo>
                    <a:pt x="591" y="710"/>
                  </a:lnTo>
                  <a:lnTo>
                    <a:pt x="573" y="714"/>
                  </a:lnTo>
                  <a:lnTo>
                    <a:pt x="552" y="720"/>
                  </a:lnTo>
                  <a:lnTo>
                    <a:pt x="529" y="725"/>
                  </a:lnTo>
                  <a:lnTo>
                    <a:pt x="507" y="729"/>
                  </a:lnTo>
                  <a:lnTo>
                    <a:pt x="486" y="733"/>
                  </a:lnTo>
                  <a:lnTo>
                    <a:pt x="465" y="734"/>
                  </a:lnTo>
                  <a:lnTo>
                    <a:pt x="444" y="737"/>
                  </a:lnTo>
                  <a:lnTo>
                    <a:pt x="423" y="734"/>
                  </a:lnTo>
                  <a:lnTo>
                    <a:pt x="404" y="733"/>
                  </a:lnTo>
                  <a:lnTo>
                    <a:pt x="380" y="729"/>
                  </a:lnTo>
                  <a:lnTo>
                    <a:pt x="355" y="720"/>
                  </a:lnTo>
                  <a:lnTo>
                    <a:pt x="329" y="711"/>
                  </a:lnTo>
                  <a:lnTo>
                    <a:pt x="304" y="701"/>
                  </a:lnTo>
                  <a:lnTo>
                    <a:pt x="279" y="688"/>
                  </a:lnTo>
                  <a:lnTo>
                    <a:pt x="254" y="674"/>
                  </a:lnTo>
                  <a:lnTo>
                    <a:pt x="230" y="660"/>
                  </a:lnTo>
                  <a:lnTo>
                    <a:pt x="210" y="644"/>
                  </a:lnTo>
                  <a:lnTo>
                    <a:pt x="193" y="628"/>
                  </a:lnTo>
                  <a:lnTo>
                    <a:pt x="177" y="611"/>
                  </a:lnTo>
                  <a:lnTo>
                    <a:pt x="161" y="593"/>
                  </a:lnTo>
                  <a:lnTo>
                    <a:pt x="147" y="575"/>
                  </a:lnTo>
                  <a:lnTo>
                    <a:pt x="131" y="554"/>
                  </a:lnTo>
                  <a:lnTo>
                    <a:pt x="119" y="533"/>
                  </a:lnTo>
                  <a:lnTo>
                    <a:pt x="108" y="512"/>
                  </a:lnTo>
                  <a:lnTo>
                    <a:pt x="98" y="489"/>
                  </a:lnTo>
                  <a:lnTo>
                    <a:pt x="92" y="466"/>
                  </a:lnTo>
                  <a:lnTo>
                    <a:pt x="87" y="440"/>
                  </a:lnTo>
                  <a:lnTo>
                    <a:pt x="87" y="416"/>
                  </a:lnTo>
                  <a:lnTo>
                    <a:pt x="90" y="390"/>
                  </a:lnTo>
                  <a:lnTo>
                    <a:pt x="92" y="364"/>
                  </a:lnTo>
                  <a:lnTo>
                    <a:pt x="96" y="339"/>
                  </a:lnTo>
                  <a:lnTo>
                    <a:pt x="101" y="316"/>
                  </a:lnTo>
                  <a:lnTo>
                    <a:pt x="106" y="293"/>
                  </a:lnTo>
                  <a:lnTo>
                    <a:pt x="111" y="271"/>
                  </a:lnTo>
                  <a:lnTo>
                    <a:pt x="119" y="252"/>
                  </a:lnTo>
                  <a:lnTo>
                    <a:pt x="126" y="235"/>
                  </a:lnTo>
                  <a:lnTo>
                    <a:pt x="134" y="221"/>
                  </a:lnTo>
                  <a:lnTo>
                    <a:pt x="142" y="206"/>
                  </a:lnTo>
                  <a:lnTo>
                    <a:pt x="153" y="193"/>
                  </a:lnTo>
                  <a:lnTo>
                    <a:pt x="168" y="176"/>
                  </a:lnTo>
                  <a:lnTo>
                    <a:pt x="184" y="155"/>
                  </a:lnTo>
                  <a:lnTo>
                    <a:pt x="203" y="134"/>
                  </a:lnTo>
                  <a:lnTo>
                    <a:pt x="223" y="111"/>
                  </a:lnTo>
                  <a:lnTo>
                    <a:pt x="239" y="90"/>
                  </a:lnTo>
                  <a:lnTo>
                    <a:pt x="256" y="73"/>
                  </a:lnTo>
                  <a:lnTo>
                    <a:pt x="269" y="56"/>
                  </a:lnTo>
                  <a:lnTo>
                    <a:pt x="276" y="48"/>
                  </a:lnTo>
                  <a:lnTo>
                    <a:pt x="279" y="4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1205" y="917"/>
              <a:ext cx="629" cy="823"/>
            </a:xfrm>
            <a:custGeom>
              <a:avLst/>
              <a:gdLst>
                <a:gd name="T0" fmla="*/ 283 w 629"/>
                <a:gd name="T1" fmla="*/ 37 h 823"/>
                <a:gd name="T2" fmla="*/ 285 w 629"/>
                <a:gd name="T3" fmla="*/ 20 h 823"/>
                <a:gd name="T4" fmla="*/ 279 w 629"/>
                <a:gd name="T5" fmla="*/ 5 h 823"/>
                <a:gd name="T6" fmla="*/ 273 w 629"/>
                <a:gd name="T7" fmla="*/ 1 h 823"/>
                <a:gd name="T8" fmla="*/ 256 w 629"/>
                <a:gd name="T9" fmla="*/ 0 h 823"/>
                <a:gd name="T10" fmla="*/ 241 w 629"/>
                <a:gd name="T11" fmla="*/ 5 h 823"/>
                <a:gd name="T12" fmla="*/ 237 w 629"/>
                <a:gd name="T13" fmla="*/ 9 h 823"/>
                <a:gd name="T14" fmla="*/ 218 w 629"/>
                <a:gd name="T15" fmla="*/ 33 h 823"/>
                <a:gd name="T16" fmla="*/ 186 w 629"/>
                <a:gd name="T17" fmla="*/ 71 h 823"/>
                <a:gd name="T18" fmla="*/ 149 w 629"/>
                <a:gd name="T19" fmla="*/ 115 h 823"/>
                <a:gd name="T20" fmla="*/ 115 w 629"/>
                <a:gd name="T21" fmla="*/ 155 h 823"/>
                <a:gd name="T22" fmla="*/ 101 w 629"/>
                <a:gd name="T23" fmla="*/ 170 h 823"/>
                <a:gd name="T24" fmla="*/ 75 w 629"/>
                <a:gd name="T25" fmla="*/ 206 h 823"/>
                <a:gd name="T26" fmla="*/ 48 w 629"/>
                <a:gd name="T27" fmla="*/ 258 h 823"/>
                <a:gd name="T28" fmla="*/ 23 w 629"/>
                <a:gd name="T29" fmla="*/ 319 h 823"/>
                <a:gd name="T30" fmla="*/ 3 w 629"/>
                <a:gd name="T31" fmla="*/ 385 h 823"/>
                <a:gd name="T32" fmla="*/ 0 w 629"/>
                <a:gd name="T33" fmla="*/ 446 h 823"/>
                <a:gd name="T34" fmla="*/ 2 w 629"/>
                <a:gd name="T35" fmla="*/ 476 h 823"/>
                <a:gd name="T36" fmla="*/ 9 w 629"/>
                <a:gd name="T37" fmla="*/ 535 h 823"/>
                <a:gd name="T38" fmla="*/ 25 w 629"/>
                <a:gd name="T39" fmla="*/ 591 h 823"/>
                <a:gd name="T40" fmla="*/ 46 w 629"/>
                <a:gd name="T41" fmla="*/ 642 h 823"/>
                <a:gd name="T42" fmla="*/ 75 w 629"/>
                <a:gd name="T43" fmla="*/ 685 h 823"/>
                <a:gd name="T44" fmla="*/ 92 w 629"/>
                <a:gd name="T45" fmla="*/ 704 h 823"/>
                <a:gd name="T46" fmla="*/ 131 w 629"/>
                <a:gd name="T47" fmla="*/ 734 h 823"/>
                <a:gd name="T48" fmla="*/ 178 w 629"/>
                <a:gd name="T49" fmla="*/ 766 h 823"/>
                <a:gd name="T50" fmla="*/ 230 w 629"/>
                <a:gd name="T51" fmla="*/ 794 h 823"/>
                <a:gd name="T52" fmla="*/ 290 w 629"/>
                <a:gd name="T53" fmla="*/ 813 h 823"/>
                <a:gd name="T54" fmla="*/ 357 w 629"/>
                <a:gd name="T55" fmla="*/ 822 h 823"/>
                <a:gd name="T56" fmla="*/ 391 w 629"/>
                <a:gd name="T57" fmla="*/ 822 h 823"/>
                <a:gd name="T58" fmla="*/ 444 w 629"/>
                <a:gd name="T59" fmla="*/ 822 h 823"/>
                <a:gd name="T60" fmla="*/ 483 w 629"/>
                <a:gd name="T61" fmla="*/ 817 h 823"/>
                <a:gd name="T62" fmla="*/ 518 w 629"/>
                <a:gd name="T63" fmla="*/ 810 h 823"/>
                <a:gd name="T64" fmla="*/ 547 w 629"/>
                <a:gd name="T65" fmla="*/ 803 h 823"/>
                <a:gd name="T66" fmla="*/ 628 w 629"/>
                <a:gd name="T67" fmla="*/ 697 h 823"/>
                <a:gd name="T68" fmla="*/ 610 w 629"/>
                <a:gd name="T69" fmla="*/ 704 h 823"/>
                <a:gd name="T70" fmla="*/ 573 w 629"/>
                <a:gd name="T71" fmla="*/ 714 h 823"/>
                <a:gd name="T72" fmla="*/ 529 w 629"/>
                <a:gd name="T73" fmla="*/ 725 h 823"/>
                <a:gd name="T74" fmla="*/ 486 w 629"/>
                <a:gd name="T75" fmla="*/ 733 h 823"/>
                <a:gd name="T76" fmla="*/ 444 w 629"/>
                <a:gd name="T77" fmla="*/ 737 h 823"/>
                <a:gd name="T78" fmla="*/ 423 w 629"/>
                <a:gd name="T79" fmla="*/ 734 h 823"/>
                <a:gd name="T80" fmla="*/ 380 w 629"/>
                <a:gd name="T81" fmla="*/ 729 h 823"/>
                <a:gd name="T82" fmla="*/ 329 w 629"/>
                <a:gd name="T83" fmla="*/ 711 h 823"/>
                <a:gd name="T84" fmla="*/ 279 w 629"/>
                <a:gd name="T85" fmla="*/ 688 h 823"/>
                <a:gd name="T86" fmla="*/ 230 w 629"/>
                <a:gd name="T87" fmla="*/ 660 h 823"/>
                <a:gd name="T88" fmla="*/ 193 w 629"/>
                <a:gd name="T89" fmla="*/ 628 h 823"/>
                <a:gd name="T90" fmla="*/ 177 w 629"/>
                <a:gd name="T91" fmla="*/ 611 h 823"/>
                <a:gd name="T92" fmla="*/ 147 w 629"/>
                <a:gd name="T93" fmla="*/ 575 h 823"/>
                <a:gd name="T94" fmla="*/ 119 w 629"/>
                <a:gd name="T95" fmla="*/ 533 h 823"/>
                <a:gd name="T96" fmla="*/ 98 w 629"/>
                <a:gd name="T97" fmla="*/ 489 h 823"/>
                <a:gd name="T98" fmla="*/ 87 w 629"/>
                <a:gd name="T99" fmla="*/ 440 h 823"/>
                <a:gd name="T100" fmla="*/ 87 w 629"/>
                <a:gd name="T101" fmla="*/ 416 h 823"/>
                <a:gd name="T102" fmla="*/ 92 w 629"/>
                <a:gd name="T103" fmla="*/ 364 h 823"/>
                <a:gd name="T104" fmla="*/ 101 w 629"/>
                <a:gd name="T105" fmla="*/ 316 h 823"/>
                <a:gd name="T106" fmla="*/ 111 w 629"/>
                <a:gd name="T107" fmla="*/ 271 h 823"/>
                <a:gd name="T108" fmla="*/ 126 w 629"/>
                <a:gd name="T109" fmla="*/ 235 h 823"/>
                <a:gd name="T110" fmla="*/ 142 w 629"/>
                <a:gd name="T111" fmla="*/ 206 h 823"/>
                <a:gd name="T112" fmla="*/ 153 w 629"/>
                <a:gd name="T113" fmla="*/ 193 h 823"/>
                <a:gd name="T114" fmla="*/ 184 w 629"/>
                <a:gd name="T115" fmla="*/ 155 h 823"/>
                <a:gd name="T116" fmla="*/ 223 w 629"/>
                <a:gd name="T117" fmla="*/ 111 h 823"/>
                <a:gd name="T118" fmla="*/ 256 w 629"/>
                <a:gd name="T119" fmla="*/ 73 h 823"/>
                <a:gd name="T120" fmla="*/ 276 w 629"/>
                <a:gd name="T121" fmla="*/ 48 h 823"/>
                <a:gd name="T122" fmla="*/ 279 w 629"/>
                <a:gd name="T123" fmla="*/ 44 h 8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29"/>
                <a:gd name="T187" fmla="*/ 0 h 823"/>
                <a:gd name="T188" fmla="*/ 629 w 629"/>
                <a:gd name="T189" fmla="*/ 823 h 82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29" h="823">
                  <a:moveTo>
                    <a:pt x="279" y="44"/>
                  </a:moveTo>
                  <a:lnTo>
                    <a:pt x="283" y="37"/>
                  </a:lnTo>
                  <a:lnTo>
                    <a:pt x="285" y="28"/>
                  </a:lnTo>
                  <a:lnTo>
                    <a:pt x="285" y="20"/>
                  </a:lnTo>
                  <a:lnTo>
                    <a:pt x="283" y="14"/>
                  </a:lnTo>
                  <a:lnTo>
                    <a:pt x="279" y="5"/>
                  </a:lnTo>
                  <a:lnTo>
                    <a:pt x="273" y="1"/>
                  </a:lnTo>
                  <a:lnTo>
                    <a:pt x="265" y="0"/>
                  </a:lnTo>
                  <a:lnTo>
                    <a:pt x="256" y="0"/>
                  </a:lnTo>
                  <a:lnTo>
                    <a:pt x="248" y="1"/>
                  </a:lnTo>
                  <a:lnTo>
                    <a:pt x="241" y="5"/>
                  </a:lnTo>
                  <a:lnTo>
                    <a:pt x="237" y="9"/>
                  </a:lnTo>
                  <a:lnTo>
                    <a:pt x="230" y="18"/>
                  </a:lnTo>
                  <a:lnTo>
                    <a:pt x="218" y="33"/>
                  </a:lnTo>
                  <a:lnTo>
                    <a:pt x="203" y="51"/>
                  </a:lnTo>
                  <a:lnTo>
                    <a:pt x="186" y="71"/>
                  </a:lnTo>
                  <a:lnTo>
                    <a:pt x="168" y="92"/>
                  </a:lnTo>
                  <a:lnTo>
                    <a:pt x="149" y="115"/>
                  </a:lnTo>
                  <a:lnTo>
                    <a:pt x="129" y="136"/>
                  </a:lnTo>
                  <a:lnTo>
                    <a:pt x="115" y="155"/>
                  </a:lnTo>
                  <a:lnTo>
                    <a:pt x="101" y="170"/>
                  </a:lnTo>
                  <a:lnTo>
                    <a:pt x="90" y="185"/>
                  </a:lnTo>
                  <a:lnTo>
                    <a:pt x="75" y="206"/>
                  </a:lnTo>
                  <a:lnTo>
                    <a:pt x="62" y="231"/>
                  </a:lnTo>
                  <a:lnTo>
                    <a:pt x="48" y="258"/>
                  </a:lnTo>
                  <a:lnTo>
                    <a:pt x="35" y="288"/>
                  </a:lnTo>
                  <a:lnTo>
                    <a:pt x="23" y="319"/>
                  </a:lnTo>
                  <a:lnTo>
                    <a:pt x="12" y="353"/>
                  </a:lnTo>
                  <a:lnTo>
                    <a:pt x="3" y="385"/>
                  </a:lnTo>
                  <a:lnTo>
                    <a:pt x="0" y="416"/>
                  </a:lnTo>
                  <a:lnTo>
                    <a:pt x="0" y="446"/>
                  </a:lnTo>
                  <a:lnTo>
                    <a:pt x="2" y="476"/>
                  </a:lnTo>
                  <a:lnTo>
                    <a:pt x="3" y="505"/>
                  </a:lnTo>
                  <a:lnTo>
                    <a:pt x="9" y="535"/>
                  </a:lnTo>
                  <a:lnTo>
                    <a:pt x="16" y="564"/>
                  </a:lnTo>
                  <a:lnTo>
                    <a:pt x="25" y="591"/>
                  </a:lnTo>
                  <a:lnTo>
                    <a:pt x="32" y="617"/>
                  </a:lnTo>
                  <a:lnTo>
                    <a:pt x="46" y="642"/>
                  </a:lnTo>
                  <a:lnTo>
                    <a:pt x="58" y="665"/>
                  </a:lnTo>
                  <a:lnTo>
                    <a:pt x="75" y="685"/>
                  </a:lnTo>
                  <a:lnTo>
                    <a:pt x="92" y="704"/>
                  </a:lnTo>
                  <a:lnTo>
                    <a:pt x="111" y="718"/>
                  </a:lnTo>
                  <a:lnTo>
                    <a:pt x="131" y="734"/>
                  </a:lnTo>
                  <a:lnTo>
                    <a:pt x="155" y="752"/>
                  </a:lnTo>
                  <a:lnTo>
                    <a:pt x="178" y="766"/>
                  </a:lnTo>
                  <a:lnTo>
                    <a:pt x="203" y="782"/>
                  </a:lnTo>
                  <a:lnTo>
                    <a:pt x="230" y="794"/>
                  </a:lnTo>
                  <a:lnTo>
                    <a:pt x="260" y="805"/>
                  </a:lnTo>
                  <a:lnTo>
                    <a:pt x="290" y="813"/>
                  </a:lnTo>
                  <a:lnTo>
                    <a:pt x="322" y="819"/>
                  </a:lnTo>
                  <a:lnTo>
                    <a:pt x="357" y="822"/>
                  </a:lnTo>
                  <a:lnTo>
                    <a:pt x="391" y="822"/>
                  </a:lnTo>
                  <a:lnTo>
                    <a:pt x="419" y="822"/>
                  </a:lnTo>
                  <a:lnTo>
                    <a:pt x="444" y="822"/>
                  </a:lnTo>
                  <a:lnTo>
                    <a:pt x="465" y="819"/>
                  </a:lnTo>
                  <a:lnTo>
                    <a:pt x="483" y="817"/>
                  </a:lnTo>
                  <a:lnTo>
                    <a:pt x="501" y="813"/>
                  </a:lnTo>
                  <a:lnTo>
                    <a:pt x="518" y="810"/>
                  </a:lnTo>
                  <a:lnTo>
                    <a:pt x="532" y="807"/>
                  </a:lnTo>
                  <a:lnTo>
                    <a:pt x="547" y="803"/>
                  </a:lnTo>
                  <a:lnTo>
                    <a:pt x="562" y="798"/>
                  </a:lnTo>
                  <a:lnTo>
                    <a:pt x="628" y="697"/>
                  </a:lnTo>
                  <a:lnTo>
                    <a:pt x="610" y="704"/>
                  </a:lnTo>
                  <a:lnTo>
                    <a:pt x="591" y="710"/>
                  </a:lnTo>
                  <a:lnTo>
                    <a:pt x="573" y="714"/>
                  </a:lnTo>
                  <a:lnTo>
                    <a:pt x="552" y="720"/>
                  </a:lnTo>
                  <a:lnTo>
                    <a:pt x="529" y="725"/>
                  </a:lnTo>
                  <a:lnTo>
                    <a:pt x="507" y="729"/>
                  </a:lnTo>
                  <a:lnTo>
                    <a:pt x="486" y="733"/>
                  </a:lnTo>
                  <a:lnTo>
                    <a:pt x="465" y="734"/>
                  </a:lnTo>
                  <a:lnTo>
                    <a:pt x="444" y="737"/>
                  </a:lnTo>
                  <a:lnTo>
                    <a:pt x="423" y="734"/>
                  </a:lnTo>
                  <a:lnTo>
                    <a:pt x="404" y="733"/>
                  </a:lnTo>
                  <a:lnTo>
                    <a:pt x="380" y="729"/>
                  </a:lnTo>
                  <a:lnTo>
                    <a:pt x="355" y="720"/>
                  </a:lnTo>
                  <a:lnTo>
                    <a:pt x="329" y="711"/>
                  </a:lnTo>
                  <a:lnTo>
                    <a:pt x="304" y="701"/>
                  </a:lnTo>
                  <a:lnTo>
                    <a:pt x="279" y="688"/>
                  </a:lnTo>
                  <a:lnTo>
                    <a:pt x="254" y="674"/>
                  </a:lnTo>
                  <a:lnTo>
                    <a:pt x="230" y="660"/>
                  </a:lnTo>
                  <a:lnTo>
                    <a:pt x="210" y="644"/>
                  </a:lnTo>
                  <a:lnTo>
                    <a:pt x="193" y="628"/>
                  </a:lnTo>
                  <a:lnTo>
                    <a:pt x="177" y="611"/>
                  </a:lnTo>
                  <a:lnTo>
                    <a:pt x="161" y="593"/>
                  </a:lnTo>
                  <a:lnTo>
                    <a:pt x="147" y="575"/>
                  </a:lnTo>
                  <a:lnTo>
                    <a:pt x="131" y="554"/>
                  </a:lnTo>
                  <a:lnTo>
                    <a:pt x="119" y="533"/>
                  </a:lnTo>
                  <a:lnTo>
                    <a:pt x="108" y="512"/>
                  </a:lnTo>
                  <a:lnTo>
                    <a:pt x="98" y="489"/>
                  </a:lnTo>
                  <a:lnTo>
                    <a:pt x="92" y="466"/>
                  </a:lnTo>
                  <a:lnTo>
                    <a:pt x="87" y="440"/>
                  </a:lnTo>
                  <a:lnTo>
                    <a:pt x="87" y="416"/>
                  </a:lnTo>
                  <a:lnTo>
                    <a:pt x="90" y="390"/>
                  </a:lnTo>
                  <a:lnTo>
                    <a:pt x="92" y="364"/>
                  </a:lnTo>
                  <a:lnTo>
                    <a:pt x="96" y="339"/>
                  </a:lnTo>
                  <a:lnTo>
                    <a:pt x="101" y="316"/>
                  </a:lnTo>
                  <a:lnTo>
                    <a:pt x="106" y="293"/>
                  </a:lnTo>
                  <a:lnTo>
                    <a:pt x="111" y="271"/>
                  </a:lnTo>
                  <a:lnTo>
                    <a:pt x="119" y="252"/>
                  </a:lnTo>
                  <a:lnTo>
                    <a:pt x="126" y="235"/>
                  </a:lnTo>
                  <a:lnTo>
                    <a:pt x="134" y="221"/>
                  </a:lnTo>
                  <a:lnTo>
                    <a:pt x="142" y="206"/>
                  </a:lnTo>
                  <a:lnTo>
                    <a:pt x="153" y="193"/>
                  </a:lnTo>
                  <a:lnTo>
                    <a:pt x="168" y="176"/>
                  </a:lnTo>
                  <a:lnTo>
                    <a:pt x="184" y="155"/>
                  </a:lnTo>
                  <a:lnTo>
                    <a:pt x="203" y="134"/>
                  </a:lnTo>
                  <a:lnTo>
                    <a:pt x="223" y="111"/>
                  </a:lnTo>
                  <a:lnTo>
                    <a:pt x="239" y="90"/>
                  </a:lnTo>
                  <a:lnTo>
                    <a:pt x="256" y="73"/>
                  </a:lnTo>
                  <a:lnTo>
                    <a:pt x="269" y="56"/>
                  </a:lnTo>
                  <a:lnTo>
                    <a:pt x="276" y="48"/>
                  </a:lnTo>
                  <a:lnTo>
                    <a:pt x="279" y="44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1948" y="1380"/>
              <a:ext cx="2661" cy="2057"/>
            </a:xfrm>
            <a:custGeom>
              <a:avLst/>
              <a:gdLst>
                <a:gd name="T0" fmla="*/ 149 w 2661"/>
                <a:gd name="T1" fmla="*/ 0 h 2057"/>
                <a:gd name="T2" fmla="*/ 2579 w 2661"/>
                <a:gd name="T3" fmla="*/ 1888 h 2057"/>
                <a:gd name="T4" fmla="*/ 2579 w 2661"/>
                <a:gd name="T5" fmla="*/ 1888 h 2057"/>
                <a:gd name="T6" fmla="*/ 2590 w 2661"/>
                <a:gd name="T7" fmla="*/ 1906 h 2057"/>
                <a:gd name="T8" fmla="*/ 2598 w 2661"/>
                <a:gd name="T9" fmla="*/ 1920 h 2057"/>
                <a:gd name="T10" fmla="*/ 2609 w 2661"/>
                <a:gd name="T11" fmla="*/ 1937 h 2057"/>
                <a:gd name="T12" fmla="*/ 2618 w 2661"/>
                <a:gd name="T13" fmla="*/ 1954 h 2057"/>
                <a:gd name="T14" fmla="*/ 2625 w 2661"/>
                <a:gd name="T15" fmla="*/ 1971 h 2057"/>
                <a:gd name="T16" fmla="*/ 2634 w 2661"/>
                <a:gd name="T17" fmla="*/ 1987 h 2057"/>
                <a:gd name="T18" fmla="*/ 2643 w 2661"/>
                <a:gd name="T19" fmla="*/ 2007 h 2057"/>
                <a:gd name="T20" fmla="*/ 2648 w 2661"/>
                <a:gd name="T21" fmla="*/ 2024 h 2057"/>
                <a:gd name="T22" fmla="*/ 2653 w 2661"/>
                <a:gd name="T23" fmla="*/ 2040 h 2057"/>
                <a:gd name="T24" fmla="*/ 2660 w 2661"/>
                <a:gd name="T25" fmla="*/ 2056 h 2057"/>
                <a:gd name="T26" fmla="*/ 2660 w 2661"/>
                <a:gd name="T27" fmla="*/ 2056 h 2057"/>
                <a:gd name="T28" fmla="*/ 2643 w 2661"/>
                <a:gd name="T29" fmla="*/ 2056 h 2057"/>
                <a:gd name="T30" fmla="*/ 2625 w 2661"/>
                <a:gd name="T31" fmla="*/ 2053 h 2057"/>
                <a:gd name="T32" fmla="*/ 2607 w 2661"/>
                <a:gd name="T33" fmla="*/ 2051 h 2057"/>
                <a:gd name="T34" fmla="*/ 2588 w 2661"/>
                <a:gd name="T35" fmla="*/ 2049 h 2057"/>
                <a:gd name="T36" fmla="*/ 2570 w 2661"/>
                <a:gd name="T37" fmla="*/ 2047 h 2057"/>
                <a:gd name="T38" fmla="*/ 2552 w 2661"/>
                <a:gd name="T39" fmla="*/ 2042 h 2057"/>
                <a:gd name="T40" fmla="*/ 2533 w 2661"/>
                <a:gd name="T41" fmla="*/ 2038 h 2057"/>
                <a:gd name="T42" fmla="*/ 2514 w 2661"/>
                <a:gd name="T43" fmla="*/ 2033 h 2057"/>
                <a:gd name="T44" fmla="*/ 2494 w 2661"/>
                <a:gd name="T45" fmla="*/ 2028 h 2057"/>
                <a:gd name="T46" fmla="*/ 2478 w 2661"/>
                <a:gd name="T47" fmla="*/ 2024 h 2057"/>
                <a:gd name="T48" fmla="*/ 0 w 2661"/>
                <a:gd name="T49" fmla="*/ 195 h 2057"/>
                <a:gd name="T50" fmla="*/ 149 w 2661"/>
                <a:gd name="T51" fmla="*/ 0 h 2057"/>
                <a:gd name="T52" fmla="*/ 149 w 2661"/>
                <a:gd name="T53" fmla="*/ 0 h 20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61"/>
                <a:gd name="T82" fmla="*/ 0 h 2057"/>
                <a:gd name="T83" fmla="*/ 2661 w 2661"/>
                <a:gd name="T84" fmla="*/ 2057 h 20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61" h="2057">
                  <a:moveTo>
                    <a:pt x="149" y="0"/>
                  </a:moveTo>
                  <a:lnTo>
                    <a:pt x="2579" y="1888"/>
                  </a:lnTo>
                  <a:lnTo>
                    <a:pt x="2590" y="1906"/>
                  </a:lnTo>
                  <a:lnTo>
                    <a:pt x="2598" y="1920"/>
                  </a:lnTo>
                  <a:lnTo>
                    <a:pt x="2609" y="1937"/>
                  </a:lnTo>
                  <a:lnTo>
                    <a:pt x="2618" y="1954"/>
                  </a:lnTo>
                  <a:lnTo>
                    <a:pt x="2625" y="1971"/>
                  </a:lnTo>
                  <a:lnTo>
                    <a:pt x="2634" y="1987"/>
                  </a:lnTo>
                  <a:lnTo>
                    <a:pt x="2643" y="2007"/>
                  </a:lnTo>
                  <a:lnTo>
                    <a:pt x="2648" y="2024"/>
                  </a:lnTo>
                  <a:lnTo>
                    <a:pt x="2653" y="2040"/>
                  </a:lnTo>
                  <a:lnTo>
                    <a:pt x="2660" y="2056"/>
                  </a:lnTo>
                  <a:lnTo>
                    <a:pt x="2643" y="2056"/>
                  </a:lnTo>
                  <a:lnTo>
                    <a:pt x="2625" y="2053"/>
                  </a:lnTo>
                  <a:lnTo>
                    <a:pt x="2607" y="2051"/>
                  </a:lnTo>
                  <a:lnTo>
                    <a:pt x="2588" y="2049"/>
                  </a:lnTo>
                  <a:lnTo>
                    <a:pt x="2570" y="2047"/>
                  </a:lnTo>
                  <a:lnTo>
                    <a:pt x="2552" y="2042"/>
                  </a:lnTo>
                  <a:lnTo>
                    <a:pt x="2533" y="2038"/>
                  </a:lnTo>
                  <a:lnTo>
                    <a:pt x="2514" y="2033"/>
                  </a:lnTo>
                  <a:lnTo>
                    <a:pt x="2494" y="2028"/>
                  </a:lnTo>
                  <a:lnTo>
                    <a:pt x="2478" y="2024"/>
                  </a:lnTo>
                  <a:lnTo>
                    <a:pt x="0" y="195"/>
                  </a:lnTo>
                  <a:lnTo>
                    <a:pt x="149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1948" y="1380"/>
              <a:ext cx="2661" cy="2057"/>
            </a:xfrm>
            <a:custGeom>
              <a:avLst/>
              <a:gdLst>
                <a:gd name="T0" fmla="*/ 149 w 2661"/>
                <a:gd name="T1" fmla="*/ 0 h 2057"/>
                <a:gd name="T2" fmla="*/ 2579 w 2661"/>
                <a:gd name="T3" fmla="*/ 1888 h 2057"/>
                <a:gd name="T4" fmla="*/ 2579 w 2661"/>
                <a:gd name="T5" fmla="*/ 1888 h 2057"/>
                <a:gd name="T6" fmla="*/ 2590 w 2661"/>
                <a:gd name="T7" fmla="*/ 1906 h 2057"/>
                <a:gd name="T8" fmla="*/ 2598 w 2661"/>
                <a:gd name="T9" fmla="*/ 1920 h 2057"/>
                <a:gd name="T10" fmla="*/ 2609 w 2661"/>
                <a:gd name="T11" fmla="*/ 1937 h 2057"/>
                <a:gd name="T12" fmla="*/ 2618 w 2661"/>
                <a:gd name="T13" fmla="*/ 1954 h 2057"/>
                <a:gd name="T14" fmla="*/ 2625 w 2661"/>
                <a:gd name="T15" fmla="*/ 1971 h 2057"/>
                <a:gd name="T16" fmla="*/ 2634 w 2661"/>
                <a:gd name="T17" fmla="*/ 1987 h 2057"/>
                <a:gd name="T18" fmla="*/ 2643 w 2661"/>
                <a:gd name="T19" fmla="*/ 2007 h 2057"/>
                <a:gd name="T20" fmla="*/ 2648 w 2661"/>
                <a:gd name="T21" fmla="*/ 2024 h 2057"/>
                <a:gd name="T22" fmla="*/ 2653 w 2661"/>
                <a:gd name="T23" fmla="*/ 2040 h 2057"/>
                <a:gd name="T24" fmla="*/ 2660 w 2661"/>
                <a:gd name="T25" fmla="*/ 2056 h 2057"/>
                <a:gd name="T26" fmla="*/ 2660 w 2661"/>
                <a:gd name="T27" fmla="*/ 2056 h 2057"/>
                <a:gd name="T28" fmla="*/ 2643 w 2661"/>
                <a:gd name="T29" fmla="*/ 2056 h 2057"/>
                <a:gd name="T30" fmla="*/ 2625 w 2661"/>
                <a:gd name="T31" fmla="*/ 2053 h 2057"/>
                <a:gd name="T32" fmla="*/ 2607 w 2661"/>
                <a:gd name="T33" fmla="*/ 2051 h 2057"/>
                <a:gd name="T34" fmla="*/ 2588 w 2661"/>
                <a:gd name="T35" fmla="*/ 2049 h 2057"/>
                <a:gd name="T36" fmla="*/ 2570 w 2661"/>
                <a:gd name="T37" fmla="*/ 2047 h 2057"/>
                <a:gd name="T38" fmla="*/ 2552 w 2661"/>
                <a:gd name="T39" fmla="*/ 2042 h 2057"/>
                <a:gd name="T40" fmla="*/ 2533 w 2661"/>
                <a:gd name="T41" fmla="*/ 2038 h 2057"/>
                <a:gd name="T42" fmla="*/ 2514 w 2661"/>
                <a:gd name="T43" fmla="*/ 2033 h 2057"/>
                <a:gd name="T44" fmla="*/ 2494 w 2661"/>
                <a:gd name="T45" fmla="*/ 2028 h 2057"/>
                <a:gd name="T46" fmla="*/ 2478 w 2661"/>
                <a:gd name="T47" fmla="*/ 2024 h 2057"/>
                <a:gd name="T48" fmla="*/ 0 w 2661"/>
                <a:gd name="T49" fmla="*/ 195 h 2057"/>
                <a:gd name="T50" fmla="*/ 149 w 2661"/>
                <a:gd name="T51" fmla="*/ 0 h 2057"/>
                <a:gd name="T52" fmla="*/ 149 w 2661"/>
                <a:gd name="T53" fmla="*/ 0 h 20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61"/>
                <a:gd name="T82" fmla="*/ 0 h 2057"/>
                <a:gd name="T83" fmla="*/ 2661 w 2661"/>
                <a:gd name="T84" fmla="*/ 2057 h 20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61" h="2057">
                  <a:moveTo>
                    <a:pt x="149" y="0"/>
                  </a:moveTo>
                  <a:lnTo>
                    <a:pt x="2579" y="1888"/>
                  </a:lnTo>
                  <a:lnTo>
                    <a:pt x="2590" y="1906"/>
                  </a:lnTo>
                  <a:lnTo>
                    <a:pt x="2598" y="1920"/>
                  </a:lnTo>
                  <a:lnTo>
                    <a:pt x="2609" y="1937"/>
                  </a:lnTo>
                  <a:lnTo>
                    <a:pt x="2618" y="1954"/>
                  </a:lnTo>
                  <a:lnTo>
                    <a:pt x="2625" y="1971"/>
                  </a:lnTo>
                  <a:lnTo>
                    <a:pt x="2634" y="1987"/>
                  </a:lnTo>
                  <a:lnTo>
                    <a:pt x="2643" y="2007"/>
                  </a:lnTo>
                  <a:lnTo>
                    <a:pt x="2648" y="2024"/>
                  </a:lnTo>
                  <a:lnTo>
                    <a:pt x="2653" y="2040"/>
                  </a:lnTo>
                  <a:lnTo>
                    <a:pt x="2660" y="2056"/>
                  </a:lnTo>
                  <a:lnTo>
                    <a:pt x="2643" y="2056"/>
                  </a:lnTo>
                  <a:lnTo>
                    <a:pt x="2625" y="2053"/>
                  </a:lnTo>
                  <a:lnTo>
                    <a:pt x="2607" y="2051"/>
                  </a:lnTo>
                  <a:lnTo>
                    <a:pt x="2588" y="2049"/>
                  </a:lnTo>
                  <a:lnTo>
                    <a:pt x="2570" y="2047"/>
                  </a:lnTo>
                  <a:lnTo>
                    <a:pt x="2552" y="2042"/>
                  </a:lnTo>
                  <a:lnTo>
                    <a:pt x="2533" y="2038"/>
                  </a:lnTo>
                  <a:lnTo>
                    <a:pt x="2514" y="2033"/>
                  </a:lnTo>
                  <a:lnTo>
                    <a:pt x="2494" y="2028"/>
                  </a:lnTo>
                  <a:lnTo>
                    <a:pt x="2478" y="2024"/>
                  </a:lnTo>
                  <a:lnTo>
                    <a:pt x="0" y="195"/>
                  </a:lnTo>
                  <a:lnTo>
                    <a:pt x="149" y="0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2299" y="1675"/>
              <a:ext cx="329" cy="229"/>
            </a:xfrm>
            <a:custGeom>
              <a:avLst/>
              <a:gdLst>
                <a:gd name="T0" fmla="*/ 109 w 329"/>
                <a:gd name="T1" fmla="*/ 228 h 229"/>
                <a:gd name="T2" fmla="*/ 109 w 329"/>
                <a:gd name="T3" fmla="*/ 225 h 229"/>
                <a:gd name="T4" fmla="*/ 111 w 329"/>
                <a:gd name="T5" fmla="*/ 220 h 229"/>
                <a:gd name="T6" fmla="*/ 115 w 329"/>
                <a:gd name="T7" fmla="*/ 211 h 229"/>
                <a:gd name="T8" fmla="*/ 119 w 329"/>
                <a:gd name="T9" fmla="*/ 202 h 229"/>
                <a:gd name="T10" fmla="*/ 126 w 329"/>
                <a:gd name="T11" fmla="*/ 190 h 229"/>
                <a:gd name="T12" fmla="*/ 132 w 329"/>
                <a:gd name="T13" fmla="*/ 177 h 229"/>
                <a:gd name="T14" fmla="*/ 140 w 329"/>
                <a:gd name="T15" fmla="*/ 164 h 229"/>
                <a:gd name="T16" fmla="*/ 149 w 329"/>
                <a:gd name="T17" fmla="*/ 153 h 229"/>
                <a:gd name="T18" fmla="*/ 157 w 329"/>
                <a:gd name="T19" fmla="*/ 143 h 229"/>
                <a:gd name="T20" fmla="*/ 167 w 329"/>
                <a:gd name="T21" fmla="*/ 135 h 229"/>
                <a:gd name="T22" fmla="*/ 167 w 329"/>
                <a:gd name="T23" fmla="*/ 135 h 229"/>
                <a:gd name="T24" fmla="*/ 181 w 329"/>
                <a:gd name="T25" fmla="*/ 128 h 229"/>
                <a:gd name="T26" fmla="*/ 197 w 329"/>
                <a:gd name="T27" fmla="*/ 122 h 229"/>
                <a:gd name="T28" fmla="*/ 216 w 329"/>
                <a:gd name="T29" fmla="*/ 120 h 229"/>
                <a:gd name="T30" fmla="*/ 239 w 329"/>
                <a:gd name="T31" fmla="*/ 118 h 229"/>
                <a:gd name="T32" fmla="*/ 261 w 329"/>
                <a:gd name="T33" fmla="*/ 116 h 229"/>
                <a:gd name="T34" fmla="*/ 281 w 329"/>
                <a:gd name="T35" fmla="*/ 116 h 229"/>
                <a:gd name="T36" fmla="*/ 300 w 329"/>
                <a:gd name="T37" fmla="*/ 116 h 229"/>
                <a:gd name="T38" fmla="*/ 314 w 329"/>
                <a:gd name="T39" fmla="*/ 116 h 229"/>
                <a:gd name="T40" fmla="*/ 323 w 329"/>
                <a:gd name="T41" fmla="*/ 116 h 229"/>
                <a:gd name="T42" fmla="*/ 328 w 329"/>
                <a:gd name="T43" fmla="*/ 118 h 229"/>
                <a:gd name="T44" fmla="*/ 167 w 329"/>
                <a:gd name="T45" fmla="*/ 0 h 229"/>
                <a:gd name="T46" fmla="*/ 0 w 329"/>
                <a:gd name="T47" fmla="*/ 151 h 229"/>
                <a:gd name="T48" fmla="*/ 109 w 329"/>
                <a:gd name="T49" fmla="*/ 228 h 229"/>
                <a:gd name="T50" fmla="*/ 109 w 329"/>
                <a:gd name="T51" fmla="*/ 228 h 2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9"/>
                <a:gd name="T79" fmla="*/ 0 h 229"/>
                <a:gd name="T80" fmla="*/ 329 w 329"/>
                <a:gd name="T81" fmla="*/ 229 h 2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9" h="229">
                  <a:moveTo>
                    <a:pt x="109" y="228"/>
                  </a:moveTo>
                  <a:lnTo>
                    <a:pt x="109" y="225"/>
                  </a:lnTo>
                  <a:lnTo>
                    <a:pt x="111" y="220"/>
                  </a:lnTo>
                  <a:lnTo>
                    <a:pt x="115" y="211"/>
                  </a:lnTo>
                  <a:lnTo>
                    <a:pt x="119" y="202"/>
                  </a:lnTo>
                  <a:lnTo>
                    <a:pt x="126" y="190"/>
                  </a:lnTo>
                  <a:lnTo>
                    <a:pt x="132" y="177"/>
                  </a:lnTo>
                  <a:lnTo>
                    <a:pt x="140" y="164"/>
                  </a:lnTo>
                  <a:lnTo>
                    <a:pt x="149" y="153"/>
                  </a:lnTo>
                  <a:lnTo>
                    <a:pt x="157" y="143"/>
                  </a:lnTo>
                  <a:lnTo>
                    <a:pt x="167" y="135"/>
                  </a:lnTo>
                  <a:lnTo>
                    <a:pt x="181" y="128"/>
                  </a:lnTo>
                  <a:lnTo>
                    <a:pt x="197" y="122"/>
                  </a:lnTo>
                  <a:lnTo>
                    <a:pt x="216" y="120"/>
                  </a:lnTo>
                  <a:lnTo>
                    <a:pt x="239" y="118"/>
                  </a:lnTo>
                  <a:lnTo>
                    <a:pt x="261" y="116"/>
                  </a:lnTo>
                  <a:lnTo>
                    <a:pt x="281" y="116"/>
                  </a:lnTo>
                  <a:lnTo>
                    <a:pt x="300" y="116"/>
                  </a:lnTo>
                  <a:lnTo>
                    <a:pt x="314" y="116"/>
                  </a:lnTo>
                  <a:lnTo>
                    <a:pt x="323" y="116"/>
                  </a:lnTo>
                  <a:lnTo>
                    <a:pt x="328" y="118"/>
                  </a:lnTo>
                  <a:lnTo>
                    <a:pt x="167" y="0"/>
                  </a:lnTo>
                  <a:lnTo>
                    <a:pt x="0" y="151"/>
                  </a:lnTo>
                  <a:lnTo>
                    <a:pt x="109" y="228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3624" y="2671"/>
              <a:ext cx="213" cy="230"/>
            </a:xfrm>
            <a:custGeom>
              <a:avLst/>
              <a:gdLst>
                <a:gd name="T0" fmla="*/ 135 w 213"/>
                <a:gd name="T1" fmla="*/ 229 h 230"/>
                <a:gd name="T2" fmla="*/ 133 w 213"/>
                <a:gd name="T3" fmla="*/ 227 h 230"/>
                <a:gd name="T4" fmla="*/ 133 w 213"/>
                <a:gd name="T5" fmla="*/ 221 h 230"/>
                <a:gd name="T6" fmla="*/ 133 w 213"/>
                <a:gd name="T7" fmla="*/ 212 h 230"/>
                <a:gd name="T8" fmla="*/ 133 w 213"/>
                <a:gd name="T9" fmla="*/ 200 h 230"/>
                <a:gd name="T10" fmla="*/ 133 w 213"/>
                <a:gd name="T11" fmla="*/ 187 h 230"/>
                <a:gd name="T12" fmla="*/ 133 w 213"/>
                <a:gd name="T13" fmla="*/ 172 h 230"/>
                <a:gd name="T14" fmla="*/ 133 w 213"/>
                <a:gd name="T15" fmla="*/ 157 h 230"/>
                <a:gd name="T16" fmla="*/ 135 w 213"/>
                <a:gd name="T17" fmla="*/ 143 h 230"/>
                <a:gd name="T18" fmla="*/ 138 w 213"/>
                <a:gd name="T19" fmla="*/ 129 h 230"/>
                <a:gd name="T20" fmla="*/ 143 w 213"/>
                <a:gd name="T21" fmla="*/ 120 h 230"/>
                <a:gd name="T22" fmla="*/ 212 w 213"/>
                <a:gd name="T23" fmla="*/ 69 h 230"/>
                <a:gd name="T24" fmla="*/ 110 w 213"/>
                <a:gd name="T25" fmla="*/ 0 h 230"/>
                <a:gd name="T26" fmla="*/ 0 w 213"/>
                <a:gd name="T27" fmla="*/ 136 h 230"/>
                <a:gd name="T28" fmla="*/ 135 w 213"/>
                <a:gd name="T29" fmla="*/ 229 h 230"/>
                <a:gd name="T30" fmla="*/ 135 w 213"/>
                <a:gd name="T31" fmla="*/ 229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3"/>
                <a:gd name="T49" fmla="*/ 0 h 230"/>
                <a:gd name="T50" fmla="*/ 213 w 213"/>
                <a:gd name="T51" fmla="*/ 230 h 2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3" h="230">
                  <a:moveTo>
                    <a:pt x="135" y="229"/>
                  </a:moveTo>
                  <a:lnTo>
                    <a:pt x="133" y="227"/>
                  </a:lnTo>
                  <a:lnTo>
                    <a:pt x="133" y="221"/>
                  </a:lnTo>
                  <a:lnTo>
                    <a:pt x="133" y="212"/>
                  </a:lnTo>
                  <a:lnTo>
                    <a:pt x="133" y="200"/>
                  </a:lnTo>
                  <a:lnTo>
                    <a:pt x="133" y="187"/>
                  </a:lnTo>
                  <a:lnTo>
                    <a:pt x="133" y="172"/>
                  </a:lnTo>
                  <a:lnTo>
                    <a:pt x="133" y="157"/>
                  </a:lnTo>
                  <a:lnTo>
                    <a:pt x="135" y="143"/>
                  </a:lnTo>
                  <a:lnTo>
                    <a:pt x="138" y="129"/>
                  </a:lnTo>
                  <a:lnTo>
                    <a:pt x="143" y="120"/>
                  </a:lnTo>
                  <a:lnTo>
                    <a:pt x="212" y="69"/>
                  </a:lnTo>
                  <a:lnTo>
                    <a:pt x="110" y="0"/>
                  </a:lnTo>
                  <a:lnTo>
                    <a:pt x="0" y="136"/>
                  </a:lnTo>
                  <a:lnTo>
                    <a:pt x="135" y="22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3051" y="2241"/>
              <a:ext cx="229" cy="245"/>
            </a:xfrm>
            <a:custGeom>
              <a:avLst/>
              <a:gdLst>
                <a:gd name="T0" fmla="*/ 135 w 229"/>
                <a:gd name="T1" fmla="*/ 244 h 245"/>
                <a:gd name="T2" fmla="*/ 135 w 229"/>
                <a:gd name="T3" fmla="*/ 241 h 245"/>
                <a:gd name="T4" fmla="*/ 135 w 229"/>
                <a:gd name="T5" fmla="*/ 234 h 245"/>
                <a:gd name="T6" fmla="*/ 137 w 229"/>
                <a:gd name="T7" fmla="*/ 223 h 245"/>
                <a:gd name="T8" fmla="*/ 138 w 229"/>
                <a:gd name="T9" fmla="*/ 208 h 245"/>
                <a:gd name="T10" fmla="*/ 140 w 229"/>
                <a:gd name="T11" fmla="*/ 193 h 245"/>
                <a:gd name="T12" fmla="*/ 143 w 229"/>
                <a:gd name="T13" fmla="*/ 176 h 245"/>
                <a:gd name="T14" fmla="*/ 147 w 229"/>
                <a:gd name="T15" fmla="*/ 160 h 245"/>
                <a:gd name="T16" fmla="*/ 152 w 229"/>
                <a:gd name="T17" fmla="*/ 143 h 245"/>
                <a:gd name="T18" fmla="*/ 156 w 229"/>
                <a:gd name="T19" fmla="*/ 128 h 245"/>
                <a:gd name="T20" fmla="*/ 160 w 229"/>
                <a:gd name="T21" fmla="*/ 118 h 245"/>
                <a:gd name="T22" fmla="*/ 228 w 229"/>
                <a:gd name="T23" fmla="*/ 68 h 245"/>
                <a:gd name="T24" fmla="*/ 126 w 229"/>
                <a:gd name="T25" fmla="*/ 0 h 245"/>
                <a:gd name="T26" fmla="*/ 0 w 229"/>
                <a:gd name="T27" fmla="*/ 151 h 245"/>
                <a:gd name="T28" fmla="*/ 135 w 229"/>
                <a:gd name="T29" fmla="*/ 244 h 245"/>
                <a:gd name="T30" fmla="*/ 135 w 229"/>
                <a:gd name="T31" fmla="*/ 244 h 2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9"/>
                <a:gd name="T49" fmla="*/ 0 h 245"/>
                <a:gd name="T50" fmla="*/ 229 w 229"/>
                <a:gd name="T51" fmla="*/ 245 h 2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9" h="245">
                  <a:moveTo>
                    <a:pt x="135" y="244"/>
                  </a:moveTo>
                  <a:lnTo>
                    <a:pt x="135" y="241"/>
                  </a:lnTo>
                  <a:lnTo>
                    <a:pt x="135" y="234"/>
                  </a:lnTo>
                  <a:lnTo>
                    <a:pt x="137" y="223"/>
                  </a:lnTo>
                  <a:lnTo>
                    <a:pt x="138" y="208"/>
                  </a:lnTo>
                  <a:lnTo>
                    <a:pt x="140" y="193"/>
                  </a:lnTo>
                  <a:lnTo>
                    <a:pt x="143" y="176"/>
                  </a:lnTo>
                  <a:lnTo>
                    <a:pt x="147" y="160"/>
                  </a:lnTo>
                  <a:lnTo>
                    <a:pt x="152" y="143"/>
                  </a:lnTo>
                  <a:lnTo>
                    <a:pt x="156" y="128"/>
                  </a:lnTo>
                  <a:lnTo>
                    <a:pt x="160" y="118"/>
                  </a:lnTo>
                  <a:lnTo>
                    <a:pt x="228" y="68"/>
                  </a:lnTo>
                  <a:lnTo>
                    <a:pt x="126" y="0"/>
                  </a:lnTo>
                  <a:lnTo>
                    <a:pt x="0" y="151"/>
                  </a:lnTo>
                  <a:lnTo>
                    <a:pt x="135" y="24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1586" y="1190"/>
              <a:ext cx="604" cy="691"/>
            </a:xfrm>
            <a:custGeom>
              <a:avLst/>
              <a:gdLst>
                <a:gd name="T0" fmla="*/ 34 w 604"/>
                <a:gd name="T1" fmla="*/ 690 h 691"/>
                <a:gd name="T2" fmla="*/ 8 w 604"/>
                <a:gd name="T3" fmla="*/ 683 h 691"/>
                <a:gd name="T4" fmla="*/ 0 w 604"/>
                <a:gd name="T5" fmla="*/ 666 h 691"/>
                <a:gd name="T6" fmla="*/ 8 w 604"/>
                <a:gd name="T7" fmla="*/ 639 h 691"/>
                <a:gd name="T8" fmla="*/ 15 w 604"/>
                <a:gd name="T9" fmla="*/ 631 h 691"/>
                <a:gd name="T10" fmla="*/ 42 w 604"/>
                <a:gd name="T11" fmla="*/ 601 h 691"/>
                <a:gd name="T12" fmla="*/ 73 w 604"/>
                <a:gd name="T13" fmla="*/ 563 h 691"/>
                <a:gd name="T14" fmla="*/ 93 w 604"/>
                <a:gd name="T15" fmla="*/ 544 h 691"/>
                <a:gd name="T16" fmla="*/ 122 w 604"/>
                <a:gd name="T17" fmla="*/ 521 h 691"/>
                <a:gd name="T18" fmla="*/ 160 w 604"/>
                <a:gd name="T19" fmla="*/ 496 h 691"/>
                <a:gd name="T20" fmla="*/ 194 w 604"/>
                <a:gd name="T21" fmla="*/ 470 h 691"/>
                <a:gd name="T22" fmla="*/ 215 w 604"/>
                <a:gd name="T23" fmla="*/ 451 h 691"/>
                <a:gd name="T24" fmla="*/ 259 w 604"/>
                <a:gd name="T25" fmla="*/ 410 h 691"/>
                <a:gd name="T26" fmla="*/ 305 w 604"/>
                <a:gd name="T27" fmla="*/ 352 h 691"/>
                <a:gd name="T28" fmla="*/ 340 w 604"/>
                <a:gd name="T29" fmla="*/ 283 h 691"/>
                <a:gd name="T30" fmla="*/ 352 w 604"/>
                <a:gd name="T31" fmla="*/ 234 h 691"/>
                <a:gd name="T32" fmla="*/ 365 w 604"/>
                <a:gd name="T33" fmla="*/ 165 h 691"/>
                <a:gd name="T34" fmla="*/ 379 w 604"/>
                <a:gd name="T35" fmla="*/ 105 h 691"/>
                <a:gd name="T36" fmla="*/ 395 w 604"/>
                <a:gd name="T37" fmla="*/ 73 h 691"/>
                <a:gd name="T38" fmla="*/ 423 w 604"/>
                <a:gd name="T39" fmla="*/ 36 h 691"/>
                <a:gd name="T40" fmla="*/ 462 w 604"/>
                <a:gd name="T41" fmla="*/ 8 h 691"/>
                <a:gd name="T42" fmla="*/ 506 w 604"/>
                <a:gd name="T43" fmla="*/ 0 h 691"/>
                <a:gd name="T44" fmla="*/ 533 w 604"/>
                <a:gd name="T45" fmla="*/ 6 h 691"/>
                <a:gd name="T46" fmla="*/ 569 w 604"/>
                <a:gd name="T47" fmla="*/ 27 h 691"/>
                <a:gd name="T48" fmla="*/ 593 w 604"/>
                <a:gd name="T49" fmla="*/ 57 h 691"/>
                <a:gd name="T50" fmla="*/ 603 w 604"/>
                <a:gd name="T51" fmla="*/ 94 h 691"/>
                <a:gd name="T52" fmla="*/ 598 w 604"/>
                <a:gd name="T53" fmla="*/ 126 h 691"/>
                <a:gd name="T54" fmla="*/ 584 w 604"/>
                <a:gd name="T55" fmla="*/ 184 h 691"/>
                <a:gd name="T56" fmla="*/ 556 w 604"/>
                <a:gd name="T57" fmla="*/ 249 h 691"/>
                <a:gd name="T58" fmla="*/ 531 w 604"/>
                <a:gd name="T59" fmla="*/ 289 h 691"/>
                <a:gd name="T60" fmla="*/ 483 w 604"/>
                <a:gd name="T61" fmla="*/ 348 h 691"/>
                <a:gd name="T62" fmla="*/ 423 w 604"/>
                <a:gd name="T63" fmla="*/ 399 h 691"/>
                <a:gd name="T64" fmla="*/ 367 w 604"/>
                <a:gd name="T65" fmla="*/ 440 h 691"/>
                <a:gd name="T66" fmla="*/ 333 w 604"/>
                <a:gd name="T67" fmla="*/ 460 h 691"/>
                <a:gd name="T68" fmla="*/ 282 w 604"/>
                <a:gd name="T69" fmla="*/ 483 h 691"/>
                <a:gd name="T70" fmla="*/ 236 w 604"/>
                <a:gd name="T71" fmla="*/ 507 h 691"/>
                <a:gd name="T72" fmla="*/ 198 w 604"/>
                <a:gd name="T73" fmla="*/ 532 h 691"/>
                <a:gd name="T74" fmla="*/ 177 w 604"/>
                <a:gd name="T75" fmla="*/ 551 h 691"/>
                <a:gd name="T76" fmla="*/ 147 w 604"/>
                <a:gd name="T77" fmla="*/ 574 h 691"/>
                <a:gd name="T78" fmla="*/ 122 w 604"/>
                <a:gd name="T79" fmla="*/ 595 h 691"/>
                <a:gd name="T80" fmla="*/ 107 w 604"/>
                <a:gd name="T81" fmla="*/ 608 h 691"/>
                <a:gd name="T82" fmla="*/ 86 w 604"/>
                <a:gd name="T83" fmla="*/ 633 h 691"/>
                <a:gd name="T84" fmla="*/ 66 w 604"/>
                <a:gd name="T85" fmla="*/ 660 h 691"/>
                <a:gd name="T86" fmla="*/ 50 w 604"/>
                <a:gd name="T87" fmla="*/ 680 h 6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4"/>
                <a:gd name="T133" fmla="*/ 0 h 691"/>
                <a:gd name="T134" fmla="*/ 604 w 604"/>
                <a:gd name="T135" fmla="*/ 691 h 69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4" h="691">
                  <a:moveTo>
                    <a:pt x="50" y="680"/>
                  </a:moveTo>
                  <a:lnTo>
                    <a:pt x="42" y="685"/>
                  </a:lnTo>
                  <a:lnTo>
                    <a:pt x="34" y="690"/>
                  </a:lnTo>
                  <a:lnTo>
                    <a:pt x="25" y="690"/>
                  </a:lnTo>
                  <a:lnTo>
                    <a:pt x="17" y="687"/>
                  </a:lnTo>
                  <a:lnTo>
                    <a:pt x="8" y="683"/>
                  </a:lnTo>
                  <a:lnTo>
                    <a:pt x="2" y="675"/>
                  </a:lnTo>
                  <a:lnTo>
                    <a:pt x="0" y="666"/>
                  </a:lnTo>
                  <a:lnTo>
                    <a:pt x="0" y="656"/>
                  </a:lnTo>
                  <a:lnTo>
                    <a:pt x="4" y="648"/>
                  </a:lnTo>
                  <a:lnTo>
                    <a:pt x="8" y="639"/>
                  </a:lnTo>
                  <a:lnTo>
                    <a:pt x="11" y="637"/>
                  </a:lnTo>
                  <a:lnTo>
                    <a:pt x="15" y="631"/>
                  </a:lnTo>
                  <a:lnTo>
                    <a:pt x="23" y="622"/>
                  </a:lnTo>
                  <a:lnTo>
                    <a:pt x="31" y="613"/>
                  </a:lnTo>
                  <a:lnTo>
                    <a:pt x="42" y="601"/>
                  </a:lnTo>
                  <a:lnTo>
                    <a:pt x="52" y="588"/>
                  </a:lnTo>
                  <a:lnTo>
                    <a:pt x="63" y="576"/>
                  </a:lnTo>
                  <a:lnTo>
                    <a:pt x="73" y="563"/>
                  </a:lnTo>
                  <a:lnTo>
                    <a:pt x="84" y="553"/>
                  </a:lnTo>
                  <a:lnTo>
                    <a:pt x="93" y="544"/>
                  </a:lnTo>
                  <a:lnTo>
                    <a:pt x="101" y="535"/>
                  </a:lnTo>
                  <a:lnTo>
                    <a:pt x="112" y="527"/>
                  </a:lnTo>
                  <a:lnTo>
                    <a:pt x="122" y="521"/>
                  </a:lnTo>
                  <a:lnTo>
                    <a:pt x="135" y="512"/>
                  </a:lnTo>
                  <a:lnTo>
                    <a:pt x="146" y="504"/>
                  </a:lnTo>
                  <a:lnTo>
                    <a:pt x="160" y="496"/>
                  </a:lnTo>
                  <a:lnTo>
                    <a:pt x="171" y="487"/>
                  </a:lnTo>
                  <a:lnTo>
                    <a:pt x="183" y="479"/>
                  </a:lnTo>
                  <a:lnTo>
                    <a:pt x="194" y="470"/>
                  </a:lnTo>
                  <a:lnTo>
                    <a:pt x="204" y="461"/>
                  </a:lnTo>
                  <a:lnTo>
                    <a:pt x="215" y="451"/>
                  </a:lnTo>
                  <a:lnTo>
                    <a:pt x="229" y="438"/>
                  </a:lnTo>
                  <a:lnTo>
                    <a:pt x="245" y="424"/>
                  </a:lnTo>
                  <a:lnTo>
                    <a:pt x="259" y="410"/>
                  </a:lnTo>
                  <a:lnTo>
                    <a:pt x="273" y="392"/>
                  </a:lnTo>
                  <a:lnTo>
                    <a:pt x="291" y="373"/>
                  </a:lnTo>
                  <a:lnTo>
                    <a:pt x="305" y="352"/>
                  </a:lnTo>
                  <a:lnTo>
                    <a:pt x="319" y="329"/>
                  </a:lnTo>
                  <a:lnTo>
                    <a:pt x="329" y="306"/>
                  </a:lnTo>
                  <a:lnTo>
                    <a:pt x="340" y="283"/>
                  </a:lnTo>
                  <a:lnTo>
                    <a:pt x="346" y="257"/>
                  </a:lnTo>
                  <a:lnTo>
                    <a:pt x="352" y="234"/>
                  </a:lnTo>
                  <a:lnTo>
                    <a:pt x="356" y="209"/>
                  </a:lnTo>
                  <a:lnTo>
                    <a:pt x="360" y="186"/>
                  </a:lnTo>
                  <a:lnTo>
                    <a:pt x="365" y="165"/>
                  </a:lnTo>
                  <a:lnTo>
                    <a:pt x="371" y="143"/>
                  </a:lnTo>
                  <a:lnTo>
                    <a:pt x="375" y="122"/>
                  </a:lnTo>
                  <a:lnTo>
                    <a:pt x="379" y="105"/>
                  </a:lnTo>
                  <a:lnTo>
                    <a:pt x="386" y="89"/>
                  </a:lnTo>
                  <a:lnTo>
                    <a:pt x="395" y="73"/>
                  </a:lnTo>
                  <a:lnTo>
                    <a:pt x="402" y="59"/>
                  </a:lnTo>
                  <a:lnTo>
                    <a:pt x="411" y="48"/>
                  </a:lnTo>
                  <a:lnTo>
                    <a:pt x="423" y="36"/>
                  </a:lnTo>
                  <a:lnTo>
                    <a:pt x="434" y="25"/>
                  </a:lnTo>
                  <a:lnTo>
                    <a:pt x="448" y="17"/>
                  </a:lnTo>
                  <a:lnTo>
                    <a:pt x="462" y="8"/>
                  </a:lnTo>
                  <a:lnTo>
                    <a:pt x="476" y="4"/>
                  </a:lnTo>
                  <a:lnTo>
                    <a:pt x="491" y="0"/>
                  </a:lnTo>
                  <a:lnTo>
                    <a:pt x="506" y="0"/>
                  </a:lnTo>
                  <a:lnTo>
                    <a:pt x="519" y="2"/>
                  </a:lnTo>
                  <a:lnTo>
                    <a:pt x="533" y="6"/>
                  </a:lnTo>
                  <a:lnTo>
                    <a:pt x="547" y="11"/>
                  </a:lnTo>
                  <a:lnTo>
                    <a:pt x="558" y="19"/>
                  </a:lnTo>
                  <a:lnTo>
                    <a:pt x="569" y="27"/>
                  </a:lnTo>
                  <a:lnTo>
                    <a:pt x="579" y="36"/>
                  </a:lnTo>
                  <a:lnTo>
                    <a:pt x="588" y="46"/>
                  </a:lnTo>
                  <a:lnTo>
                    <a:pt x="593" y="57"/>
                  </a:lnTo>
                  <a:lnTo>
                    <a:pt x="598" y="70"/>
                  </a:lnTo>
                  <a:lnTo>
                    <a:pt x="600" y="82"/>
                  </a:lnTo>
                  <a:lnTo>
                    <a:pt x="603" y="94"/>
                  </a:lnTo>
                  <a:lnTo>
                    <a:pt x="600" y="110"/>
                  </a:lnTo>
                  <a:lnTo>
                    <a:pt x="598" y="126"/>
                  </a:lnTo>
                  <a:lnTo>
                    <a:pt x="597" y="145"/>
                  </a:lnTo>
                  <a:lnTo>
                    <a:pt x="590" y="165"/>
                  </a:lnTo>
                  <a:lnTo>
                    <a:pt x="584" y="184"/>
                  </a:lnTo>
                  <a:lnTo>
                    <a:pt x="577" y="205"/>
                  </a:lnTo>
                  <a:lnTo>
                    <a:pt x="567" y="228"/>
                  </a:lnTo>
                  <a:lnTo>
                    <a:pt x="556" y="249"/>
                  </a:lnTo>
                  <a:lnTo>
                    <a:pt x="544" y="270"/>
                  </a:lnTo>
                  <a:lnTo>
                    <a:pt x="531" y="289"/>
                  </a:lnTo>
                  <a:lnTo>
                    <a:pt x="517" y="308"/>
                  </a:lnTo>
                  <a:lnTo>
                    <a:pt x="499" y="329"/>
                  </a:lnTo>
                  <a:lnTo>
                    <a:pt x="483" y="348"/>
                  </a:lnTo>
                  <a:lnTo>
                    <a:pt x="464" y="367"/>
                  </a:lnTo>
                  <a:lnTo>
                    <a:pt x="445" y="384"/>
                  </a:lnTo>
                  <a:lnTo>
                    <a:pt x="423" y="399"/>
                  </a:lnTo>
                  <a:lnTo>
                    <a:pt x="404" y="415"/>
                  </a:lnTo>
                  <a:lnTo>
                    <a:pt x="386" y="428"/>
                  </a:lnTo>
                  <a:lnTo>
                    <a:pt x="367" y="440"/>
                  </a:lnTo>
                  <a:lnTo>
                    <a:pt x="349" y="449"/>
                  </a:lnTo>
                  <a:lnTo>
                    <a:pt x="333" y="460"/>
                  </a:lnTo>
                  <a:lnTo>
                    <a:pt x="316" y="468"/>
                  </a:lnTo>
                  <a:lnTo>
                    <a:pt x="299" y="475"/>
                  </a:lnTo>
                  <a:lnTo>
                    <a:pt x="282" y="483"/>
                  </a:lnTo>
                  <a:lnTo>
                    <a:pt x="266" y="489"/>
                  </a:lnTo>
                  <a:lnTo>
                    <a:pt x="250" y="498"/>
                  </a:lnTo>
                  <a:lnTo>
                    <a:pt x="236" y="507"/>
                  </a:lnTo>
                  <a:lnTo>
                    <a:pt x="223" y="514"/>
                  </a:lnTo>
                  <a:lnTo>
                    <a:pt x="211" y="523"/>
                  </a:lnTo>
                  <a:lnTo>
                    <a:pt x="198" y="532"/>
                  </a:lnTo>
                  <a:lnTo>
                    <a:pt x="188" y="542"/>
                  </a:lnTo>
                  <a:lnTo>
                    <a:pt x="177" y="551"/>
                  </a:lnTo>
                  <a:lnTo>
                    <a:pt x="167" y="559"/>
                  </a:lnTo>
                  <a:lnTo>
                    <a:pt x="156" y="567"/>
                  </a:lnTo>
                  <a:lnTo>
                    <a:pt x="147" y="574"/>
                  </a:lnTo>
                  <a:lnTo>
                    <a:pt x="139" y="580"/>
                  </a:lnTo>
                  <a:lnTo>
                    <a:pt x="130" y="588"/>
                  </a:lnTo>
                  <a:lnTo>
                    <a:pt x="122" y="595"/>
                  </a:lnTo>
                  <a:lnTo>
                    <a:pt x="116" y="601"/>
                  </a:lnTo>
                  <a:lnTo>
                    <a:pt x="107" y="608"/>
                  </a:lnTo>
                  <a:lnTo>
                    <a:pt x="101" y="613"/>
                  </a:lnTo>
                  <a:lnTo>
                    <a:pt x="95" y="624"/>
                  </a:lnTo>
                  <a:lnTo>
                    <a:pt x="86" y="633"/>
                  </a:lnTo>
                  <a:lnTo>
                    <a:pt x="78" y="643"/>
                  </a:lnTo>
                  <a:lnTo>
                    <a:pt x="71" y="652"/>
                  </a:lnTo>
                  <a:lnTo>
                    <a:pt x="66" y="660"/>
                  </a:lnTo>
                  <a:lnTo>
                    <a:pt x="59" y="669"/>
                  </a:lnTo>
                  <a:lnTo>
                    <a:pt x="55" y="675"/>
                  </a:lnTo>
                  <a:lnTo>
                    <a:pt x="50" y="68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1586" y="1190"/>
              <a:ext cx="604" cy="691"/>
            </a:xfrm>
            <a:custGeom>
              <a:avLst/>
              <a:gdLst>
                <a:gd name="T0" fmla="*/ 34 w 604"/>
                <a:gd name="T1" fmla="*/ 690 h 691"/>
                <a:gd name="T2" fmla="*/ 8 w 604"/>
                <a:gd name="T3" fmla="*/ 683 h 691"/>
                <a:gd name="T4" fmla="*/ 0 w 604"/>
                <a:gd name="T5" fmla="*/ 666 h 691"/>
                <a:gd name="T6" fmla="*/ 8 w 604"/>
                <a:gd name="T7" fmla="*/ 639 h 691"/>
                <a:gd name="T8" fmla="*/ 15 w 604"/>
                <a:gd name="T9" fmla="*/ 631 h 691"/>
                <a:gd name="T10" fmla="*/ 42 w 604"/>
                <a:gd name="T11" fmla="*/ 601 h 691"/>
                <a:gd name="T12" fmla="*/ 73 w 604"/>
                <a:gd name="T13" fmla="*/ 563 h 691"/>
                <a:gd name="T14" fmla="*/ 93 w 604"/>
                <a:gd name="T15" fmla="*/ 544 h 691"/>
                <a:gd name="T16" fmla="*/ 122 w 604"/>
                <a:gd name="T17" fmla="*/ 521 h 691"/>
                <a:gd name="T18" fmla="*/ 160 w 604"/>
                <a:gd name="T19" fmla="*/ 496 h 691"/>
                <a:gd name="T20" fmla="*/ 194 w 604"/>
                <a:gd name="T21" fmla="*/ 470 h 691"/>
                <a:gd name="T22" fmla="*/ 215 w 604"/>
                <a:gd name="T23" fmla="*/ 451 h 691"/>
                <a:gd name="T24" fmla="*/ 259 w 604"/>
                <a:gd name="T25" fmla="*/ 410 h 691"/>
                <a:gd name="T26" fmla="*/ 305 w 604"/>
                <a:gd name="T27" fmla="*/ 352 h 691"/>
                <a:gd name="T28" fmla="*/ 340 w 604"/>
                <a:gd name="T29" fmla="*/ 283 h 691"/>
                <a:gd name="T30" fmla="*/ 352 w 604"/>
                <a:gd name="T31" fmla="*/ 234 h 691"/>
                <a:gd name="T32" fmla="*/ 365 w 604"/>
                <a:gd name="T33" fmla="*/ 165 h 691"/>
                <a:gd name="T34" fmla="*/ 379 w 604"/>
                <a:gd name="T35" fmla="*/ 105 h 691"/>
                <a:gd name="T36" fmla="*/ 395 w 604"/>
                <a:gd name="T37" fmla="*/ 73 h 691"/>
                <a:gd name="T38" fmla="*/ 423 w 604"/>
                <a:gd name="T39" fmla="*/ 36 h 691"/>
                <a:gd name="T40" fmla="*/ 462 w 604"/>
                <a:gd name="T41" fmla="*/ 8 h 691"/>
                <a:gd name="T42" fmla="*/ 506 w 604"/>
                <a:gd name="T43" fmla="*/ 0 h 691"/>
                <a:gd name="T44" fmla="*/ 533 w 604"/>
                <a:gd name="T45" fmla="*/ 6 h 691"/>
                <a:gd name="T46" fmla="*/ 569 w 604"/>
                <a:gd name="T47" fmla="*/ 27 h 691"/>
                <a:gd name="T48" fmla="*/ 593 w 604"/>
                <a:gd name="T49" fmla="*/ 57 h 691"/>
                <a:gd name="T50" fmla="*/ 603 w 604"/>
                <a:gd name="T51" fmla="*/ 94 h 691"/>
                <a:gd name="T52" fmla="*/ 598 w 604"/>
                <a:gd name="T53" fmla="*/ 126 h 691"/>
                <a:gd name="T54" fmla="*/ 584 w 604"/>
                <a:gd name="T55" fmla="*/ 184 h 691"/>
                <a:gd name="T56" fmla="*/ 556 w 604"/>
                <a:gd name="T57" fmla="*/ 249 h 691"/>
                <a:gd name="T58" fmla="*/ 531 w 604"/>
                <a:gd name="T59" fmla="*/ 289 h 691"/>
                <a:gd name="T60" fmla="*/ 483 w 604"/>
                <a:gd name="T61" fmla="*/ 348 h 691"/>
                <a:gd name="T62" fmla="*/ 423 w 604"/>
                <a:gd name="T63" fmla="*/ 399 h 691"/>
                <a:gd name="T64" fmla="*/ 367 w 604"/>
                <a:gd name="T65" fmla="*/ 440 h 691"/>
                <a:gd name="T66" fmla="*/ 333 w 604"/>
                <a:gd name="T67" fmla="*/ 460 h 691"/>
                <a:gd name="T68" fmla="*/ 282 w 604"/>
                <a:gd name="T69" fmla="*/ 483 h 691"/>
                <a:gd name="T70" fmla="*/ 236 w 604"/>
                <a:gd name="T71" fmla="*/ 507 h 691"/>
                <a:gd name="T72" fmla="*/ 198 w 604"/>
                <a:gd name="T73" fmla="*/ 532 h 691"/>
                <a:gd name="T74" fmla="*/ 177 w 604"/>
                <a:gd name="T75" fmla="*/ 551 h 691"/>
                <a:gd name="T76" fmla="*/ 147 w 604"/>
                <a:gd name="T77" fmla="*/ 574 h 691"/>
                <a:gd name="T78" fmla="*/ 122 w 604"/>
                <a:gd name="T79" fmla="*/ 595 h 691"/>
                <a:gd name="T80" fmla="*/ 107 w 604"/>
                <a:gd name="T81" fmla="*/ 608 h 691"/>
                <a:gd name="T82" fmla="*/ 86 w 604"/>
                <a:gd name="T83" fmla="*/ 633 h 691"/>
                <a:gd name="T84" fmla="*/ 66 w 604"/>
                <a:gd name="T85" fmla="*/ 660 h 691"/>
                <a:gd name="T86" fmla="*/ 50 w 604"/>
                <a:gd name="T87" fmla="*/ 680 h 6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4"/>
                <a:gd name="T133" fmla="*/ 0 h 691"/>
                <a:gd name="T134" fmla="*/ 604 w 604"/>
                <a:gd name="T135" fmla="*/ 691 h 69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4" h="691">
                  <a:moveTo>
                    <a:pt x="50" y="680"/>
                  </a:moveTo>
                  <a:lnTo>
                    <a:pt x="42" y="685"/>
                  </a:lnTo>
                  <a:lnTo>
                    <a:pt x="34" y="690"/>
                  </a:lnTo>
                  <a:lnTo>
                    <a:pt x="25" y="690"/>
                  </a:lnTo>
                  <a:lnTo>
                    <a:pt x="17" y="687"/>
                  </a:lnTo>
                  <a:lnTo>
                    <a:pt x="8" y="683"/>
                  </a:lnTo>
                  <a:lnTo>
                    <a:pt x="2" y="675"/>
                  </a:lnTo>
                  <a:lnTo>
                    <a:pt x="0" y="666"/>
                  </a:lnTo>
                  <a:lnTo>
                    <a:pt x="0" y="656"/>
                  </a:lnTo>
                  <a:lnTo>
                    <a:pt x="4" y="648"/>
                  </a:lnTo>
                  <a:lnTo>
                    <a:pt x="8" y="639"/>
                  </a:lnTo>
                  <a:lnTo>
                    <a:pt x="11" y="637"/>
                  </a:lnTo>
                  <a:lnTo>
                    <a:pt x="15" y="631"/>
                  </a:lnTo>
                  <a:lnTo>
                    <a:pt x="23" y="622"/>
                  </a:lnTo>
                  <a:lnTo>
                    <a:pt x="31" y="613"/>
                  </a:lnTo>
                  <a:lnTo>
                    <a:pt x="42" y="601"/>
                  </a:lnTo>
                  <a:lnTo>
                    <a:pt x="52" y="588"/>
                  </a:lnTo>
                  <a:lnTo>
                    <a:pt x="63" y="576"/>
                  </a:lnTo>
                  <a:lnTo>
                    <a:pt x="73" y="563"/>
                  </a:lnTo>
                  <a:lnTo>
                    <a:pt x="84" y="553"/>
                  </a:lnTo>
                  <a:lnTo>
                    <a:pt x="93" y="544"/>
                  </a:lnTo>
                  <a:lnTo>
                    <a:pt x="101" y="535"/>
                  </a:lnTo>
                  <a:lnTo>
                    <a:pt x="112" y="527"/>
                  </a:lnTo>
                  <a:lnTo>
                    <a:pt x="122" y="521"/>
                  </a:lnTo>
                  <a:lnTo>
                    <a:pt x="135" y="512"/>
                  </a:lnTo>
                  <a:lnTo>
                    <a:pt x="146" y="504"/>
                  </a:lnTo>
                  <a:lnTo>
                    <a:pt x="160" y="496"/>
                  </a:lnTo>
                  <a:lnTo>
                    <a:pt x="171" y="487"/>
                  </a:lnTo>
                  <a:lnTo>
                    <a:pt x="183" y="479"/>
                  </a:lnTo>
                  <a:lnTo>
                    <a:pt x="194" y="470"/>
                  </a:lnTo>
                  <a:lnTo>
                    <a:pt x="204" y="461"/>
                  </a:lnTo>
                  <a:lnTo>
                    <a:pt x="215" y="451"/>
                  </a:lnTo>
                  <a:lnTo>
                    <a:pt x="229" y="438"/>
                  </a:lnTo>
                  <a:lnTo>
                    <a:pt x="245" y="424"/>
                  </a:lnTo>
                  <a:lnTo>
                    <a:pt x="259" y="410"/>
                  </a:lnTo>
                  <a:lnTo>
                    <a:pt x="273" y="392"/>
                  </a:lnTo>
                  <a:lnTo>
                    <a:pt x="291" y="373"/>
                  </a:lnTo>
                  <a:lnTo>
                    <a:pt x="305" y="352"/>
                  </a:lnTo>
                  <a:lnTo>
                    <a:pt x="319" y="329"/>
                  </a:lnTo>
                  <a:lnTo>
                    <a:pt x="329" y="306"/>
                  </a:lnTo>
                  <a:lnTo>
                    <a:pt x="340" y="283"/>
                  </a:lnTo>
                  <a:lnTo>
                    <a:pt x="346" y="257"/>
                  </a:lnTo>
                  <a:lnTo>
                    <a:pt x="352" y="234"/>
                  </a:lnTo>
                  <a:lnTo>
                    <a:pt x="356" y="209"/>
                  </a:lnTo>
                  <a:lnTo>
                    <a:pt x="360" y="186"/>
                  </a:lnTo>
                  <a:lnTo>
                    <a:pt x="365" y="165"/>
                  </a:lnTo>
                  <a:lnTo>
                    <a:pt x="371" y="143"/>
                  </a:lnTo>
                  <a:lnTo>
                    <a:pt x="375" y="122"/>
                  </a:lnTo>
                  <a:lnTo>
                    <a:pt x="379" y="105"/>
                  </a:lnTo>
                  <a:lnTo>
                    <a:pt x="386" y="89"/>
                  </a:lnTo>
                  <a:lnTo>
                    <a:pt x="395" y="73"/>
                  </a:lnTo>
                  <a:lnTo>
                    <a:pt x="402" y="59"/>
                  </a:lnTo>
                  <a:lnTo>
                    <a:pt x="411" y="48"/>
                  </a:lnTo>
                  <a:lnTo>
                    <a:pt x="423" y="36"/>
                  </a:lnTo>
                  <a:lnTo>
                    <a:pt x="434" y="25"/>
                  </a:lnTo>
                  <a:lnTo>
                    <a:pt x="448" y="17"/>
                  </a:lnTo>
                  <a:lnTo>
                    <a:pt x="462" y="8"/>
                  </a:lnTo>
                  <a:lnTo>
                    <a:pt x="476" y="4"/>
                  </a:lnTo>
                  <a:lnTo>
                    <a:pt x="491" y="0"/>
                  </a:lnTo>
                  <a:lnTo>
                    <a:pt x="506" y="0"/>
                  </a:lnTo>
                  <a:lnTo>
                    <a:pt x="519" y="2"/>
                  </a:lnTo>
                  <a:lnTo>
                    <a:pt x="533" y="6"/>
                  </a:lnTo>
                  <a:lnTo>
                    <a:pt x="547" y="11"/>
                  </a:lnTo>
                  <a:lnTo>
                    <a:pt x="558" y="19"/>
                  </a:lnTo>
                  <a:lnTo>
                    <a:pt x="569" y="27"/>
                  </a:lnTo>
                  <a:lnTo>
                    <a:pt x="579" y="36"/>
                  </a:lnTo>
                  <a:lnTo>
                    <a:pt x="588" y="46"/>
                  </a:lnTo>
                  <a:lnTo>
                    <a:pt x="593" y="57"/>
                  </a:lnTo>
                  <a:lnTo>
                    <a:pt x="598" y="70"/>
                  </a:lnTo>
                  <a:lnTo>
                    <a:pt x="600" y="82"/>
                  </a:lnTo>
                  <a:lnTo>
                    <a:pt x="603" y="94"/>
                  </a:lnTo>
                  <a:lnTo>
                    <a:pt x="600" y="110"/>
                  </a:lnTo>
                  <a:lnTo>
                    <a:pt x="598" y="126"/>
                  </a:lnTo>
                  <a:lnTo>
                    <a:pt x="597" y="145"/>
                  </a:lnTo>
                  <a:lnTo>
                    <a:pt x="590" y="165"/>
                  </a:lnTo>
                  <a:lnTo>
                    <a:pt x="584" y="184"/>
                  </a:lnTo>
                  <a:lnTo>
                    <a:pt x="577" y="205"/>
                  </a:lnTo>
                  <a:lnTo>
                    <a:pt x="567" y="228"/>
                  </a:lnTo>
                  <a:lnTo>
                    <a:pt x="556" y="249"/>
                  </a:lnTo>
                  <a:lnTo>
                    <a:pt x="544" y="270"/>
                  </a:lnTo>
                  <a:lnTo>
                    <a:pt x="531" y="289"/>
                  </a:lnTo>
                  <a:lnTo>
                    <a:pt x="517" y="308"/>
                  </a:lnTo>
                  <a:lnTo>
                    <a:pt x="499" y="329"/>
                  </a:lnTo>
                  <a:lnTo>
                    <a:pt x="483" y="348"/>
                  </a:lnTo>
                  <a:lnTo>
                    <a:pt x="464" y="367"/>
                  </a:lnTo>
                  <a:lnTo>
                    <a:pt x="445" y="384"/>
                  </a:lnTo>
                  <a:lnTo>
                    <a:pt x="423" y="399"/>
                  </a:lnTo>
                  <a:lnTo>
                    <a:pt x="404" y="415"/>
                  </a:lnTo>
                  <a:lnTo>
                    <a:pt x="386" y="428"/>
                  </a:lnTo>
                  <a:lnTo>
                    <a:pt x="367" y="440"/>
                  </a:lnTo>
                  <a:lnTo>
                    <a:pt x="349" y="449"/>
                  </a:lnTo>
                  <a:lnTo>
                    <a:pt x="333" y="460"/>
                  </a:lnTo>
                  <a:lnTo>
                    <a:pt x="316" y="468"/>
                  </a:lnTo>
                  <a:lnTo>
                    <a:pt x="299" y="475"/>
                  </a:lnTo>
                  <a:lnTo>
                    <a:pt x="282" y="483"/>
                  </a:lnTo>
                  <a:lnTo>
                    <a:pt x="266" y="489"/>
                  </a:lnTo>
                  <a:lnTo>
                    <a:pt x="250" y="498"/>
                  </a:lnTo>
                  <a:lnTo>
                    <a:pt x="236" y="507"/>
                  </a:lnTo>
                  <a:lnTo>
                    <a:pt x="223" y="514"/>
                  </a:lnTo>
                  <a:lnTo>
                    <a:pt x="211" y="523"/>
                  </a:lnTo>
                  <a:lnTo>
                    <a:pt x="198" y="532"/>
                  </a:lnTo>
                  <a:lnTo>
                    <a:pt x="188" y="542"/>
                  </a:lnTo>
                  <a:lnTo>
                    <a:pt x="177" y="551"/>
                  </a:lnTo>
                  <a:lnTo>
                    <a:pt x="167" y="559"/>
                  </a:lnTo>
                  <a:lnTo>
                    <a:pt x="156" y="567"/>
                  </a:lnTo>
                  <a:lnTo>
                    <a:pt x="147" y="574"/>
                  </a:lnTo>
                  <a:lnTo>
                    <a:pt x="139" y="580"/>
                  </a:lnTo>
                  <a:lnTo>
                    <a:pt x="130" y="588"/>
                  </a:lnTo>
                  <a:lnTo>
                    <a:pt x="122" y="595"/>
                  </a:lnTo>
                  <a:lnTo>
                    <a:pt x="116" y="601"/>
                  </a:lnTo>
                  <a:lnTo>
                    <a:pt x="107" y="608"/>
                  </a:lnTo>
                  <a:lnTo>
                    <a:pt x="101" y="613"/>
                  </a:lnTo>
                  <a:lnTo>
                    <a:pt x="95" y="624"/>
                  </a:lnTo>
                  <a:lnTo>
                    <a:pt x="86" y="633"/>
                  </a:lnTo>
                  <a:lnTo>
                    <a:pt x="78" y="643"/>
                  </a:lnTo>
                  <a:lnTo>
                    <a:pt x="71" y="652"/>
                  </a:lnTo>
                  <a:lnTo>
                    <a:pt x="66" y="660"/>
                  </a:lnTo>
                  <a:lnTo>
                    <a:pt x="59" y="669"/>
                  </a:lnTo>
                  <a:lnTo>
                    <a:pt x="55" y="675"/>
                  </a:lnTo>
                  <a:lnTo>
                    <a:pt x="50" y="680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1106" y="1373"/>
              <a:ext cx="3065" cy="1949"/>
            </a:xfrm>
            <a:custGeom>
              <a:avLst/>
              <a:gdLst>
                <a:gd name="T0" fmla="*/ 2785 w 3065"/>
                <a:gd name="T1" fmla="*/ 0 h 1949"/>
                <a:gd name="T2" fmla="*/ 2711 w 3065"/>
                <a:gd name="T3" fmla="*/ 48 h 1949"/>
                <a:gd name="T4" fmla="*/ 2513 w 3065"/>
                <a:gd name="T5" fmla="*/ 179 h 1949"/>
                <a:gd name="T6" fmla="*/ 2216 w 3065"/>
                <a:gd name="T7" fmla="*/ 370 h 1949"/>
                <a:gd name="T8" fmla="*/ 1857 w 3065"/>
                <a:gd name="T9" fmla="*/ 603 h 1949"/>
                <a:gd name="T10" fmla="*/ 1462 w 3065"/>
                <a:gd name="T11" fmla="*/ 860 h 1949"/>
                <a:gd name="T12" fmla="*/ 1066 w 3065"/>
                <a:gd name="T13" fmla="*/ 1116 h 1949"/>
                <a:gd name="T14" fmla="*/ 699 w 3065"/>
                <a:gd name="T15" fmla="*/ 1356 h 1949"/>
                <a:gd name="T16" fmla="*/ 389 w 3065"/>
                <a:gd name="T17" fmla="*/ 1556 h 1949"/>
                <a:gd name="T18" fmla="*/ 170 w 3065"/>
                <a:gd name="T19" fmla="*/ 1699 h 1949"/>
                <a:gd name="T20" fmla="*/ 73 w 3065"/>
                <a:gd name="T21" fmla="*/ 1765 h 1949"/>
                <a:gd name="T22" fmla="*/ 73 w 3065"/>
                <a:gd name="T23" fmla="*/ 1765 h 1949"/>
                <a:gd name="T24" fmla="*/ 48 w 3065"/>
                <a:gd name="T25" fmla="*/ 1784 h 1949"/>
                <a:gd name="T26" fmla="*/ 28 w 3065"/>
                <a:gd name="T27" fmla="*/ 1800 h 1949"/>
                <a:gd name="T28" fmla="*/ 16 w 3065"/>
                <a:gd name="T29" fmla="*/ 1819 h 1949"/>
                <a:gd name="T30" fmla="*/ 7 w 3065"/>
                <a:gd name="T31" fmla="*/ 1836 h 1949"/>
                <a:gd name="T32" fmla="*/ 1 w 3065"/>
                <a:gd name="T33" fmla="*/ 1853 h 1949"/>
                <a:gd name="T34" fmla="*/ 0 w 3065"/>
                <a:gd name="T35" fmla="*/ 1867 h 1949"/>
                <a:gd name="T36" fmla="*/ 1 w 3065"/>
                <a:gd name="T37" fmla="*/ 1883 h 1949"/>
                <a:gd name="T38" fmla="*/ 3 w 3065"/>
                <a:gd name="T39" fmla="*/ 1895 h 1949"/>
                <a:gd name="T40" fmla="*/ 7 w 3065"/>
                <a:gd name="T41" fmla="*/ 1904 h 1949"/>
                <a:gd name="T42" fmla="*/ 12 w 3065"/>
                <a:gd name="T43" fmla="*/ 1912 h 1949"/>
                <a:gd name="T44" fmla="*/ 12 w 3065"/>
                <a:gd name="T45" fmla="*/ 1912 h 1949"/>
                <a:gd name="T46" fmla="*/ 18 w 3065"/>
                <a:gd name="T47" fmla="*/ 1920 h 1949"/>
                <a:gd name="T48" fmla="*/ 25 w 3065"/>
                <a:gd name="T49" fmla="*/ 1929 h 1949"/>
                <a:gd name="T50" fmla="*/ 35 w 3065"/>
                <a:gd name="T51" fmla="*/ 1935 h 1949"/>
                <a:gd name="T52" fmla="*/ 48 w 3065"/>
                <a:gd name="T53" fmla="*/ 1941 h 1949"/>
                <a:gd name="T54" fmla="*/ 62 w 3065"/>
                <a:gd name="T55" fmla="*/ 1945 h 1949"/>
                <a:gd name="T56" fmla="*/ 79 w 3065"/>
                <a:gd name="T57" fmla="*/ 1948 h 1949"/>
                <a:gd name="T58" fmla="*/ 99 w 3065"/>
                <a:gd name="T59" fmla="*/ 1948 h 1949"/>
                <a:gd name="T60" fmla="*/ 122 w 3065"/>
                <a:gd name="T61" fmla="*/ 1943 h 1949"/>
                <a:gd name="T62" fmla="*/ 145 w 3065"/>
                <a:gd name="T63" fmla="*/ 1933 h 1949"/>
                <a:gd name="T64" fmla="*/ 172 w 3065"/>
                <a:gd name="T65" fmla="*/ 1918 h 1949"/>
                <a:gd name="T66" fmla="*/ 172 w 3065"/>
                <a:gd name="T67" fmla="*/ 1918 h 1949"/>
                <a:gd name="T68" fmla="*/ 276 w 3065"/>
                <a:gd name="T69" fmla="*/ 1853 h 1949"/>
                <a:gd name="T70" fmla="*/ 509 w 3065"/>
                <a:gd name="T71" fmla="*/ 1703 h 1949"/>
                <a:gd name="T72" fmla="*/ 838 w 3065"/>
                <a:gd name="T73" fmla="*/ 1491 h 1949"/>
                <a:gd name="T74" fmla="*/ 1231 w 3065"/>
                <a:gd name="T75" fmla="*/ 1241 h 1949"/>
                <a:gd name="T76" fmla="*/ 1654 w 3065"/>
                <a:gd name="T77" fmla="*/ 967 h 1949"/>
                <a:gd name="T78" fmla="*/ 2073 w 3065"/>
                <a:gd name="T79" fmla="*/ 698 h 1949"/>
                <a:gd name="T80" fmla="*/ 2457 w 3065"/>
                <a:gd name="T81" fmla="*/ 451 h 1949"/>
                <a:gd name="T82" fmla="*/ 2771 w 3065"/>
                <a:gd name="T83" fmla="*/ 250 h 1949"/>
                <a:gd name="T84" fmla="*/ 2986 w 3065"/>
                <a:gd name="T85" fmla="*/ 113 h 1949"/>
                <a:gd name="T86" fmla="*/ 3064 w 3065"/>
                <a:gd name="T87" fmla="*/ 60 h 1949"/>
                <a:gd name="T88" fmla="*/ 2785 w 3065"/>
                <a:gd name="T89" fmla="*/ 0 h 1949"/>
                <a:gd name="T90" fmla="*/ 2785 w 3065"/>
                <a:gd name="T91" fmla="*/ 0 h 19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65"/>
                <a:gd name="T139" fmla="*/ 0 h 1949"/>
                <a:gd name="T140" fmla="*/ 3065 w 3065"/>
                <a:gd name="T141" fmla="*/ 1949 h 194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65" h="1949">
                  <a:moveTo>
                    <a:pt x="2785" y="0"/>
                  </a:moveTo>
                  <a:lnTo>
                    <a:pt x="2711" y="48"/>
                  </a:lnTo>
                  <a:lnTo>
                    <a:pt x="2513" y="179"/>
                  </a:lnTo>
                  <a:lnTo>
                    <a:pt x="2216" y="370"/>
                  </a:lnTo>
                  <a:lnTo>
                    <a:pt x="1857" y="603"/>
                  </a:lnTo>
                  <a:lnTo>
                    <a:pt x="1462" y="860"/>
                  </a:lnTo>
                  <a:lnTo>
                    <a:pt x="1066" y="1116"/>
                  </a:lnTo>
                  <a:lnTo>
                    <a:pt x="699" y="1356"/>
                  </a:lnTo>
                  <a:lnTo>
                    <a:pt x="389" y="1556"/>
                  </a:lnTo>
                  <a:lnTo>
                    <a:pt x="170" y="1699"/>
                  </a:lnTo>
                  <a:lnTo>
                    <a:pt x="73" y="1765"/>
                  </a:lnTo>
                  <a:lnTo>
                    <a:pt x="48" y="1784"/>
                  </a:lnTo>
                  <a:lnTo>
                    <a:pt x="28" y="1800"/>
                  </a:lnTo>
                  <a:lnTo>
                    <a:pt x="16" y="1819"/>
                  </a:lnTo>
                  <a:lnTo>
                    <a:pt x="7" y="1836"/>
                  </a:lnTo>
                  <a:lnTo>
                    <a:pt x="1" y="1853"/>
                  </a:lnTo>
                  <a:lnTo>
                    <a:pt x="0" y="1867"/>
                  </a:lnTo>
                  <a:lnTo>
                    <a:pt x="1" y="1883"/>
                  </a:lnTo>
                  <a:lnTo>
                    <a:pt x="3" y="1895"/>
                  </a:lnTo>
                  <a:lnTo>
                    <a:pt x="7" y="1904"/>
                  </a:lnTo>
                  <a:lnTo>
                    <a:pt x="12" y="1912"/>
                  </a:lnTo>
                  <a:lnTo>
                    <a:pt x="18" y="1920"/>
                  </a:lnTo>
                  <a:lnTo>
                    <a:pt x="25" y="1929"/>
                  </a:lnTo>
                  <a:lnTo>
                    <a:pt x="35" y="1935"/>
                  </a:lnTo>
                  <a:lnTo>
                    <a:pt x="48" y="1941"/>
                  </a:lnTo>
                  <a:lnTo>
                    <a:pt x="62" y="1945"/>
                  </a:lnTo>
                  <a:lnTo>
                    <a:pt x="79" y="1948"/>
                  </a:lnTo>
                  <a:lnTo>
                    <a:pt x="99" y="1948"/>
                  </a:lnTo>
                  <a:lnTo>
                    <a:pt x="122" y="1943"/>
                  </a:lnTo>
                  <a:lnTo>
                    <a:pt x="145" y="1933"/>
                  </a:lnTo>
                  <a:lnTo>
                    <a:pt x="172" y="1918"/>
                  </a:lnTo>
                  <a:lnTo>
                    <a:pt x="276" y="1853"/>
                  </a:lnTo>
                  <a:lnTo>
                    <a:pt x="509" y="1703"/>
                  </a:lnTo>
                  <a:lnTo>
                    <a:pt x="838" y="1491"/>
                  </a:lnTo>
                  <a:lnTo>
                    <a:pt x="1231" y="1241"/>
                  </a:lnTo>
                  <a:lnTo>
                    <a:pt x="1654" y="967"/>
                  </a:lnTo>
                  <a:lnTo>
                    <a:pt x="2073" y="698"/>
                  </a:lnTo>
                  <a:lnTo>
                    <a:pt x="2457" y="451"/>
                  </a:lnTo>
                  <a:lnTo>
                    <a:pt x="2771" y="250"/>
                  </a:lnTo>
                  <a:lnTo>
                    <a:pt x="2986" y="113"/>
                  </a:lnTo>
                  <a:lnTo>
                    <a:pt x="3064" y="60"/>
                  </a:lnTo>
                  <a:lnTo>
                    <a:pt x="2785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1106" y="1373"/>
              <a:ext cx="3065" cy="1949"/>
            </a:xfrm>
            <a:custGeom>
              <a:avLst/>
              <a:gdLst>
                <a:gd name="T0" fmla="*/ 2785 w 3065"/>
                <a:gd name="T1" fmla="*/ 0 h 1949"/>
                <a:gd name="T2" fmla="*/ 2711 w 3065"/>
                <a:gd name="T3" fmla="*/ 48 h 1949"/>
                <a:gd name="T4" fmla="*/ 2513 w 3065"/>
                <a:gd name="T5" fmla="*/ 179 h 1949"/>
                <a:gd name="T6" fmla="*/ 2216 w 3065"/>
                <a:gd name="T7" fmla="*/ 370 h 1949"/>
                <a:gd name="T8" fmla="*/ 1857 w 3065"/>
                <a:gd name="T9" fmla="*/ 603 h 1949"/>
                <a:gd name="T10" fmla="*/ 1462 w 3065"/>
                <a:gd name="T11" fmla="*/ 860 h 1949"/>
                <a:gd name="T12" fmla="*/ 1066 w 3065"/>
                <a:gd name="T13" fmla="*/ 1116 h 1949"/>
                <a:gd name="T14" fmla="*/ 699 w 3065"/>
                <a:gd name="T15" fmla="*/ 1356 h 1949"/>
                <a:gd name="T16" fmla="*/ 389 w 3065"/>
                <a:gd name="T17" fmla="*/ 1556 h 1949"/>
                <a:gd name="T18" fmla="*/ 170 w 3065"/>
                <a:gd name="T19" fmla="*/ 1699 h 1949"/>
                <a:gd name="T20" fmla="*/ 73 w 3065"/>
                <a:gd name="T21" fmla="*/ 1765 h 1949"/>
                <a:gd name="T22" fmla="*/ 73 w 3065"/>
                <a:gd name="T23" fmla="*/ 1765 h 1949"/>
                <a:gd name="T24" fmla="*/ 48 w 3065"/>
                <a:gd name="T25" fmla="*/ 1784 h 1949"/>
                <a:gd name="T26" fmla="*/ 28 w 3065"/>
                <a:gd name="T27" fmla="*/ 1800 h 1949"/>
                <a:gd name="T28" fmla="*/ 16 w 3065"/>
                <a:gd name="T29" fmla="*/ 1819 h 1949"/>
                <a:gd name="T30" fmla="*/ 7 w 3065"/>
                <a:gd name="T31" fmla="*/ 1836 h 1949"/>
                <a:gd name="T32" fmla="*/ 1 w 3065"/>
                <a:gd name="T33" fmla="*/ 1853 h 1949"/>
                <a:gd name="T34" fmla="*/ 0 w 3065"/>
                <a:gd name="T35" fmla="*/ 1867 h 1949"/>
                <a:gd name="T36" fmla="*/ 1 w 3065"/>
                <a:gd name="T37" fmla="*/ 1883 h 1949"/>
                <a:gd name="T38" fmla="*/ 3 w 3065"/>
                <a:gd name="T39" fmla="*/ 1895 h 1949"/>
                <a:gd name="T40" fmla="*/ 7 w 3065"/>
                <a:gd name="T41" fmla="*/ 1904 h 1949"/>
                <a:gd name="T42" fmla="*/ 12 w 3065"/>
                <a:gd name="T43" fmla="*/ 1912 h 1949"/>
                <a:gd name="T44" fmla="*/ 12 w 3065"/>
                <a:gd name="T45" fmla="*/ 1912 h 1949"/>
                <a:gd name="T46" fmla="*/ 18 w 3065"/>
                <a:gd name="T47" fmla="*/ 1920 h 1949"/>
                <a:gd name="T48" fmla="*/ 25 w 3065"/>
                <a:gd name="T49" fmla="*/ 1929 h 1949"/>
                <a:gd name="T50" fmla="*/ 35 w 3065"/>
                <a:gd name="T51" fmla="*/ 1935 h 1949"/>
                <a:gd name="T52" fmla="*/ 48 w 3065"/>
                <a:gd name="T53" fmla="*/ 1941 h 1949"/>
                <a:gd name="T54" fmla="*/ 62 w 3065"/>
                <a:gd name="T55" fmla="*/ 1945 h 1949"/>
                <a:gd name="T56" fmla="*/ 79 w 3065"/>
                <a:gd name="T57" fmla="*/ 1948 h 1949"/>
                <a:gd name="T58" fmla="*/ 99 w 3065"/>
                <a:gd name="T59" fmla="*/ 1948 h 1949"/>
                <a:gd name="T60" fmla="*/ 122 w 3065"/>
                <a:gd name="T61" fmla="*/ 1943 h 1949"/>
                <a:gd name="T62" fmla="*/ 145 w 3065"/>
                <a:gd name="T63" fmla="*/ 1933 h 1949"/>
                <a:gd name="T64" fmla="*/ 172 w 3065"/>
                <a:gd name="T65" fmla="*/ 1918 h 1949"/>
                <a:gd name="T66" fmla="*/ 172 w 3065"/>
                <a:gd name="T67" fmla="*/ 1918 h 1949"/>
                <a:gd name="T68" fmla="*/ 276 w 3065"/>
                <a:gd name="T69" fmla="*/ 1853 h 1949"/>
                <a:gd name="T70" fmla="*/ 509 w 3065"/>
                <a:gd name="T71" fmla="*/ 1703 h 1949"/>
                <a:gd name="T72" fmla="*/ 838 w 3065"/>
                <a:gd name="T73" fmla="*/ 1491 h 1949"/>
                <a:gd name="T74" fmla="*/ 1231 w 3065"/>
                <a:gd name="T75" fmla="*/ 1241 h 1949"/>
                <a:gd name="T76" fmla="*/ 1654 w 3065"/>
                <a:gd name="T77" fmla="*/ 967 h 1949"/>
                <a:gd name="T78" fmla="*/ 2073 w 3065"/>
                <a:gd name="T79" fmla="*/ 698 h 1949"/>
                <a:gd name="T80" fmla="*/ 2457 w 3065"/>
                <a:gd name="T81" fmla="*/ 451 h 1949"/>
                <a:gd name="T82" fmla="*/ 2771 w 3065"/>
                <a:gd name="T83" fmla="*/ 250 h 1949"/>
                <a:gd name="T84" fmla="*/ 2986 w 3065"/>
                <a:gd name="T85" fmla="*/ 113 h 1949"/>
                <a:gd name="T86" fmla="*/ 3064 w 3065"/>
                <a:gd name="T87" fmla="*/ 60 h 1949"/>
                <a:gd name="T88" fmla="*/ 2785 w 3065"/>
                <a:gd name="T89" fmla="*/ 0 h 1949"/>
                <a:gd name="T90" fmla="*/ 2785 w 3065"/>
                <a:gd name="T91" fmla="*/ 0 h 19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65"/>
                <a:gd name="T139" fmla="*/ 0 h 1949"/>
                <a:gd name="T140" fmla="*/ 3065 w 3065"/>
                <a:gd name="T141" fmla="*/ 1949 h 194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65" h="1949">
                  <a:moveTo>
                    <a:pt x="2785" y="0"/>
                  </a:moveTo>
                  <a:lnTo>
                    <a:pt x="2711" y="48"/>
                  </a:lnTo>
                  <a:lnTo>
                    <a:pt x="2513" y="179"/>
                  </a:lnTo>
                  <a:lnTo>
                    <a:pt x="2216" y="370"/>
                  </a:lnTo>
                  <a:lnTo>
                    <a:pt x="1857" y="603"/>
                  </a:lnTo>
                  <a:lnTo>
                    <a:pt x="1462" y="860"/>
                  </a:lnTo>
                  <a:lnTo>
                    <a:pt x="1066" y="1116"/>
                  </a:lnTo>
                  <a:lnTo>
                    <a:pt x="699" y="1356"/>
                  </a:lnTo>
                  <a:lnTo>
                    <a:pt x="389" y="1556"/>
                  </a:lnTo>
                  <a:lnTo>
                    <a:pt x="170" y="1699"/>
                  </a:lnTo>
                  <a:lnTo>
                    <a:pt x="73" y="1765"/>
                  </a:lnTo>
                  <a:lnTo>
                    <a:pt x="48" y="1784"/>
                  </a:lnTo>
                  <a:lnTo>
                    <a:pt x="28" y="1800"/>
                  </a:lnTo>
                  <a:lnTo>
                    <a:pt x="16" y="1819"/>
                  </a:lnTo>
                  <a:lnTo>
                    <a:pt x="7" y="1836"/>
                  </a:lnTo>
                  <a:lnTo>
                    <a:pt x="1" y="1853"/>
                  </a:lnTo>
                  <a:lnTo>
                    <a:pt x="0" y="1867"/>
                  </a:lnTo>
                  <a:lnTo>
                    <a:pt x="1" y="1883"/>
                  </a:lnTo>
                  <a:lnTo>
                    <a:pt x="3" y="1895"/>
                  </a:lnTo>
                  <a:lnTo>
                    <a:pt x="7" y="1904"/>
                  </a:lnTo>
                  <a:lnTo>
                    <a:pt x="12" y="1912"/>
                  </a:lnTo>
                  <a:lnTo>
                    <a:pt x="18" y="1920"/>
                  </a:lnTo>
                  <a:lnTo>
                    <a:pt x="25" y="1929"/>
                  </a:lnTo>
                  <a:lnTo>
                    <a:pt x="35" y="1935"/>
                  </a:lnTo>
                  <a:lnTo>
                    <a:pt x="48" y="1941"/>
                  </a:lnTo>
                  <a:lnTo>
                    <a:pt x="62" y="1945"/>
                  </a:lnTo>
                  <a:lnTo>
                    <a:pt x="79" y="1948"/>
                  </a:lnTo>
                  <a:lnTo>
                    <a:pt x="99" y="1948"/>
                  </a:lnTo>
                  <a:lnTo>
                    <a:pt x="122" y="1943"/>
                  </a:lnTo>
                  <a:lnTo>
                    <a:pt x="145" y="1933"/>
                  </a:lnTo>
                  <a:lnTo>
                    <a:pt x="172" y="1918"/>
                  </a:lnTo>
                  <a:lnTo>
                    <a:pt x="276" y="1853"/>
                  </a:lnTo>
                  <a:lnTo>
                    <a:pt x="509" y="1703"/>
                  </a:lnTo>
                  <a:lnTo>
                    <a:pt x="838" y="1491"/>
                  </a:lnTo>
                  <a:lnTo>
                    <a:pt x="1231" y="1241"/>
                  </a:lnTo>
                  <a:lnTo>
                    <a:pt x="1654" y="967"/>
                  </a:lnTo>
                  <a:lnTo>
                    <a:pt x="2073" y="698"/>
                  </a:lnTo>
                  <a:lnTo>
                    <a:pt x="2457" y="451"/>
                  </a:lnTo>
                  <a:lnTo>
                    <a:pt x="2771" y="250"/>
                  </a:lnTo>
                  <a:lnTo>
                    <a:pt x="2986" y="113"/>
                  </a:lnTo>
                  <a:lnTo>
                    <a:pt x="3064" y="60"/>
                  </a:lnTo>
                  <a:lnTo>
                    <a:pt x="2785" y="0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1646" y="2808"/>
              <a:ext cx="213" cy="220"/>
            </a:xfrm>
            <a:custGeom>
              <a:avLst/>
              <a:gdLst>
                <a:gd name="T0" fmla="*/ 0 w 213"/>
                <a:gd name="T1" fmla="*/ 84 h 220"/>
                <a:gd name="T2" fmla="*/ 0 w 213"/>
                <a:gd name="T3" fmla="*/ 86 h 220"/>
                <a:gd name="T4" fmla="*/ 4 w 213"/>
                <a:gd name="T5" fmla="*/ 91 h 220"/>
                <a:gd name="T6" fmla="*/ 11 w 213"/>
                <a:gd name="T7" fmla="*/ 101 h 220"/>
                <a:gd name="T8" fmla="*/ 14 w 213"/>
                <a:gd name="T9" fmla="*/ 112 h 220"/>
                <a:gd name="T10" fmla="*/ 20 w 213"/>
                <a:gd name="T11" fmla="*/ 126 h 220"/>
                <a:gd name="T12" fmla="*/ 27 w 213"/>
                <a:gd name="T13" fmla="*/ 143 h 220"/>
                <a:gd name="T14" fmla="*/ 29 w 213"/>
                <a:gd name="T15" fmla="*/ 160 h 220"/>
                <a:gd name="T16" fmla="*/ 32 w 213"/>
                <a:gd name="T17" fmla="*/ 179 h 220"/>
                <a:gd name="T18" fmla="*/ 29 w 213"/>
                <a:gd name="T19" fmla="*/ 200 h 220"/>
                <a:gd name="T20" fmla="*/ 25 w 213"/>
                <a:gd name="T21" fmla="*/ 219 h 220"/>
                <a:gd name="T22" fmla="*/ 212 w 213"/>
                <a:gd name="T23" fmla="*/ 135 h 220"/>
                <a:gd name="T24" fmla="*/ 168 w 213"/>
                <a:gd name="T25" fmla="*/ 0 h 220"/>
                <a:gd name="T26" fmla="*/ 0 w 213"/>
                <a:gd name="T27" fmla="*/ 84 h 220"/>
                <a:gd name="T28" fmla="*/ 0 w 213"/>
                <a:gd name="T29" fmla="*/ 84 h 2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3"/>
                <a:gd name="T46" fmla="*/ 0 h 220"/>
                <a:gd name="T47" fmla="*/ 213 w 213"/>
                <a:gd name="T48" fmla="*/ 220 h 2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3" h="220">
                  <a:moveTo>
                    <a:pt x="0" y="84"/>
                  </a:moveTo>
                  <a:lnTo>
                    <a:pt x="0" y="86"/>
                  </a:lnTo>
                  <a:lnTo>
                    <a:pt x="4" y="91"/>
                  </a:lnTo>
                  <a:lnTo>
                    <a:pt x="11" y="101"/>
                  </a:lnTo>
                  <a:lnTo>
                    <a:pt x="14" y="112"/>
                  </a:lnTo>
                  <a:lnTo>
                    <a:pt x="20" y="126"/>
                  </a:lnTo>
                  <a:lnTo>
                    <a:pt x="27" y="143"/>
                  </a:lnTo>
                  <a:lnTo>
                    <a:pt x="29" y="160"/>
                  </a:lnTo>
                  <a:lnTo>
                    <a:pt x="32" y="179"/>
                  </a:lnTo>
                  <a:lnTo>
                    <a:pt x="29" y="200"/>
                  </a:lnTo>
                  <a:lnTo>
                    <a:pt x="25" y="219"/>
                  </a:lnTo>
                  <a:lnTo>
                    <a:pt x="212" y="135"/>
                  </a:lnTo>
                  <a:lnTo>
                    <a:pt x="168" y="0"/>
                  </a:lnTo>
                  <a:lnTo>
                    <a:pt x="0" y="8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3764" y="995"/>
              <a:ext cx="277" cy="372"/>
            </a:xfrm>
            <a:custGeom>
              <a:avLst/>
              <a:gdLst>
                <a:gd name="T0" fmla="*/ 152 w 277"/>
                <a:gd name="T1" fmla="*/ 371 h 372"/>
                <a:gd name="T2" fmla="*/ 145 w 277"/>
                <a:gd name="T3" fmla="*/ 363 h 372"/>
                <a:gd name="T4" fmla="*/ 138 w 277"/>
                <a:gd name="T5" fmla="*/ 352 h 372"/>
                <a:gd name="T6" fmla="*/ 129 w 277"/>
                <a:gd name="T7" fmla="*/ 341 h 372"/>
                <a:gd name="T8" fmla="*/ 122 w 277"/>
                <a:gd name="T9" fmla="*/ 331 h 372"/>
                <a:gd name="T10" fmla="*/ 111 w 277"/>
                <a:gd name="T11" fmla="*/ 322 h 372"/>
                <a:gd name="T12" fmla="*/ 103 w 277"/>
                <a:gd name="T13" fmla="*/ 312 h 372"/>
                <a:gd name="T14" fmla="*/ 92 w 277"/>
                <a:gd name="T15" fmla="*/ 303 h 372"/>
                <a:gd name="T16" fmla="*/ 79 w 277"/>
                <a:gd name="T17" fmla="*/ 295 h 372"/>
                <a:gd name="T18" fmla="*/ 67 w 277"/>
                <a:gd name="T19" fmla="*/ 289 h 372"/>
                <a:gd name="T20" fmla="*/ 53 w 277"/>
                <a:gd name="T21" fmla="*/ 282 h 372"/>
                <a:gd name="T22" fmla="*/ 53 w 277"/>
                <a:gd name="T23" fmla="*/ 282 h 372"/>
                <a:gd name="T24" fmla="*/ 53 w 277"/>
                <a:gd name="T25" fmla="*/ 276 h 372"/>
                <a:gd name="T26" fmla="*/ 53 w 277"/>
                <a:gd name="T27" fmla="*/ 262 h 372"/>
                <a:gd name="T28" fmla="*/ 52 w 277"/>
                <a:gd name="T29" fmla="*/ 238 h 372"/>
                <a:gd name="T30" fmla="*/ 50 w 277"/>
                <a:gd name="T31" fmla="*/ 206 h 372"/>
                <a:gd name="T32" fmla="*/ 46 w 277"/>
                <a:gd name="T33" fmla="*/ 172 h 372"/>
                <a:gd name="T34" fmla="*/ 41 w 277"/>
                <a:gd name="T35" fmla="*/ 135 h 372"/>
                <a:gd name="T36" fmla="*/ 35 w 277"/>
                <a:gd name="T37" fmla="*/ 99 h 372"/>
                <a:gd name="T38" fmla="*/ 25 w 277"/>
                <a:gd name="T39" fmla="*/ 61 h 372"/>
                <a:gd name="T40" fmla="*/ 14 w 277"/>
                <a:gd name="T41" fmla="*/ 29 h 372"/>
                <a:gd name="T42" fmla="*/ 0 w 277"/>
                <a:gd name="T43" fmla="*/ 0 h 372"/>
                <a:gd name="T44" fmla="*/ 0 w 277"/>
                <a:gd name="T45" fmla="*/ 0 h 372"/>
                <a:gd name="T46" fmla="*/ 20 w 277"/>
                <a:gd name="T47" fmla="*/ 25 h 372"/>
                <a:gd name="T48" fmla="*/ 46 w 277"/>
                <a:gd name="T49" fmla="*/ 48 h 372"/>
                <a:gd name="T50" fmla="*/ 75 w 277"/>
                <a:gd name="T51" fmla="*/ 71 h 372"/>
                <a:gd name="T52" fmla="*/ 106 w 277"/>
                <a:gd name="T53" fmla="*/ 93 h 372"/>
                <a:gd name="T54" fmla="*/ 138 w 277"/>
                <a:gd name="T55" fmla="*/ 114 h 372"/>
                <a:gd name="T56" fmla="*/ 168 w 277"/>
                <a:gd name="T57" fmla="*/ 131 h 372"/>
                <a:gd name="T58" fmla="*/ 195 w 277"/>
                <a:gd name="T59" fmla="*/ 145 h 372"/>
                <a:gd name="T60" fmla="*/ 216 w 277"/>
                <a:gd name="T61" fmla="*/ 156 h 372"/>
                <a:gd name="T62" fmla="*/ 228 w 277"/>
                <a:gd name="T63" fmla="*/ 165 h 372"/>
                <a:gd name="T64" fmla="*/ 235 w 277"/>
                <a:gd name="T65" fmla="*/ 167 h 372"/>
                <a:gd name="T66" fmla="*/ 235 w 277"/>
                <a:gd name="T67" fmla="*/ 167 h 372"/>
                <a:gd name="T68" fmla="*/ 235 w 277"/>
                <a:gd name="T69" fmla="*/ 181 h 372"/>
                <a:gd name="T70" fmla="*/ 237 w 277"/>
                <a:gd name="T71" fmla="*/ 193 h 372"/>
                <a:gd name="T72" fmla="*/ 239 w 277"/>
                <a:gd name="T73" fmla="*/ 209 h 372"/>
                <a:gd name="T74" fmla="*/ 241 w 277"/>
                <a:gd name="T75" fmla="*/ 221 h 372"/>
                <a:gd name="T76" fmla="*/ 246 w 277"/>
                <a:gd name="T77" fmla="*/ 234 h 372"/>
                <a:gd name="T78" fmla="*/ 252 w 277"/>
                <a:gd name="T79" fmla="*/ 246 h 372"/>
                <a:gd name="T80" fmla="*/ 258 w 277"/>
                <a:gd name="T81" fmla="*/ 259 h 372"/>
                <a:gd name="T82" fmla="*/ 265 w 277"/>
                <a:gd name="T83" fmla="*/ 269 h 372"/>
                <a:gd name="T84" fmla="*/ 269 w 277"/>
                <a:gd name="T85" fmla="*/ 280 h 372"/>
                <a:gd name="T86" fmla="*/ 276 w 277"/>
                <a:gd name="T87" fmla="*/ 292 h 372"/>
                <a:gd name="T88" fmla="*/ 152 w 277"/>
                <a:gd name="T89" fmla="*/ 371 h 372"/>
                <a:gd name="T90" fmla="*/ 152 w 277"/>
                <a:gd name="T91" fmla="*/ 371 h 3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7"/>
                <a:gd name="T139" fmla="*/ 0 h 372"/>
                <a:gd name="T140" fmla="*/ 277 w 277"/>
                <a:gd name="T141" fmla="*/ 372 h 3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7" h="372">
                  <a:moveTo>
                    <a:pt x="152" y="371"/>
                  </a:moveTo>
                  <a:lnTo>
                    <a:pt x="145" y="363"/>
                  </a:lnTo>
                  <a:lnTo>
                    <a:pt x="138" y="352"/>
                  </a:lnTo>
                  <a:lnTo>
                    <a:pt x="129" y="341"/>
                  </a:lnTo>
                  <a:lnTo>
                    <a:pt x="122" y="331"/>
                  </a:lnTo>
                  <a:lnTo>
                    <a:pt x="111" y="322"/>
                  </a:lnTo>
                  <a:lnTo>
                    <a:pt x="103" y="312"/>
                  </a:lnTo>
                  <a:lnTo>
                    <a:pt x="92" y="303"/>
                  </a:lnTo>
                  <a:lnTo>
                    <a:pt x="79" y="295"/>
                  </a:lnTo>
                  <a:lnTo>
                    <a:pt x="67" y="289"/>
                  </a:lnTo>
                  <a:lnTo>
                    <a:pt x="53" y="282"/>
                  </a:lnTo>
                  <a:lnTo>
                    <a:pt x="53" y="276"/>
                  </a:lnTo>
                  <a:lnTo>
                    <a:pt x="53" y="262"/>
                  </a:lnTo>
                  <a:lnTo>
                    <a:pt x="52" y="238"/>
                  </a:lnTo>
                  <a:lnTo>
                    <a:pt x="50" y="206"/>
                  </a:lnTo>
                  <a:lnTo>
                    <a:pt x="46" y="172"/>
                  </a:lnTo>
                  <a:lnTo>
                    <a:pt x="41" y="135"/>
                  </a:lnTo>
                  <a:lnTo>
                    <a:pt x="35" y="99"/>
                  </a:lnTo>
                  <a:lnTo>
                    <a:pt x="25" y="61"/>
                  </a:lnTo>
                  <a:lnTo>
                    <a:pt x="14" y="29"/>
                  </a:lnTo>
                  <a:lnTo>
                    <a:pt x="0" y="0"/>
                  </a:lnTo>
                  <a:lnTo>
                    <a:pt x="20" y="25"/>
                  </a:lnTo>
                  <a:lnTo>
                    <a:pt x="46" y="48"/>
                  </a:lnTo>
                  <a:lnTo>
                    <a:pt x="75" y="71"/>
                  </a:lnTo>
                  <a:lnTo>
                    <a:pt x="106" y="93"/>
                  </a:lnTo>
                  <a:lnTo>
                    <a:pt x="138" y="114"/>
                  </a:lnTo>
                  <a:lnTo>
                    <a:pt x="168" y="131"/>
                  </a:lnTo>
                  <a:lnTo>
                    <a:pt x="195" y="145"/>
                  </a:lnTo>
                  <a:lnTo>
                    <a:pt x="216" y="156"/>
                  </a:lnTo>
                  <a:lnTo>
                    <a:pt x="228" y="165"/>
                  </a:lnTo>
                  <a:lnTo>
                    <a:pt x="235" y="167"/>
                  </a:lnTo>
                  <a:lnTo>
                    <a:pt x="235" y="181"/>
                  </a:lnTo>
                  <a:lnTo>
                    <a:pt x="237" y="193"/>
                  </a:lnTo>
                  <a:lnTo>
                    <a:pt x="239" y="209"/>
                  </a:lnTo>
                  <a:lnTo>
                    <a:pt x="241" y="221"/>
                  </a:lnTo>
                  <a:lnTo>
                    <a:pt x="246" y="234"/>
                  </a:lnTo>
                  <a:lnTo>
                    <a:pt x="252" y="246"/>
                  </a:lnTo>
                  <a:lnTo>
                    <a:pt x="258" y="259"/>
                  </a:lnTo>
                  <a:lnTo>
                    <a:pt x="265" y="269"/>
                  </a:lnTo>
                  <a:lnTo>
                    <a:pt x="269" y="280"/>
                  </a:lnTo>
                  <a:lnTo>
                    <a:pt x="276" y="292"/>
                  </a:lnTo>
                  <a:lnTo>
                    <a:pt x="152" y="3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3764" y="995"/>
              <a:ext cx="277" cy="372"/>
            </a:xfrm>
            <a:custGeom>
              <a:avLst/>
              <a:gdLst>
                <a:gd name="T0" fmla="*/ 152 w 277"/>
                <a:gd name="T1" fmla="*/ 371 h 372"/>
                <a:gd name="T2" fmla="*/ 145 w 277"/>
                <a:gd name="T3" fmla="*/ 363 h 372"/>
                <a:gd name="T4" fmla="*/ 138 w 277"/>
                <a:gd name="T5" fmla="*/ 352 h 372"/>
                <a:gd name="T6" fmla="*/ 129 w 277"/>
                <a:gd name="T7" fmla="*/ 341 h 372"/>
                <a:gd name="T8" fmla="*/ 122 w 277"/>
                <a:gd name="T9" fmla="*/ 331 h 372"/>
                <a:gd name="T10" fmla="*/ 111 w 277"/>
                <a:gd name="T11" fmla="*/ 322 h 372"/>
                <a:gd name="T12" fmla="*/ 103 w 277"/>
                <a:gd name="T13" fmla="*/ 312 h 372"/>
                <a:gd name="T14" fmla="*/ 92 w 277"/>
                <a:gd name="T15" fmla="*/ 303 h 372"/>
                <a:gd name="T16" fmla="*/ 79 w 277"/>
                <a:gd name="T17" fmla="*/ 295 h 372"/>
                <a:gd name="T18" fmla="*/ 67 w 277"/>
                <a:gd name="T19" fmla="*/ 289 h 372"/>
                <a:gd name="T20" fmla="*/ 53 w 277"/>
                <a:gd name="T21" fmla="*/ 282 h 372"/>
                <a:gd name="T22" fmla="*/ 53 w 277"/>
                <a:gd name="T23" fmla="*/ 282 h 372"/>
                <a:gd name="T24" fmla="*/ 53 w 277"/>
                <a:gd name="T25" fmla="*/ 276 h 372"/>
                <a:gd name="T26" fmla="*/ 53 w 277"/>
                <a:gd name="T27" fmla="*/ 262 h 372"/>
                <a:gd name="T28" fmla="*/ 52 w 277"/>
                <a:gd name="T29" fmla="*/ 238 h 372"/>
                <a:gd name="T30" fmla="*/ 50 w 277"/>
                <a:gd name="T31" fmla="*/ 206 h 372"/>
                <a:gd name="T32" fmla="*/ 46 w 277"/>
                <a:gd name="T33" fmla="*/ 172 h 372"/>
                <a:gd name="T34" fmla="*/ 41 w 277"/>
                <a:gd name="T35" fmla="*/ 135 h 372"/>
                <a:gd name="T36" fmla="*/ 35 w 277"/>
                <a:gd name="T37" fmla="*/ 99 h 372"/>
                <a:gd name="T38" fmla="*/ 25 w 277"/>
                <a:gd name="T39" fmla="*/ 61 h 372"/>
                <a:gd name="T40" fmla="*/ 14 w 277"/>
                <a:gd name="T41" fmla="*/ 29 h 372"/>
                <a:gd name="T42" fmla="*/ 0 w 277"/>
                <a:gd name="T43" fmla="*/ 0 h 372"/>
                <a:gd name="T44" fmla="*/ 0 w 277"/>
                <a:gd name="T45" fmla="*/ 0 h 372"/>
                <a:gd name="T46" fmla="*/ 20 w 277"/>
                <a:gd name="T47" fmla="*/ 25 h 372"/>
                <a:gd name="T48" fmla="*/ 46 w 277"/>
                <a:gd name="T49" fmla="*/ 48 h 372"/>
                <a:gd name="T50" fmla="*/ 75 w 277"/>
                <a:gd name="T51" fmla="*/ 71 h 372"/>
                <a:gd name="T52" fmla="*/ 106 w 277"/>
                <a:gd name="T53" fmla="*/ 93 h 372"/>
                <a:gd name="T54" fmla="*/ 138 w 277"/>
                <a:gd name="T55" fmla="*/ 114 h 372"/>
                <a:gd name="T56" fmla="*/ 168 w 277"/>
                <a:gd name="T57" fmla="*/ 131 h 372"/>
                <a:gd name="T58" fmla="*/ 195 w 277"/>
                <a:gd name="T59" fmla="*/ 145 h 372"/>
                <a:gd name="T60" fmla="*/ 216 w 277"/>
                <a:gd name="T61" fmla="*/ 156 h 372"/>
                <a:gd name="T62" fmla="*/ 228 w 277"/>
                <a:gd name="T63" fmla="*/ 165 h 372"/>
                <a:gd name="T64" fmla="*/ 235 w 277"/>
                <a:gd name="T65" fmla="*/ 167 h 372"/>
                <a:gd name="T66" fmla="*/ 235 w 277"/>
                <a:gd name="T67" fmla="*/ 167 h 372"/>
                <a:gd name="T68" fmla="*/ 235 w 277"/>
                <a:gd name="T69" fmla="*/ 181 h 372"/>
                <a:gd name="T70" fmla="*/ 237 w 277"/>
                <a:gd name="T71" fmla="*/ 193 h 372"/>
                <a:gd name="T72" fmla="*/ 239 w 277"/>
                <a:gd name="T73" fmla="*/ 209 h 372"/>
                <a:gd name="T74" fmla="*/ 241 w 277"/>
                <a:gd name="T75" fmla="*/ 221 h 372"/>
                <a:gd name="T76" fmla="*/ 246 w 277"/>
                <a:gd name="T77" fmla="*/ 234 h 372"/>
                <a:gd name="T78" fmla="*/ 252 w 277"/>
                <a:gd name="T79" fmla="*/ 246 h 372"/>
                <a:gd name="T80" fmla="*/ 258 w 277"/>
                <a:gd name="T81" fmla="*/ 259 h 372"/>
                <a:gd name="T82" fmla="*/ 265 w 277"/>
                <a:gd name="T83" fmla="*/ 269 h 372"/>
                <a:gd name="T84" fmla="*/ 269 w 277"/>
                <a:gd name="T85" fmla="*/ 280 h 372"/>
                <a:gd name="T86" fmla="*/ 276 w 277"/>
                <a:gd name="T87" fmla="*/ 292 h 372"/>
                <a:gd name="T88" fmla="*/ 152 w 277"/>
                <a:gd name="T89" fmla="*/ 371 h 372"/>
                <a:gd name="T90" fmla="*/ 152 w 277"/>
                <a:gd name="T91" fmla="*/ 371 h 3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7"/>
                <a:gd name="T139" fmla="*/ 0 h 372"/>
                <a:gd name="T140" fmla="*/ 277 w 277"/>
                <a:gd name="T141" fmla="*/ 372 h 3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7" h="372">
                  <a:moveTo>
                    <a:pt x="152" y="371"/>
                  </a:moveTo>
                  <a:lnTo>
                    <a:pt x="145" y="363"/>
                  </a:lnTo>
                  <a:lnTo>
                    <a:pt x="138" y="352"/>
                  </a:lnTo>
                  <a:lnTo>
                    <a:pt x="129" y="341"/>
                  </a:lnTo>
                  <a:lnTo>
                    <a:pt x="122" y="331"/>
                  </a:lnTo>
                  <a:lnTo>
                    <a:pt x="111" y="322"/>
                  </a:lnTo>
                  <a:lnTo>
                    <a:pt x="103" y="312"/>
                  </a:lnTo>
                  <a:lnTo>
                    <a:pt x="92" y="303"/>
                  </a:lnTo>
                  <a:lnTo>
                    <a:pt x="79" y="295"/>
                  </a:lnTo>
                  <a:lnTo>
                    <a:pt x="67" y="289"/>
                  </a:lnTo>
                  <a:lnTo>
                    <a:pt x="53" y="282"/>
                  </a:lnTo>
                  <a:lnTo>
                    <a:pt x="53" y="276"/>
                  </a:lnTo>
                  <a:lnTo>
                    <a:pt x="53" y="262"/>
                  </a:lnTo>
                  <a:lnTo>
                    <a:pt x="52" y="238"/>
                  </a:lnTo>
                  <a:lnTo>
                    <a:pt x="50" y="206"/>
                  </a:lnTo>
                  <a:lnTo>
                    <a:pt x="46" y="172"/>
                  </a:lnTo>
                  <a:lnTo>
                    <a:pt x="41" y="135"/>
                  </a:lnTo>
                  <a:lnTo>
                    <a:pt x="35" y="99"/>
                  </a:lnTo>
                  <a:lnTo>
                    <a:pt x="25" y="61"/>
                  </a:lnTo>
                  <a:lnTo>
                    <a:pt x="14" y="29"/>
                  </a:lnTo>
                  <a:lnTo>
                    <a:pt x="0" y="0"/>
                  </a:lnTo>
                  <a:lnTo>
                    <a:pt x="20" y="25"/>
                  </a:lnTo>
                  <a:lnTo>
                    <a:pt x="46" y="48"/>
                  </a:lnTo>
                  <a:lnTo>
                    <a:pt x="75" y="71"/>
                  </a:lnTo>
                  <a:lnTo>
                    <a:pt x="106" y="93"/>
                  </a:lnTo>
                  <a:lnTo>
                    <a:pt x="138" y="114"/>
                  </a:lnTo>
                  <a:lnTo>
                    <a:pt x="168" y="131"/>
                  </a:lnTo>
                  <a:lnTo>
                    <a:pt x="195" y="145"/>
                  </a:lnTo>
                  <a:lnTo>
                    <a:pt x="216" y="156"/>
                  </a:lnTo>
                  <a:lnTo>
                    <a:pt x="228" y="165"/>
                  </a:lnTo>
                  <a:lnTo>
                    <a:pt x="235" y="167"/>
                  </a:lnTo>
                  <a:lnTo>
                    <a:pt x="235" y="181"/>
                  </a:lnTo>
                  <a:lnTo>
                    <a:pt x="237" y="193"/>
                  </a:lnTo>
                  <a:lnTo>
                    <a:pt x="239" y="209"/>
                  </a:lnTo>
                  <a:lnTo>
                    <a:pt x="241" y="221"/>
                  </a:lnTo>
                  <a:lnTo>
                    <a:pt x="246" y="234"/>
                  </a:lnTo>
                  <a:lnTo>
                    <a:pt x="252" y="246"/>
                  </a:lnTo>
                  <a:lnTo>
                    <a:pt x="258" y="259"/>
                  </a:lnTo>
                  <a:lnTo>
                    <a:pt x="265" y="269"/>
                  </a:lnTo>
                  <a:lnTo>
                    <a:pt x="269" y="280"/>
                  </a:lnTo>
                  <a:lnTo>
                    <a:pt x="276" y="292"/>
                  </a:lnTo>
                  <a:lnTo>
                    <a:pt x="152" y="371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Line 41"/>
            <p:cNvSpPr>
              <a:spLocks noChangeShapeType="1"/>
            </p:cNvSpPr>
            <p:nvPr/>
          </p:nvSpPr>
          <p:spPr bwMode="auto">
            <a:xfrm flipH="1">
              <a:off x="3821" y="1163"/>
              <a:ext cx="175" cy="116"/>
            </a:xfrm>
            <a:prstGeom prst="line">
              <a:avLst/>
            </a:prstGeom>
            <a:noFill/>
            <a:ln w="12700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3857" y="1441"/>
              <a:ext cx="788" cy="565"/>
            </a:xfrm>
            <a:custGeom>
              <a:avLst/>
              <a:gdLst>
                <a:gd name="T0" fmla="*/ 164 w 788"/>
                <a:gd name="T1" fmla="*/ 90 h 565"/>
                <a:gd name="T2" fmla="*/ 181 w 788"/>
                <a:gd name="T3" fmla="*/ 124 h 565"/>
                <a:gd name="T4" fmla="*/ 198 w 788"/>
                <a:gd name="T5" fmla="*/ 162 h 565"/>
                <a:gd name="T6" fmla="*/ 210 w 788"/>
                <a:gd name="T7" fmla="*/ 204 h 565"/>
                <a:gd name="T8" fmla="*/ 216 w 788"/>
                <a:gd name="T9" fmla="*/ 244 h 565"/>
                <a:gd name="T10" fmla="*/ 216 w 788"/>
                <a:gd name="T11" fmla="*/ 262 h 565"/>
                <a:gd name="T12" fmla="*/ 204 w 788"/>
                <a:gd name="T13" fmla="*/ 322 h 565"/>
                <a:gd name="T14" fmla="*/ 177 w 788"/>
                <a:gd name="T15" fmla="*/ 386 h 565"/>
                <a:gd name="T16" fmla="*/ 134 w 788"/>
                <a:gd name="T17" fmla="*/ 455 h 565"/>
                <a:gd name="T18" fmla="*/ 75 w 788"/>
                <a:gd name="T19" fmla="*/ 515 h 565"/>
                <a:gd name="T20" fmla="*/ 0 w 788"/>
                <a:gd name="T21" fmla="*/ 561 h 565"/>
                <a:gd name="T22" fmla="*/ 8 w 788"/>
                <a:gd name="T23" fmla="*/ 561 h 565"/>
                <a:gd name="T24" fmla="*/ 75 w 788"/>
                <a:gd name="T25" fmla="*/ 564 h 565"/>
                <a:gd name="T26" fmla="*/ 183 w 788"/>
                <a:gd name="T27" fmla="*/ 559 h 565"/>
                <a:gd name="T28" fmla="*/ 313 w 788"/>
                <a:gd name="T29" fmla="*/ 540 h 565"/>
                <a:gd name="T30" fmla="*/ 442 w 788"/>
                <a:gd name="T31" fmla="*/ 501 h 565"/>
                <a:gd name="T32" fmla="*/ 497 w 788"/>
                <a:gd name="T33" fmla="*/ 471 h 565"/>
                <a:gd name="T34" fmla="*/ 594 w 788"/>
                <a:gd name="T35" fmla="*/ 384 h 565"/>
                <a:gd name="T36" fmla="*/ 674 w 788"/>
                <a:gd name="T37" fmla="*/ 275 h 565"/>
                <a:gd name="T38" fmla="*/ 734 w 788"/>
                <a:gd name="T39" fmla="*/ 168 h 565"/>
                <a:gd name="T40" fmla="*/ 773 w 788"/>
                <a:gd name="T41" fmla="*/ 89 h 565"/>
                <a:gd name="T42" fmla="*/ 787 w 788"/>
                <a:gd name="T43" fmla="*/ 54 h 565"/>
                <a:gd name="T44" fmla="*/ 750 w 788"/>
                <a:gd name="T45" fmla="*/ 82 h 565"/>
                <a:gd name="T46" fmla="*/ 672 w 788"/>
                <a:gd name="T47" fmla="*/ 122 h 565"/>
                <a:gd name="T48" fmla="*/ 592 w 788"/>
                <a:gd name="T49" fmla="*/ 140 h 565"/>
                <a:gd name="T50" fmla="*/ 516 w 788"/>
                <a:gd name="T51" fmla="*/ 142 h 565"/>
                <a:gd name="T52" fmla="*/ 451 w 788"/>
                <a:gd name="T53" fmla="*/ 137 h 565"/>
                <a:gd name="T54" fmla="*/ 423 w 788"/>
                <a:gd name="T55" fmla="*/ 128 h 565"/>
                <a:gd name="T56" fmla="*/ 387 w 788"/>
                <a:gd name="T57" fmla="*/ 112 h 565"/>
                <a:gd name="T58" fmla="*/ 354 w 788"/>
                <a:gd name="T59" fmla="*/ 86 h 565"/>
                <a:gd name="T60" fmla="*/ 324 w 788"/>
                <a:gd name="T61" fmla="*/ 54 h 565"/>
                <a:gd name="T62" fmla="*/ 297 w 788"/>
                <a:gd name="T63" fmla="*/ 25 h 565"/>
                <a:gd name="T64" fmla="*/ 278 w 788"/>
                <a:gd name="T65" fmla="*/ 0 h 5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88"/>
                <a:gd name="T100" fmla="*/ 0 h 565"/>
                <a:gd name="T101" fmla="*/ 788 w 788"/>
                <a:gd name="T102" fmla="*/ 565 h 5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88" h="565">
                  <a:moveTo>
                    <a:pt x="156" y="78"/>
                  </a:moveTo>
                  <a:lnTo>
                    <a:pt x="164" y="90"/>
                  </a:lnTo>
                  <a:lnTo>
                    <a:pt x="172" y="107"/>
                  </a:lnTo>
                  <a:lnTo>
                    <a:pt x="181" y="124"/>
                  </a:lnTo>
                  <a:lnTo>
                    <a:pt x="189" y="142"/>
                  </a:lnTo>
                  <a:lnTo>
                    <a:pt x="198" y="162"/>
                  </a:lnTo>
                  <a:lnTo>
                    <a:pt x="204" y="183"/>
                  </a:lnTo>
                  <a:lnTo>
                    <a:pt x="210" y="204"/>
                  </a:lnTo>
                  <a:lnTo>
                    <a:pt x="214" y="225"/>
                  </a:lnTo>
                  <a:lnTo>
                    <a:pt x="216" y="244"/>
                  </a:lnTo>
                  <a:lnTo>
                    <a:pt x="216" y="262"/>
                  </a:lnTo>
                  <a:lnTo>
                    <a:pt x="210" y="290"/>
                  </a:lnTo>
                  <a:lnTo>
                    <a:pt x="204" y="322"/>
                  </a:lnTo>
                  <a:lnTo>
                    <a:pt x="191" y="354"/>
                  </a:lnTo>
                  <a:lnTo>
                    <a:pt x="177" y="386"/>
                  </a:lnTo>
                  <a:lnTo>
                    <a:pt x="156" y="421"/>
                  </a:lnTo>
                  <a:lnTo>
                    <a:pt x="134" y="455"/>
                  </a:lnTo>
                  <a:lnTo>
                    <a:pt x="107" y="488"/>
                  </a:lnTo>
                  <a:lnTo>
                    <a:pt x="75" y="515"/>
                  </a:lnTo>
                  <a:lnTo>
                    <a:pt x="39" y="540"/>
                  </a:lnTo>
                  <a:lnTo>
                    <a:pt x="0" y="561"/>
                  </a:lnTo>
                  <a:lnTo>
                    <a:pt x="8" y="561"/>
                  </a:lnTo>
                  <a:lnTo>
                    <a:pt x="35" y="564"/>
                  </a:lnTo>
                  <a:lnTo>
                    <a:pt x="75" y="564"/>
                  </a:lnTo>
                  <a:lnTo>
                    <a:pt x="124" y="561"/>
                  </a:lnTo>
                  <a:lnTo>
                    <a:pt x="183" y="559"/>
                  </a:lnTo>
                  <a:lnTo>
                    <a:pt x="246" y="554"/>
                  </a:lnTo>
                  <a:lnTo>
                    <a:pt x="313" y="540"/>
                  </a:lnTo>
                  <a:lnTo>
                    <a:pt x="379" y="524"/>
                  </a:lnTo>
                  <a:lnTo>
                    <a:pt x="442" y="501"/>
                  </a:lnTo>
                  <a:lnTo>
                    <a:pt x="497" y="471"/>
                  </a:lnTo>
                  <a:lnTo>
                    <a:pt x="548" y="433"/>
                  </a:lnTo>
                  <a:lnTo>
                    <a:pt x="594" y="384"/>
                  </a:lnTo>
                  <a:lnTo>
                    <a:pt x="636" y="333"/>
                  </a:lnTo>
                  <a:lnTo>
                    <a:pt x="674" y="275"/>
                  </a:lnTo>
                  <a:lnTo>
                    <a:pt x="708" y="220"/>
                  </a:lnTo>
                  <a:lnTo>
                    <a:pt x="734" y="168"/>
                  </a:lnTo>
                  <a:lnTo>
                    <a:pt x="757" y="124"/>
                  </a:lnTo>
                  <a:lnTo>
                    <a:pt x="773" y="89"/>
                  </a:lnTo>
                  <a:lnTo>
                    <a:pt x="782" y="63"/>
                  </a:lnTo>
                  <a:lnTo>
                    <a:pt x="787" y="54"/>
                  </a:lnTo>
                  <a:lnTo>
                    <a:pt x="750" y="82"/>
                  </a:lnTo>
                  <a:lnTo>
                    <a:pt x="712" y="105"/>
                  </a:lnTo>
                  <a:lnTo>
                    <a:pt x="672" y="122"/>
                  </a:lnTo>
                  <a:lnTo>
                    <a:pt x="632" y="133"/>
                  </a:lnTo>
                  <a:lnTo>
                    <a:pt x="592" y="140"/>
                  </a:lnTo>
                  <a:lnTo>
                    <a:pt x="554" y="142"/>
                  </a:lnTo>
                  <a:lnTo>
                    <a:pt x="516" y="142"/>
                  </a:lnTo>
                  <a:lnTo>
                    <a:pt x="483" y="140"/>
                  </a:lnTo>
                  <a:lnTo>
                    <a:pt x="451" y="137"/>
                  </a:lnTo>
                  <a:lnTo>
                    <a:pt x="423" y="128"/>
                  </a:lnTo>
                  <a:lnTo>
                    <a:pt x="407" y="122"/>
                  </a:lnTo>
                  <a:lnTo>
                    <a:pt x="387" y="112"/>
                  </a:lnTo>
                  <a:lnTo>
                    <a:pt x="370" y="101"/>
                  </a:lnTo>
                  <a:lnTo>
                    <a:pt x="354" y="86"/>
                  </a:lnTo>
                  <a:lnTo>
                    <a:pt x="339" y="71"/>
                  </a:lnTo>
                  <a:lnTo>
                    <a:pt x="324" y="54"/>
                  </a:lnTo>
                  <a:lnTo>
                    <a:pt x="311" y="40"/>
                  </a:lnTo>
                  <a:lnTo>
                    <a:pt x="297" y="25"/>
                  </a:lnTo>
                  <a:lnTo>
                    <a:pt x="288" y="10"/>
                  </a:lnTo>
                  <a:lnTo>
                    <a:pt x="278" y="0"/>
                  </a:lnTo>
                  <a:lnTo>
                    <a:pt x="156" y="7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3857" y="1441"/>
              <a:ext cx="788" cy="565"/>
            </a:xfrm>
            <a:custGeom>
              <a:avLst/>
              <a:gdLst>
                <a:gd name="T0" fmla="*/ 164 w 788"/>
                <a:gd name="T1" fmla="*/ 90 h 565"/>
                <a:gd name="T2" fmla="*/ 181 w 788"/>
                <a:gd name="T3" fmla="*/ 124 h 565"/>
                <a:gd name="T4" fmla="*/ 198 w 788"/>
                <a:gd name="T5" fmla="*/ 162 h 565"/>
                <a:gd name="T6" fmla="*/ 210 w 788"/>
                <a:gd name="T7" fmla="*/ 204 h 565"/>
                <a:gd name="T8" fmla="*/ 216 w 788"/>
                <a:gd name="T9" fmla="*/ 244 h 565"/>
                <a:gd name="T10" fmla="*/ 216 w 788"/>
                <a:gd name="T11" fmla="*/ 262 h 565"/>
                <a:gd name="T12" fmla="*/ 204 w 788"/>
                <a:gd name="T13" fmla="*/ 322 h 565"/>
                <a:gd name="T14" fmla="*/ 177 w 788"/>
                <a:gd name="T15" fmla="*/ 386 h 565"/>
                <a:gd name="T16" fmla="*/ 134 w 788"/>
                <a:gd name="T17" fmla="*/ 455 h 565"/>
                <a:gd name="T18" fmla="*/ 75 w 788"/>
                <a:gd name="T19" fmla="*/ 515 h 565"/>
                <a:gd name="T20" fmla="*/ 0 w 788"/>
                <a:gd name="T21" fmla="*/ 561 h 565"/>
                <a:gd name="T22" fmla="*/ 8 w 788"/>
                <a:gd name="T23" fmla="*/ 561 h 565"/>
                <a:gd name="T24" fmla="*/ 75 w 788"/>
                <a:gd name="T25" fmla="*/ 564 h 565"/>
                <a:gd name="T26" fmla="*/ 183 w 788"/>
                <a:gd name="T27" fmla="*/ 559 h 565"/>
                <a:gd name="T28" fmla="*/ 313 w 788"/>
                <a:gd name="T29" fmla="*/ 540 h 565"/>
                <a:gd name="T30" fmla="*/ 442 w 788"/>
                <a:gd name="T31" fmla="*/ 501 h 565"/>
                <a:gd name="T32" fmla="*/ 497 w 788"/>
                <a:gd name="T33" fmla="*/ 471 h 565"/>
                <a:gd name="T34" fmla="*/ 594 w 788"/>
                <a:gd name="T35" fmla="*/ 384 h 565"/>
                <a:gd name="T36" fmla="*/ 674 w 788"/>
                <a:gd name="T37" fmla="*/ 275 h 565"/>
                <a:gd name="T38" fmla="*/ 734 w 788"/>
                <a:gd name="T39" fmla="*/ 168 h 565"/>
                <a:gd name="T40" fmla="*/ 773 w 788"/>
                <a:gd name="T41" fmla="*/ 89 h 565"/>
                <a:gd name="T42" fmla="*/ 787 w 788"/>
                <a:gd name="T43" fmla="*/ 54 h 565"/>
                <a:gd name="T44" fmla="*/ 750 w 788"/>
                <a:gd name="T45" fmla="*/ 82 h 565"/>
                <a:gd name="T46" fmla="*/ 672 w 788"/>
                <a:gd name="T47" fmla="*/ 122 h 565"/>
                <a:gd name="T48" fmla="*/ 592 w 788"/>
                <a:gd name="T49" fmla="*/ 140 h 565"/>
                <a:gd name="T50" fmla="*/ 516 w 788"/>
                <a:gd name="T51" fmla="*/ 142 h 565"/>
                <a:gd name="T52" fmla="*/ 451 w 788"/>
                <a:gd name="T53" fmla="*/ 137 h 565"/>
                <a:gd name="T54" fmla="*/ 423 w 788"/>
                <a:gd name="T55" fmla="*/ 128 h 565"/>
                <a:gd name="T56" fmla="*/ 387 w 788"/>
                <a:gd name="T57" fmla="*/ 112 h 565"/>
                <a:gd name="T58" fmla="*/ 354 w 788"/>
                <a:gd name="T59" fmla="*/ 86 h 565"/>
                <a:gd name="T60" fmla="*/ 324 w 788"/>
                <a:gd name="T61" fmla="*/ 54 h 565"/>
                <a:gd name="T62" fmla="*/ 297 w 788"/>
                <a:gd name="T63" fmla="*/ 25 h 565"/>
                <a:gd name="T64" fmla="*/ 278 w 788"/>
                <a:gd name="T65" fmla="*/ 0 h 5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88"/>
                <a:gd name="T100" fmla="*/ 0 h 565"/>
                <a:gd name="T101" fmla="*/ 788 w 788"/>
                <a:gd name="T102" fmla="*/ 565 h 5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88" h="565">
                  <a:moveTo>
                    <a:pt x="156" y="78"/>
                  </a:moveTo>
                  <a:lnTo>
                    <a:pt x="164" y="90"/>
                  </a:lnTo>
                  <a:lnTo>
                    <a:pt x="172" y="107"/>
                  </a:lnTo>
                  <a:lnTo>
                    <a:pt x="181" y="124"/>
                  </a:lnTo>
                  <a:lnTo>
                    <a:pt x="189" y="142"/>
                  </a:lnTo>
                  <a:lnTo>
                    <a:pt x="198" y="162"/>
                  </a:lnTo>
                  <a:lnTo>
                    <a:pt x="204" y="183"/>
                  </a:lnTo>
                  <a:lnTo>
                    <a:pt x="210" y="204"/>
                  </a:lnTo>
                  <a:lnTo>
                    <a:pt x="214" y="225"/>
                  </a:lnTo>
                  <a:lnTo>
                    <a:pt x="216" y="244"/>
                  </a:lnTo>
                  <a:lnTo>
                    <a:pt x="216" y="262"/>
                  </a:lnTo>
                  <a:lnTo>
                    <a:pt x="210" y="290"/>
                  </a:lnTo>
                  <a:lnTo>
                    <a:pt x="204" y="322"/>
                  </a:lnTo>
                  <a:lnTo>
                    <a:pt x="191" y="354"/>
                  </a:lnTo>
                  <a:lnTo>
                    <a:pt x="177" y="386"/>
                  </a:lnTo>
                  <a:lnTo>
                    <a:pt x="156" y="421"/>
                  </a:lnTo>
                  <a:lnTo>
                    <a:pt x="134" y="455"/>
                  </a:lnTo>
                  <a:lnTo>
                    <a:pt x="107" y="488"/>
                  </a:lnTo>
                  <a:lnTo>
                    <a:pt x="75" y="515"/>
                  </a:lnTo>
                  <a:lnTo>
                    <a:pt x="39" y="540"/>
                  </a:lnTo>
                  <a:lnTo>
                    <a:pt x="0" y="561"/>
                  </a:lnTo>
                  <a:lnTo>
                    <a:pt x="8" y="561"/>
                  </a:lnTo>
                  <a:lnTo>
                    <a:pt x="35" y="564"/>
                  </a:lnTo>
                  <a:lnTo>
                    <a:pt x="75" y="564"/>
                  </a:lnTo>
                  <a:lnTo>
                    <a:pt x="124" y="561"/>
                  </a:lnTo>
                  <a:lnTo>
                    <a:pt x="183" y="559"/>
                  </a:lnTo>
                  <a:lnTo>
                    <a:pt x="246" y="554"/>
                  </a:lnTo>
                  <a:lnTo>
                    <a:pt x="313" y="540"/>
                  </a:lnTo>
                  <a:lnTo>
                    <a:pt x="379" y="524"/>
                  </a:lnTo>
                  <a:lnTo>
                    <a:pt x="442" y="501"/>
                  </a:lnTo>
                  <a:lnTo>
                    <a:pt x="497" y="471"/>
                  </a:lnTo>
                  <a:lnTo>
                    <a:pt x="548" y="433"/>
                  </a:lnTo>
                  <a:lnTo>
                    <a:pt x="594" y="384"/>
                  </a:lnTo>
                  <a:lnTo>
                    <a:pt x="636" y="333"/>
                  </a:lnTo>
                  <a:lnTo>
                    <a:pt x="674" y="275"/>
                  </a:lnTo>
                  <a:lnTo>
                    <a:pt x="708" y="220"/>
                  </a:lnTo>
                  <a:lnTo>
                    <a:pt x="734" y="168"/>
                  </a:lnTo>
                  <a:lnTo>
                    <a:pt x="757" y="124"/>
                  </a:lnTo>
                  <a:lnTo>
                    <a:pt x="773" y="89"/>
                  </a:lnTo>
                  <a:lnTo>
                    <a:pt x="782" y="63"/>
                  </a:lnTo>
                  <a:lnTo>
                    <a:pt x="787" y="54"/>
                  </a:lnTo>
                  <a:lnTo>
                    <a:pt x="750" y="82"/>
                  </a:lnTo>
                  <a:lnTo>
                    <a:pt x="712" y="105"/>
                  </a:lnTo>
                  <a:lnTo>
                    <a:pt x="672" y="122"/>
                  </a:lnTo>
                  <a:lnTo>
                    <a:pt x="632" y="133"/>
                  </a:lnTo>
                  <a:lnTo>
                    <a:pt x="592" y="140"/>
                  </a:lnTo>
                  <a:lnTo>
                    <a:pt x="554" y="142"/>
                  </a:lnTo>
                  <a:lnTo>
                    <a:pt x="516" y="142"/>
                  </a:lnTo>
                  <a:lnTo>
                    <a:pt x="483" y="140"/>
                  </a:lnTo>
                  <a:lnTo>
                    <a:pt x="451" y="137"/>
                  </a:lnTo>
                  <a:lnTo>
                    <a:pt x="423" y="128"/>
                  </a:lnTo>
                  <a:lnTo>
                    <a:pt x="407" y="122"/>
                  </a:lnTo>
                  <a:lnTo>
                    <a:pt x="387" y="112"/>
                  </a:lnTo>
                  <a:lnTo>
                    <a:pt x="370" y="101"/>
                  </a:lnTo>
                  <a:lnTo>
                    <a:pt x="354" y="86"/>
                  </a:lnTo>
                  <a:lnTo>
                    <a:pt x="339" y="71"/>
                  </a:lnTo>
                  <a:lnTo>
                    <a:pt x="324" y="54"/>
                  </a:lnTo>
                  <a:lnTo>
                    <a:pt x="311" y="40"/>
                  </a:lnTo>
                  <a:lnTo>
                    <a:pt x="297" y="25"/>
                  </a:lnTo>
                  <a:lnTo>
                    <a:pt x="288" y="10"/>
                  </a:lnTo>
                  <a:lnTo>
                    <a:pt x="278" y="0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3950" y="1547"/>
              <a:ext cx="612" cy="393"/>
            </a:xfrm>
            <a:custGeom>
              <a:avLst/>
              <a:gdLst>
                <a:gd name="T0" fmla="*/ 0 w 612"/>
                <a:gd name="T1" fmla="*/ 392 h 393"/>
                <a:gd name="T2" fmla="*/ 34 w 612"/>
                <a:gd name="T3" fmla="*/ 389 h 393"/>
                <a:gd name="T4" fmla="*/ 69 w 612"/>
                <a:gd name="T5" fmla="*/ 387 h 393"/>
                <a:gd name="T6" fmla="*/ 109 w 612"/>
                <a:gd name="T7" fmla="*/ 383 h 393"/>
                <a:gd name="T8" fmla="*/ 149 w 612"/>
                <a:gd name="T9" fmla="*/ 376 h 393"/>
                <a:gd name="T10" fmla="*/ 187 w 612"/>
                <a:gd name="T11" fmla="*/ 371 h 393"/>
                <a:gd name="T12" fmla="*/ 229 w 612"/>
                <a:gd name="T13" fmla="*/ 360 h 393"/>
                <a:gd name="T14" fmla="*/ 269 w 612"/>
                <a:gd name="T15" fmla="*/ 350 h 393"/>
                <a:gd name="T16" fmla="*/ 305 w 612"/>
                <a:gd name="T17" fmla="*/ 334 h 393"/>
                <a:gd name="T18" fmla="*/ 341 w 612"/>
                <a:gd name="T19" fmla="*/ 318 h 393"/>
                <a:gd name="T20" fmla="*/ 374 w 612"/>
                <a:gd name="T21" fmla="*/ 299 h 393"/>
                <a:gd name="T22" fmla="*/ 374 w 612"/>
                <a:gd name="T23" fmla="*/ 299 h 393"/>
                <a:gd name="T24" fmla="*/ 406 w 612"/>
                <a:gd name="T25" fmla="*/ 277 h 393"/>
                <a:gd name="T26" fmla="*/ 436 w 612"/>
                <a:gd name="T27" fmla="*/ 252 h 393"/>
                <a:gd name="T28" fmla="*/ 461 w 612"/>
                <a:gd name="T29" fmla="*/ 225 h 393"/>
                <a:gd name="T30" fmla="*/ 489 w 612"/>
                <a:gd name="T31" fmla="*/ 193 h 393"/>
                <a:gd name="T32" fmla="*/ 514 w 612"/>
                <a:gd name="T33" fmla="*/ 161 h 393"/>
                <a:gd name="T34" fmla="*/ 535 w 612"/>
                <a:gd name="T35" fmla="*/ 128 h 393"/>
                <a:gd name="T36" fmla="*/ 556 w 612"/>
                <a:gd name="T37" fmla="*/ 96 h 393"/>
                <a:gd name="T38" fmla="*/ 576 w 612"/>
                <a:gd name="T39" fmla="*/ 62 h 393"/>
                <a:gd name="T40" fmla="*/ 593 w 612"/>
                <a:gd name="T41" fmla="*/ 31 h 393"/>
                <a:gd name="T42" fmla="*/ 611 w 612"/>
                <a:gd name="T43" fmla="*/ 0 h 3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12"/>
                <a:gd name="T67" fmla="*/ 0 h 393"/>
                <a:gd name="T68" fmla="*/ 612 w 612"/>
                <a:gd name="T69" fmla="*/ 393 h 3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12" h="393">
                  <a:moveTo>
                    <a:pt x="0" y="392"/>
                  </a:moveTo>
                  <a:lnTo>
                    <a:pt x="34" y="389"/>
                  </a:lnTo>
                  <a:lnTo>
                    <a:pt x="69" y="387"/>
                  </a:lnTo>
                  <a:lnTo>
                    <a:pt x="109" y="383"/>
                  </a:lnTo>
                  <a:lnTo>
                    <a:pt x="149" y="376"/>
                  </a:lnTo>
                  <a:lnTo>
                    <a:pt x="187" y="371"/>
                  </a:lnTo>
                  <a:lnTo>
                    <a:pt x="229" y="360"/>
                  </a:lnTo>
                  <a:lnTo>
                    <a:pt x="269" y="350"/>
                  </a:lnTo>
                  <a:lnTo>
                    <a:pt x="305" y="334"/>
                  </a:lnTo>
                  <a:lnTo>
                    <a:pt x="341" y="318"/>
                  </a:lnTo>
                  <a:lnTo>
                    <a:pt x="374" y="299"/>
                  </a:lnTo>
                  <a:lnTo>
                    <a:pt x="406" y="277"/>
                  </a:lnTo>
                  <a:lnTo>
                    <a:pt x="436" y="252"/>
                  </a:lnTo>
                  <a:lnTo>
                    <a:pt x="461" y="225"/>
                  </a:lnTo>
                  <a:lnTo>
                    <a:pt x="489" y="193"/>
                  </a:lnTo>
                  <a:lnTo>
                    <a:pt x="514" y="161"/>
                  </a:lnTo>
                  <a:lnTo>
                    <a:pt x="535" y="128"/>
                  </a:lnTo>
                  <a:lnTo>
                    <a:pt x="556" y="96"/>
                  </a:lnTo>
                  <a:lnTo>
                    <a:pt x="576" y="62"/>
                  </a:lnTo>
                  <a:lnTo>
                    <a:pt x="593" y="31"/>
                  </a:lnTo>
                  <a:lnTo>
                    <a:pt x="611" y="0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4071" y="1002"/>
              <a:ext cx="583" cy="420"/>
            </a:xfrm>
            <a:custGeom>
              <a:avLst/>
              <a:gdLst>
                <a:gd name="T0" fmla="*/ 2 w 583"/>
                <a:gd name="T1" fmla="*/ 269 h 420"/>
                <a:gd name="T2" fmla="*/ 19 w 583"/>
                <a:gd name="T3" fmla="*/ 257 h 420"/>
                <a:gd name="T4" fmla="*/ 48 w 583"/>
                <a:gd name="T5" fmla="*/ 237 h 420"/>
                <a:gd name="T6" fmla="*/ 84 w 583"/>
                <a:gd name="T7" fmla="*/ 214 h 420"/>
                <a:gd name="T8" fmla="*/ 122 w 583"/>
                <a:gd name="T9" fmla="*/ 189 h 420"/>
                <a:gd name="T10" fmla="*/ 139 w 583"/>
                <a:gd name="T11" fmla="*/ 179 h 420"/>
                <a:gd name="T12" fmla="*/ 160 w 583"/>
                <a:gd name="T13" fmla="*/ 160 h 420"/>
                <a:gd name="T14" fmla="*/ 181 w 583"/>
                <a:gd name="T15" fmla="*/ 137 h 420"/>
                <a:gd name="T16" fmla="*/ 198 w 583"/>
                <a:gd name="T17" fmla="*/ 105 h 420"/>
                <a:gd name="T18" fmla="*/ 211 w 583"/>
                <a:gd name="T19" fmla="*/ 75 h 420"/>
                <a:gd name="T20" fmla="*/ 215 w 583"/>
                <a:gd name="T21" fmla="*/ 43 h 420"/>
                <a:gd name="T22" fmla="*/ 217 w 583"/>
                <a:gd name="T23" fmla="*/ 46 h 420"/>
                <a:gd name="T24" fmla="*/ 227 w 583"/>
                <a:gd name="T25" fmla="*/ 46 h 420"/>
                <a:gd name="T26" fmla="*/ 247 w 583"/>
                <a:gd name="T27" fmla="*/ 50 h 420"/>
                <a:gd name="T28" fmla="*/ 272 w 583"/>
                <a:gd name="T29" fmla="*/ 57 h 420"/>
                <a:gd name="T30" fmla="*/ 303 w 583"/>
                <a:gd name="T31" fmla="*/ 61 h 420"/>
                <a:gd name="T32" fmla="*/ 321 w 583"/>
                <a:gd name="T33" fmla="*/ 63 h 420"/>
                <a:gd name="T34" fmla="*/ 356 w 583"/>
                <a:gd name="T35" fmla="*/ 63 h 420"/>
                <a:gd name="T36" fmla="*/ 404 w 583"/>
                <a:gd name="T37" fmla="*/ 59 h 420"/>
                <a:gd name="T38" fmla="*/ 459 w 583"/>
                <a:gd name="T39" fmla="*/ 46 h 420"/>
                <a:gd name="T40" fmla="*/ 521 w 583"/>
                <a:gd name="T41" fmla="*/ 27 h 420"/>
                <a:gd name="T42" fmla="*/ 582 w 583"/>
                <a:gd name="T43" fmla="*/ 0 h 420"/>
                <a:gd name="T44" fmla="*/ 554 w 583"/>
                <a:gd name="T45" fmla="*/ 20 h 420"/>
                <a:gd name="T46" fmla="*/ 508 w 583"/>
                <a:gd name="T47" fmla="*/ 67 h 420"/>
                <a:gd name="T48" fmla="*/ 470 w 583"/>
                <a:gd name="T49" fmla="*/ 113 h 420"/>
                <a:gd name="T50" fmla="*/ 441 w 583"/>
                <a:gd name="T51" fmla="*/ 158 h 420"/>
                <a:gd name="T52" fmla="*/ 422 w 583"/>
                <a:gd name="T53" fmla="*/ 195 h 420"/>
                <a:gd name="T54" fmla="*/ 415 w 583"/>
                <a:gd name="T55" fmla="*/ 210 h 420"/>
                <a:gd name="T56" fmla="*/ 407 w 583"/>
                <a:gd name="T57" fmla="*/ 244 h 420"/>
                <a:gd name="T58" fmla="*/ 398 w 583"/>
                <a:gd name="T59" fmla="*/ 271 h 420"/>
                <a:gd name="T60" fmla="*/ 394 w 583"/>
                <a:gd name="T61" fmla="*/ 294 h 420"/>
                <a:gd name="T62" fmla="*/ 392 w 583"/>
                <a:gd name="T63" fmla="*/ 307 h 420"/>
                <a:gd name="T64" fmla="*/ 390 w 583"/>
                <a:gd name="T65" fmla="*/ 313 h 420"/>
                <a:gd name="T66" fmla="*/ 375 w 583"/>
                <a:gd name="T67" fmla="*/ 309 h 420"/>
                <a:gd name="T68" fmla="*/ 344 w 583"/>
                <a:gd name="T69" fmla="*/ 305 h 420"/>
                <a:gd name="T70" fmla="*/ 310 w 583"/>
                <a:gd name="T71" fmla="*/ 305 h 420"/>
                <a:gd name="T72" fmla="*/ 278 w 583"/>
                <a:gd name="T73" fmla="*/ 311 h 420"/>
                <a:gd name="T74" fmla="*/ 248 w 583"/>
                <a:gd name="T75" fmla="*/ 322 h 420"/>
                <a:gd name="T76" fmla="*/ 236 w 583"/>
                <a:gd name="T77" fmla="*/ 328 h 420"/>
                <a:gd name="T78" fmla="*/ 200 w 583"/>
                <a:gd name="T79" fmla="*/ 351 h 420"/>
                <a:gd name="T80" fmla="*/ 162 w 583"/>
                <a:gd name="T81" fmla="*/ 377 h 420"/>
                <a:gd name="T82" fmla="*/ 128 w 583"/>
                <a:gd name="T83" fmla="*/ 398 h 420"/>
                <a:gd name="T84" fmla="*/ 105 w 583"/>
                <a:gd name="T85" fmla="*/ 412 h 420"/>
                <a:gd name="T86" fmla="*/ 95 w 583"/>
                <a:gd name="T87" fmla="*/ 419 h 420"/>
                <a:gd name="T88" fmla="*/ 0 w 583"/>
                <a:gd name="T89" fmla="*/ 271 h 4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83"/>
                <a:gd name="T136" fmla="*/ 0 h 420"/>
                <a:gd name="T137" fmla="*/ 583 w 583"/>
                <a:gd name="T138" fmla="*/ 420 h 4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83" h="420">
                  <a:moveTo>
                    <a:pt x="0" y="271"/>
                  </a:moveTo>
                  <a:lnTo>
                    <a:pt x="2" y="269"/>
                  </a:lnTo>
                  <a:lnTo>
                    <a:pt x="8" y="265"/>
                  </a:lnTo>
                  <a:lnTo>
                    <a:pt x="19" y="257"/>
                  </a:lnTo>
                  <a:lnTo>
                    <a:pt x="34" y="248"/>
                  </a:lnTo>
                  <a:lnTo>
                    <a:pt x="48" y="237"/>
                  </a:lnTo>
                  <a:lnTo>
                    <a:pt x="66" y="227"/>
                  </a:lnTo>
                  <a:lnTo>
                    <a:pt x="84" y="214"/>
                  </a:lnTo>
                  <a:lnTo>
                    <a:pt x="103" y="202"/>
                  </a:lnTo>
                  <a:lnTo>
                    <a:pt x="122" y="189"/>
                  </a:lnTo>
                  <a:lnTo>
                    <a:pt x="139" y="179"/>
                  </a:lnTo>
                  <a:lnTo>
                    <a:pt x="149" y="170"/>
                  </a:lnTo>
                  <a:lnTo>
                    <a:pt x="160" y="160"/>
                  </a:lnTo>
                  <a:lnTo>
                    <a:pt x="171" y="149"/>
                  </a:lnTo>
                  <a:lnTo>
                    <a:pt x="181" y="137"/>
                  </a:lnTo>
                  <a:lnTo>
                    <a:pt x="190" y="122"/>
                  </a:lnTo>
                  <a:lnTo>
                    <a:pt x="198" y="105"/>
                  </a:lnTo>
                  <a:lnTo>
                    <a:pt x="204" y="90"/>
                  </a:lnTo>
                  <a:lnTo>
                    <a:pt x="211" y="75"/>
                  </a:lnTo>
                  <a:lnTo>
                    <a:pt x="215" y="59"/>
                  </a:lnTo>
                  <a:lnTo>
                    <a:pt x="215" y="43"/>
                  </a:lnTo>
                  <a:lnTo>
                    <a:pt x="217" y="46"/>
                  </a:lnTo>
                  <a:lnTo>
                    <a:pt x="222" y="46"/>
                  </a:lnTo>
                  <a:lnTo>
                    <a:pt x="227" y="46"/>
                  </a:lnTo>
                  <a:lnTo>
                    <a:pt x="236" y="50"/>
                  </a:lnTo>
                  <a:lnTo>
                    <a:pt x="247" y="50"/>
                  </a:lnTo>
                  <a:lnTo>
                    <a:pt x="259" y="54"/>
                  </a:lnTo>
                  <a:lnTo>
                    <a:pt x="272" y="57"/>
                  </a:lnTo>
                  <a:lnTo>
                    <a:pt x="287" y="59"/>
                  </a:lnTo>
                  <a:lnTo>
                    <a:pt x="303" y="61"/>
                  </a:lnTo>
                  <a:lnTo>
                    <a:pt x="321" y="63"/>
                  </a:lnTo>
                  <a:lnTo>
                    <a:pt x="337" y="63"/>
                  </a:lnTo>
                  <a:lnTo>
                    <a:pt x="356" y="63"/>
                  </a:lnTo>
                  <a:lnTo>
                    <a:pt x="379" y="63"/>
                  </a:lnTo>
                  <a:lnTo>
                    <a:pt x="404" y="59"/>
                  </a:lnTo>
                  <a:lnTo>
                    <a:pt x="432" y="54"/>
                  </a:lnTo>
                  <a:lnTo>
                    <a:pt x="459" y="46"/>
                  </a:lnTo>
                  <a:lnTo>
                    <a:pt x="489" y="38"/>
                  </a:lnTo>
                  <a:lnTo>
                    <a:pt x="521" y="27"/>
                  </a:lnTo>
                  <a:lnTo>
                    <a:pt x="550" y="15"/>
                  </a:lnTo>
                  <a:lnTo>
                    <a:pt x="582" y="0"/>
                  </a:lnTo>
                  <a:lnTo>
                    <a:pt x="554" y="20"/>
                  </a:lnTo>
                  <a:lnTo>
                    <a:pt x="531" y="43"/>
                  </a:lnTo>
                  <a:lnTo>
                    <a:pt x="508" y="67"/>
                  </a:lnTo>
                  <a:lnTo>
                    <a:pt x="487" y="90"/>
                  </a:lnTo>
                  <a:lnTo>
                    <a:pt x="470" y="113"/>
                  </a:lnTo>
                  <a:lnTo>
                    <a:pt x="453" y="137"/>
                  </a:lnTo>
                  <a:lnTo>
                    <a:pt x="441" y="158"/>
                  </a:lnTo>
                  <a:lnTo>
                    <a:pt x="430" y="179"/>
                  </a:lnTo>
                  <a:lnTo>
                    <a:pt x="422" y="195"/>
                  </a:lnTo>
                  <a:lnTo>
                    <a:pt x="415" y="210"/>
                  </a:lnTo>
                  <a:lnTo>
                    <a:pt x="411" y="227"/>
                  </a:lnTo>
                  <a:lnTo>
                    <a:pt x="407" y="244"/>
                  </a:lnTo>
                  <a:lnTo>
                    <a:pt x="402" y="259"/>
                  </a:lnTo>
                  <a:lnTo>
                    <a:pt x="398" y="271"/>
                  </a:lnTo>
                  <a:lnTo>
                    <a:pt x="397" y="283"/>
                  </a:lnTo>
                  <a:lnTo>
                    <a:pt x="394" y="294"/>
                  </a:lnTo>
                  <a:lnTo>
                    <a:pt x="392" y="303"/>
                  </a:lnTo>
                  <a:lnTo>
                    <a:pt x="392" y="307"/>
                  </a:lnTo>
                  <a:lnTo>
                    <a:pt x="390" y="311"/>
                  </a:lnTo>
                  <a:lnTo>
                    <a:pt x="390" y="313"/>
                  </a:lnTo>
                  <a:lnTo>
                    <a:pt x="375" y="309"/>
                  </a:lnTo>
                  <a:lnTo>
                    <a:pt x="360" y="305"/>
                  </a:lnTo>
                  <a:lnTo>
                    <a:pt x="344" y="305"/>
                  </a:lnTo>
                  <a:lnTo>
                    <a:pt x="326" y="305"/>
                  </a:lnTo>
                  <a:lnTo>
                    <a:pt x="310" y="305"/>
                  </a:lnTo>
                  <a:lnTo>
                    <a:pt x="293" y="307"/>
                  </a:lnTo>
                  <a:lnTo>
                    <a:pt x="278" y="311"/>
                  </a:lnTo>
                  <a:lnTo>
                    <a:pt x="261" y="315"/>
                  </a:lnTo>
                  <a:lnTo>
                    <a:pt x="248" y="322"/>
                  </a:lnTo>
                  <a:lnTo>
                    <a:pt x="236" y="328"/>
                  </a:lnTo>
                  <a:lnTo>
                    <a:pt x="220" y="340"/>
                  </a:lnTo>
                  <a:lnTo>
                    <a:pt x="200" y="351"/>
                  </a:lnTo>
                  <a:lnTo>
                    <a:pt x="181" y="364"/>
                  </a:lnTo>
                  <a:lnTo>
                    <a:pt x="162" y="377"/>
                  </a:lnTo>
                  <a:lnTo>
                    <a:pt x="146" y="387"/>
                  </a:lnTo>
                  <a:lnTo>
                    <a:pt x="128" y="398"/>
                  </a:lnTo>
                  <a:lnTo>
                    <a:pt x="116" y="405"/>
                  </a:lnTo>
                  <a:lnTo>
                    <a:pt x="105" y="412"/>
                  </a:lnTo>
                  <a:lnTo>
                    <a:pt x="96" y="416"/>
                  </a:lnTo>
                  <a:lnTo>
                    <a:pt x="95" y="419"/>
                  </a:lnTo>
                  <a:lnTo>
                    <a:pt x="0" y="2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4071" y="1002"/>
              <a:ext cx="583" cy="420"/>
            </a:xfrm>
            <a:custGeom>
              <a:avLst/>
              <a:gdLst>
                <a:gd name="T0" fmla="*/ 2 w 583"/>
                <a:gd name="T1" fmla="*/ 269 h 420"/>
                <a:gd name="T2" fmla="*/ 19 w 583"/>
                <a:gd name="T3" fmla="*/ 257 h 420"/>
                <a:gd name="T4" fmla="*/ 48 w 583"/>
                <a:gd name="T5" fmla="*/ 237 h 420"/>
                <a:gd name="T6" fmla="*/ 84 w 583"/>
                <a:gd name="T7" fmla="*/ 214 h 420"/>
                <a:gd name="T8" fmla="*/ 122 w 583"/>
                <a:gd name="T9" fmla="*/ 189 h 420"/>
                <a:gd name="T10" fmla="*/ 139 w 583"/>
                <a:gd name="T11" fmla="*/ 179 h 420"/>
                <a:gd name="T12" fmla="*/ 160 w 583"/>
                <a:gd name="T13" fmla="*/ 160 h 420"/>
                <a:gd name="T14" fmla="*/ 181 w 583"/>
                <a:gd name="T15" fmla="*/ 137 h 420"/>
                <a:gd name="T16" fmla="*/ 198 w 583"/>
                <a:gd name="T17" fmla="*/ 105 h 420"/>
                <a:gd name="T18" fmla="*/ 211 w 583"/>
                <a:gd name="T19" fmla="*/ 75 h 420"/>
                <a:gd name="T20" fmla="*/ 215 w 583"/>
                <a:gd name="T21" fmla="*/ 43 h 420"/>
                <a:gd name="T22" fmla="*/ 217 w 583"/>
                <a:gd name="T23" fmla="*/ 46 h 420"/>
                <a:gd name="T24" fmla="*/ 227 w 583"/>
                <a:gd name="T25" fmla="*/ 46 h 420"/>
                <a:gd name="T26" fmla="*/ 247 w 583"/>
                <a:gd name="T27" fmla="*/ 50 h 420"/>
                <a:gd name="T28" fmla="*/ 272 w 583"/>
                <a:gd name="T29" fmla="*/ 57 h 420"/>
                <a:gd name="T30" fmla="*/ 303 w 583"/>
                <a:gd name="T31" fmla="*/ 61 h 420"/>
                <a:gd name="T32" fmla="*/ 321 w 583"/>
                <a:gd name="T33" fmla="*/ 63 h 420"/>
                <a:gd name="T34" fmla="*/ 356 w 583"/>
                <a:gd name="T35" fmla="*/ 63 h 420"/>
                <a:gd name="T36" fmla="*/ 404 w 583"/>
                <a:gd name="T37" fmla="*/ 59 h 420"/>
                <a:gd name="T38" fmla="*/ 459 w 583"/>
                <a:gd name="T39" fmla="*/ 46 h 420"/>
                <a:gd name="T40" fmla="*/ 521 w 583"/>
                <a:gd name="T41" fmla="*/ 27 h 420"/>
                <a:gd name="T42" fmla="*/ 582 w 583"/>
                <a:gd name="T43" fmla="*/ 0 h 420"/>
                <a:gd name="T44" fmla="*/ 554 w 583"/>
                <a:gd name="T45" fmla="*/ 20 h 420"/>
                <a:gd name="T46" fmla="*/ 508 w 583"/>
                <a:gd name="T47" fmla="*/ 67 h 420"/>
                <a:gd name="T48" fmla="*/ 470 w 583"/>
                <a:gd name="T49" fmla="*/ 113 h 420"/>
                <a:gd name="T50" fmla="*/ 441 w 583"/>
                <a:gd name="T51" fmla="*/ 158 h 420"/>
                <a:gd name="T52" fmla="*/ 422 w 583"/>
                <a:gd name="T53" fmla="*/ 195 h 420"/>
                <a:gd name="T54" fmla="*/ 415 w 583"/>
                <a:gd name="T55" fmla="*/ 210 h 420"/>
                <a:gd name="T56" fmla="*/ 407 w 583"/>
                <a:gd name="T57" fmla="*/ 244 h 420"/>
                <a:gd name="T58" fmla="*/ 398 w 583"/>
                <a:gd name="T59" fmla="*/ 271 h 420"/>
                <a:gd name="T60" fmla="*/ 394 w 583"/>
                <a:gd name="T61" fmla="*/ 294 h 420"/>
                <a:gd name="T62" fmla="*/ 392 w 583"/>
                <a:gd name="T63" fmla="*/ 307 h 420"/>
                <a:gd name="T64" fmla="*/ 390 w 583"/>
                <a:gd name="T65" fmla="*/ 313 h 420"/>
                <a:gd name="T66" fmla="*/ 375 w 583"/>
                <a:gd name="T67" fmla="*/ 309 h 420"/>
                <a:gd name="T68" fmla="*/ 344 w 583"/>
                <a:gd name="T69" fmla="*/ 305 h 420"/>
                <a:gd name="T70" fmla="*/ 310 w 583"/>
                <a:gd name="T71" fmla="*/ 305 h 420"/>
                <a:gd name="T72" fmla="*/ 278 w 583"/>
                <a:gd name="T73" fmla="*/ 311 h 420"/>
                <a:gd name="T74" fmla="*/ 248 w 583"/>
                <a:gd name="T75" fmla="*/ 322 h 420"/>
                <a:gd name="T76" fmla="*/ 236 w 583"/>
                <a:gd name="T77" fmla="*/ 328 h 420"/>
                <a:gd name="T78" fmla="*/ 200 w 583"/>
                <a:gd name="T79" fmla="*/ 351 h 420"/>
                <a:gd name="T80" fmla="*/ 162 w 583"/>
                <a:gd name="T81" fmla="*/ 377 h 420"/>
                <a:gd name="T82" fmla="*/ 128 w 583"/>
                <a:gd name="T83" fmla="*/ 398 h 420"/>
                <a:gd name="T84" fmla="*/ 105 w 583"/>
                <a:gd name="T85" fmla="*/ 412 h 420"/>
                <a:gd name="T86" fmla="*/ 95 w 583"/>
                <a:gd name="T87" fmla="*/ 419 h 420"/>
                <a:gd name="T88" fmla="*/ 0 w 583"/>
                <a:gd name="T89" fmla="*/ 271 h 4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83"/>
                <a:gd name="T136" fmla="*/ 0 h 420"/>
                <a:gd name="T137" fmla="*/ 583 w 583"/>
                <a:gd name="T138" fmla="*/ 420 h 4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83" h="420">
                  <a:moveTo>
                    <a:pt x="0" y="271"/>
                  </a:moveTo>
                  <a:lnTo>
                    <a:pt x="2" y="269"/>
                  </a:lnTo>
                  <a:lnTo>
                    <a:pt x="8" y="265"/>
                  </a:lnTo>
                  <a:lnTo>
                    <a:pt x="19" y="257"/>
                  </a:lnTo>
                  <a:lnTo>
                    <a:pt x="34" y="248"/>
                  </a:lnTo>
                  <a:lnTo>
                    <a:pt x="48" y="237"/>
                  </a:lnTo>
                  <a:lnTo>
                    <a:pt x="66" y="227"/>
                  </a:lnTo>
                  <a:lnTo>
                    <a:pt x="84" y="214"/>
                  </a:lnTo>
                  <a:lnTo>
                    <a:pt x="103" y="202"/>
                  </a:lnTo>
                  <a:lnTo>
                    <a:pt x="122" y="189"/>
                  </a:lnTo>
                  <a:lnTo>
                    <a:pt x="139" y="179"/>
                  </a:lnTo>
                  <a:lnTo>
                    <a:pt x="149" y="170"/>
                  </a:lnTo>
                  <a:lnTo>
                    <a:pt x="160" y="160"/>
                  </a:lnTo>
                  <a:lnTo>
                    <a:pt x="171" y="149"/>
                  </a:lnTo>
                  <a:lnTo>
                    <a:pt x="181" y="137"/>
                  </a:lnTo>
                  <a:lnTo>
                    <a:pt x="190" y="122"/>
                  </a:lnTo>
                  <a:lnTo>
                    <a:pt x="198" y="105"/>
                  </a:lnTo>
                  <a:lnTo>
                    <a:pt x="204" y="90"/>
                  </a:lnTo>
                  <a:lnTo>
                    <a:pt x="211" y="75"/>
                  </a:lnTo>
                  <a:lnTo>
                    <a:pt x="215" y="59"/>
                  </a:lnTo>
                  <a:lnTo>
                    <a:pt x="215" y="43"/>
                  </a:lnTo>
                  <a:lnTo>
                    <a:pt x="217" y="46"/>
                  </a:lnTo>
                  <a:lnTo>
                    <a:pt x="222" y="46"/>
                  </a:lnTo>
                  <a:lnTo>
                    <a:pt x="227" y="46"/>
                  </a:lnTo>
                  <a:lnTo>
                    <a:pt x="236" y="50"/>
                  </a:lnTo>
                  <a:lnTo>
                    <a:pt x="247" y="50"/>
                  </a:lnTo>
                  <a:lnTo>
                    <a:pt x="259" y="54"/>
                  </a:lnTo>
                  <a:lnTo>
                    <a:pt x="272" y="57"/>
                  </a:lnTo>
                  <a:lnTo>
                    <a:pt x="287" y="59"/>
                  </a:lnTo>
                  <a:lnTo>
                    <a:pt x="303" y="61"/>
                  </a:lnTo>
                  <a:lnTo>
                    <a:pt x="321" y="63"/>
                  </a:lnTo>
                  <a:lnTo>
                    <a:pt x="337" y="63"/>
                  </a:lnTo>
                  <a:lnTo>
                    <a:pt x="356" y="63"/>
                  </a:lnTo>
                  <a:lnTo>
                    <a:pt x="379" y="63"/>
                  </a:lnTo>
                  <a:lnTo>
                    <a:pt x="404" y="59"/>
                  </a:lnTo>
                  <a:lnTo>
                    <a:pt x="432" y="54"/>
                  </a:lnTo>
                  <a:lnTo>
                    <a:pt x="459" y="46"/>
                  </a:lnTo>
                  <a:lnTo>
                    <a:pt x="489" y="38"/>
                  </a:lnTo>
                  <a:lnTo>
                    <a:pt x="521" y="27"/>
                  </a:lnTo>
                  <a:lnTo>
                    <a:pt x="550" y="15"/>
                  </a:lnTo>
                  <a:lnTo>
                    <a:pt x="582" y="0"/>
                  </a:lnTo>
                  <a:lnTo>
                    <a:pt x="554" y="20"/>
                  </a:lnTo>
                  <a:lnTo>
                    <a:pt x="531" y="43"/>
                  </a:lnTo>
                  <a:lnTo>
                    <a:pt x="508" y="67"/>
                  </a:lnTo>
                  <a:lnTo>
                    <a:pt x="487" y="90"/>
                  </a:lnTo>
                  <a:lnTo>
                    <a:pt x="470" y="113"/>
                  </a:lnTo>
                  <a:lnTo>
                    <a:pt x="453" y="137"/>
                  </a:lnTo>
                  <a:lnTo>
                    <a:pt x="441" y="158"/>
                  </a:lnTo>
                  <a:lnTo>
                    <a:pt x="430" y="179"/>
                  </a:lnTo>
                  <a:lnTo>
                    <a:pt x="422" y="195"/>
                  </a:lnTo>
                  <a:lnTo>
                    <a:pt x="415" y="210"/>
                  </a:lnTo>
                  <a:lnTo>
                    <a:pt x="411" y="227"/>
                  </a:lnTo>
                  <a:lnTo>
                    <a:pt x="407" y="244"/>
                  </a:lnTo>
                  <a:lnTo>
                    <a:pt x="402" y="259"/>
                  </a:lnTo>
                  <a:lnTo>
                    <a:pt x="398" y="271"/>
                  </a:lnTo>
                  <a:lnTo>
                    <a:pt x="397" y="283"/>
                  </a:lnTo>
                  <a:lnTo>
                    <a:pt x="394" y="294"/>
                  </a:lnTo>
                  <a:lnTo>
                    <a:pt x="392" y="303"/>
                  </a:lnTo>
                  <a:lnTo>
                    <a:pt x="392" y="307"/>
                  </a:lnTo>
                  <a:lnTo>
                    <a:pt x="390" y="311"/>
                  </a:lnTo>
                  <a:lnTo>
                    <a:pt x="390" y="313"/>
                  </a:lnTo>
                  <a:lnTo>
                    <a:pt x="375" y="309"/>
                  </a:lnTo>
                  <a:lnTo>
                    <a:pt x="360" y="305"/>
                  </a:lnTo>
                  <a:lnTo>
                    <a:pt x="344" y="305"/>
                  </a:lnTo>
                  <a:lnTo>
                    <a:pt x="326" y="305"/>
                  </a:lnTo>
                  <a:lnTo>
                    <a:pt x="310" y="305"/>
                  </a:lnTo>
                  <a:lnTo>
                    <a:pt x="293" y="307"/>
                  </a:lnTo>
                  <a:lnTo>
                    <a:pt x="278" y="311"/>
                  </a:lnTo>
                  <a:lnTo>
                    <a:pt x="261" y="315"/>
                  </a:lnTo>
                  <a:lnTo>
                    <a:pt x="248" y="322"/>
                  </a:lnTo>
                  <a:lnTo>
                    <a:pt x="236" y="328"/>
                  </a:lnTo>
                  <a:lnTo>
                    <a:pt x="220" y="340"/>
                  </a:lnTo>
                  <a:lnTo>
                    <a:pt x="200" y="351"/>
                  </a:lnTo>
                  <a:lnTo>
                    <a:pt x="181" y="364"/>
                  </a:lnTo>
                  <a:lnTo>
                    <a:pt x="162" y="377"/>
                  </a:lnTo>
                  <a:lnTo>
                    <a:pt x="146" y="387"/>
                  </a:lnTo>
                  <a:lnTo>
                    <a:pt x="128" y="398"/>
                  </a:lnTo>
                  <a:lnTo>
                    <a:pt x="116" y="405"/>
                  </a:lnTo>
                  <a:lnTo>
                    <a:pt x="105" y="412"/>
                  </a:lnTo>
                  <a:lnTo>
                    <a:pt x="96" y="416"/>
                  </a:lnTo>
                  <a:lnTo>
                    <a:pt x="95" y="419"/>
                  </a:lnTo>
                  <a:lnTo>
                    <a:pt x="0" y="271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Line 47"/>
            <p:cNvSpPr>
              <a:spLocks noChangeShapeType="1"/>
            </p:cNvSpPr>
            <p:nvPr/>
          </p:nvSpPr>
          <p:spPr bwMode="auto">
            <a:xfrm>
              <a:off x="4293" y="1054"/>
              <a:ext cx="166" cy="255"/>
            </a:xfrm>
            <a:prstGeom prst="line">
              <a:avLst/>
            </a:prstGeom>
            <a:noFill/>
            <a:ln w="12700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3846" y="1234"/>
              <a:ext cx="367" cy="340"/>
            </a:xfrm>
            <a:custGeom>
              <a:avLst/>
              <a:gdLst>
                <a:gd name="T0" fmla="*/ 61 w 367"/>
                <a:gd name="T1" fmla="*/ 247 h 340"/>
                <a:gd name="T2" fmla="*/ 0 w 367"/>
                <a:gd name="T3" fmla="*/ 161 h 340"/>
                <a:gd name="T4" fmla="*/ 249 w 367"/>
                <a:gd name="T5" fmla="*/ 0 h 340"/>
                <a:gd name="T6" fmla="*/ 308 w 367"/>
                <a:gd name="T7" fmla="*/ 88 h 340"/>
                <a:gd name="T8" fmla="*/ 366 w 367"/>
                <a:gd name="T9" fmla="*/ 178 h 340"/>
                <a:gd name="T10" fmla="*/ 114 w 367"/>
                <a:gd name="T11" fmla="*/ 339 h 340"/>
                <a:gd name="T12" fmla="*/ 61 w 367"/>
                <a:gd name="T13" fmla="*/ 247 h 340"/>
                <a:gd name="T14" fmla="*/ 61 w 367"/>
                <a:gd name="T15" fmla="*/ 247 h 3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7"/>
                <a:gd name="T25" fmla="*/ 0 h 340"/>
                <a:gd name="T26" fmla="*/ 367 w 367"/>
                <a:gd name="T27" fmla="*/ 340 h 3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7" h="340">
                  <a:moveTo>
                    <a:pt x="61" y="247"/>
                  </a:moveTo>
                  <a:lnTo>
                    <a:pt x="0" y="161"/>
                  </a:lnTo>
                  <a:lnTo>
                    <a:pt x="249" y="0"/>
                  </a:lnTo>
                  <a:lnTo>
                    <a:pt x="308" y="88"/>
                  </a:lnTo>
                  <a:lnTo>
                    <a:pt x="366" y="178"/>
                  </a:lnTo>
                  <a:lnTo>
                    <a:pt x="114" y="339"/>
                  </a:lnTo>
                  <a:lnTo>
                    <a:pt x="61" y="24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3846" y="1234"/>
              <a:ext cx="367" cy="340"/>
            </a:xfrm>
            <a:custGeom>
              <a:avLst/>
              <a:gdLst>
                <a:gd name="T0" fmla="*/ 61 w 367"/>
                <a:gd name="T1" fmla="*/ 247 h 340"/>
                <a:gd name="T2" fmla="*/ 0 w 367"/>
                <a:gd name="T3" fmla="*/ 161 h 340"/>
                <a:gd name="T4" fmla="*/ 249 w 367"/>
                <a:gd name="T5" fmla="*/ 0 h 340"/>
                <a:gd name="T6" fmla="*/ 308 w 367"/>
                <a:gd name="T7" fmla="*/ 88 h 340"/>
                <a:gd name="T8" fmla="*/ 366 w 367"/>
                <a:gd name="T9" fmla="*/ 178 h 340"/>
                <a:gd name="T10" fmla="*/ 114 w 367"/>
                <a:gd name="T11" fmla="*/ 339 h 340"/>
                <a:gd name="T12" fmla="*/ 61 w 367"/>
                <a:gd name="T13" fmla="*/ 247 h 340"/>
                <a:gd name="T14" fmla="*/ 61 w 367"/>
                <a:gd name="T15" fmla="*/ 247 h 3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7"/>
                <a:gd name="T25" fmla="*/ 0 h 340"/>
                <a:gd name="T26" fmla="*/ 367 w 367"/>
                <a:gd name="T27" fmla="*/ 340 h 3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7" h="340">
                  <a:moveTo>
                    <a:pt x="61" y="247"/>
                  </a:moveTo>
                  <a:lnTo>
                    <a:pt x="0" y="161"/>
                  </a:lnTo>
                  <a:lnTo>
                    <a:pt x="249" y="0"/>
                  </a:lnTo>
                  <a:lnTo>
                    <a:pt x="308" y="88"/>
                  </a:lnTo>
                  <a:lnTo>
                    <a:pt x="366" y="178"/>
                  </a:lnTo>
                  <a:lnTo>
                    <a:pt x="114" y="339"/>
                  </a:lnTo>
                  <a:lnTo>
                    <a:pt x="61" y="247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1512" y="1292"/>
              <a:ext cx="2449" cy="1892"/>
            </a:xfrm>
            <a:custGeom>
              <a:avLst/>
              <a:gdLst>
                <a:gd name="T0" fmla="*/ 2418 w 2449"/>
                <a:gd name="T1" fmla="*/ 488 h 1892"/>
                <a:gd name="T2" fmla="*/ 2403 w 2449"/>
                <a:gd name="T3" fmla="*/ 484 h 1892"/>
                <a:gd name="T4" fmla="*/ 2401 w 2449"/>
                <a:gd name="T5" fmla="*/ 448 h 1892"/>
                <a:gd name="T6" fmla="*/ 2376 w 2449"/>
                <a:gd name="T7" fmla="*/ 433 h 1892"/>
                <a:gd name="T8" fmla="*/ 2361 w 2449"/>
                <a:gd name="T9" fmla="*/ 430 h 1892"/>
                <a:gd name="T10" fmla="*/ 2361 w 2449"/>
                <a:gd name="T11" fmla="*/ 387 h 1892"/>
                <a:gd name="T12" fmla="*/ 2333 w 2449"/>
                <a:gd name="T13" fmla="*/ 368 h 1892"/>
                <a:gd name="T14" fmla="*/ 2314 w 2449"/>
                <a:gd name="T15" fmla="*/ 358 h 1892"/>
                <a:gd name="T16" fmla="*/ 2310 w 2449"/>
                <a:gd name="T17" fmla="*/ 308 h 1892"/>
                <a:gd name="T18" fmla="*/ 2277 w 2449"/>
                <a:gd name="T19" fmla="*/ 284 h 1892"/>
                <a:gd name="T20" fmla="*/ 2254 w 2449"/>
                <a:gd name="T21" fmla="*/ 278 h 1892"/>
                <a:gd name="T22" fmla="*/ 2259 w 2449"/>
                <a:gd name="T23" fmla="*/ 250 h 1892"/>
                <a:gd name="T24" fmla="*/ 2255 w 2449"/>
                <a:gd name="T25" fmla="*/ 223 h 1892"/>
                <a:gd name="T26" fmla="*/ 2232 w 2449"/>
                <a:gd name="T27" fmla="*/ 198 h 1892"/>
                <a:gd name="T28" fmla="*/ 2194 w 2449"/>
                <a:gd name="T29" fmla="*/ 189 h 1892"/>
                <a:gd name="T30" fmla="*/ 2203 w 2449"/>
                <a:gd name="T31" fmla="*/ 147 h 1892"/>
                <a:gd name="T32" fmla="*/ 2181 w 2449"/>
                <a:gd name="T33" fmla="*/ 122 h 1892"/>
                <a:gd name="T34" fmla="*/ 2150 w 2449"/>
                <a:gd name="T35" fmla="*/ 119 h 1892"/>
                <a:gd name="T36" fmla="*/ 2163 w 2449"/>
                <a:gd name="T37" fmla="*/ 84 h 1892"/>
                <a:gd name="T38" fmla="*/ 2146 w 2449"/>
                <a:gd name="T39" fmla="*/ 61 h 1892"/>
                <a:gd name="T40" fmla="*/ 2119 w 2449"/>
                <a:gd name="T41" fmla="*/ 61 h 1892"/>
                <a:gd name="T42" fmla="*/ 2131 w 2449"/>
                <a:gd name="T43" fmla="*/ 25 h 1892"/>
                <a:gd name="T44" fmla="*/ 2110 w 2449"/>
                <a:gd name="T45" fmla="*/ 2 h 1892"/>
                <a:gd name="T46" fmla="*/ 15 w 2449"/>
                <a:gd name="T47" fmla="*/ 1338 h 1892"/>
                <a:gd name="T48" fmla="*/ 0 w 2449"/>
                <a:gd name="T49" fmla="*/ 1366 h 1892"/>
                <a:gd name="T50" fmla="*/ 11 w 2449"/>
                <a:gd name="T51" fmla="*/ 1393 h 1892"/>
                <a:gd name="T52" fmla="*/ 47 w 2449"/>
                <a:gd name="T53" fmla="*/ 1400 h 1892"/>
                <a:gd name="T54" fmla="*/ 36 w 2449"/>
                <a:gd name="T55" fmla="*/ 1425 h 1892"/>
                <a:gd name="T56" fmla="*/ 48 w 2449"/>
                <a:gd name="T57" fmla="*/ 1450 h 1892"/>
                <a:gd name="T58" fmla="*/ 86 w 2449"/>
                <a:gd name="T59" fmla="*/ 1455 h 1892"/>
                <a:gd name="T60" fmla="*/ 75 w 2449"/>
                <a:gd name="T61" fmla="*/ 1485 h 1892"/>
                <a:gd name="T62" fmla="*/ 91 w 2449"/>
                <a:gd name="T63" fmla="*/ 1513 h 1892"/>
                <a:gd name="T64" fmla="*/ 133 w 2449"/>
                <a:gd name="T65" fmla="*/ 1522 h 1892"/>
                <a:gd name="T66" fmla="*/ 124 w 2449"/>
                <a:gd name="T67" fmla="*/ 1562 h 1892"/>
                <a:gd name="T68" fmla="*/ 144 w 2449"/>
                <a:gd name="T69" fmla="*/ 1596 h 1892"/>
                <a:gd name="T70" fmla="*/ 196 w 2449"/>
                <a:gd name="T71" fmla="*/ 1612 h 1892"/>
                <a:gd name="T72" fmla="*/ 183 w 2449"/>
                <a:gd name="T73" fmla="*/ 1651 h 1892"/>
                <a:gd name="T74" fmla="*/ 200 w 2449"/>
                <a:gd name="T75" fmla="*/ 1686 h 1892"/>
                <a:gd name="T76" fmla="*/ 248 w 2449"/>
                <a:gd name="T77" fmla="*/ 1703 h 1892"/>
                <a:gd name="T78" fmla="*/ 238 w 2449"/>
                <a:gd name="T79" fmla="*/ 1734 h 1892"/>
                <a:gd name="T80" fmla="*/ 253 w 2449"/>
                <a:gd name="T81" fmla="*/ 1764 h 1892"/>
                <a:gd name="T82" fmla="*/ 293 w 2449"/>
                <a:gd name="T83" fmla="*/ 1773 h 1892"/>
                <a:gd name="T84" fmla="*/ 278 w 2449"/>
                <a:gd name="T85" fmla="*/ 1798 h 1892"/>
                <a:gd name="T86" fmla="*/ 291 w 2449"/>
                <a:gd name="T87" fmla="*/ 1826 h 1892"/>
                <a:gd name="T88" fmla="*/ 324 w 2449"/>
                <a:gd name="T89" fmla="*/ 1831 h 1892"/>
                <a:gd name="T90" fmla="*/ 314 w 2449"/>
                <a:gd name="T91" fmla="*/ 1856 h 1892"/>
                <a:gd name="T92" fmla="*/ 326 w 2449"/>
                <a:gd name="T93" fmla="*/ 1882 h 1892"/>
                <a:gd name="T94" fmla="*/ 369 w 2449"/>
                <a:gd name="T95" fmla="*/ 1884 h 1892"/>
                <a:gd name="T96" fmla="*/ 2443 w 2449"/>
                <a:gd name="T97" fmla="*/ 534 h 1892"/>
                <a:gd name="T98" fmla="*/ 2441 w 2449"/>
                <a:gd name="T99" fmla="*/ 503 h 18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49"/>
                <a:gd name="T151" fmla="*/ 0 h 1892"/>
                <a:gd name="T152" fmla="*/ 2449 w 2449"/>
                <a:gd name="T153" fmla="*/ 1892 h 189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49" h="1892">
                  <a:moveTo>
                    <a:pt x="2441" y="503"/>
                  </a:moveTo>
                  <a:lnTo>
                    <a:pt x="2434" y="495"/>
                  </a:lnTo>
                  <a:lnTo>
                    <a:pt x="2427" y="490"/>
                  </a:lnTo>
                  <a:lnTo>
                    <a:pt x="2418" y="488"/>
                  </a:lnTo>
                  <a:lnTo>
                    <a:pt x="2407" y="488"/>
                  </a:lnTo>
                  <a:lnTo>
                    <a:pt x="2397" y="490"/>
                  </a:lnTo>
                  <a:lnTo>
                    <a:pt x="2403" y="484"/>
                  </a:lnTo>
                  <a:lnTo>
                    <a:pt x="2405" y="476"/>
                  </a:lnTo>
                  <a:lnTo>
                    <a:pt x="2407" y="467"/>
                  </a:lnTo>
                  <a:lnTo>
                    <a:pt x="2405" y="457"/>
                  </a:lnTo>
                  <a:lnTo>
                    <a:pt x="2401" y="448"/>
                  </a:lnTo>
                  <a:lnTo>
                    <a:pt x="2395" y="442"/>
                  </a:lnTo>
                  <a:lnTo>
                    <a:pt x="2386" y="435"/>
                  </a:lnTo>
                  <a:lnTo>
                    <a:pt x="2376" y="433"/>
                  </a:lnTo>
                  <a:lnTo>
                    <a:pt x="2365" y="433"/>
                  </a:lnTo>
                  <a:lnTo>
                    <a:pt x="2356" y="437"/>
                  </a:lnTo>
                  <a:lnTo>
                    <a:pt x="2361" y="430"/>
                  </a:lnTo>
                  <a:lnTo>
                    <a:pt x="2365" y="419"/>
                  </a:lnTo>
                  <a:lnTo>
                    <a:pt x="2367" y="409"/>
                  </a:lnTo>
                  <a:lnTo>
                    <a:pt x="2365" y="398"/>
                  </a:lnTo>
                  <a:lnTo>
                    <a:pt x="2361" y="387"/>
                  </a:lnTo>
                  <a:lnTo>
                    <a:pt x="2353" y="379"/>
                  </a:lnTo>
                  <a:lnTo>
                    <a:pt x="2344" y="372"/>
                  </a:lnTo>
                  <a:lnTo>
                    <a:pt x="2333" y="368"/>
                  </a:lnTo>
                  <a:lnTo>
                    <a:pt x="2323" y="368"/>
                  </a:lnTo>
                  <a:lnTo>
                    <a:pt x="2310" y="370"/>
                  </a:lnTo>
                  <a:lnTo>
                    <a:pt x="2314" y="358"/>
                  </a:lnTo>
                  <a:lnTo>
                    <a:pt x="2319" y="343"/>
                  </a:lnTo>
                  <a:lnTo>
                    <a:pt x="2319" y="331"/>
                  </a:lnTo>
                  <a:lnTo>
                    <a:pt x="2314" y="317"/>
                  </a:lnTo>
                  <a:lnTo>
                    <a:pt x="2310" y="308"/>
                  </a:lnTo>
                  <a:lnTo>
                    <a:pt x="2300" y="297"/>
                  </a:lnTo>
                  <a:lnTo>
                    <a:pt x="2289" y="288"/>
                  </a:lnTo>
                  <a:lnTo>
                    <a:pt x="2277" y="284"/>
                  </a:lnTo>
                  <a:lnTo>
                    <a:pt x="2264" y="284"/>
                  </a:lnTo>
                  <a:lnTo>
                    <a:pt x="2249" y="284"/>
                  </a:lnTo>
                  <a:lnTo>
                    <a:pt x="2254" y="278"/>
                  </a:lnTo>
                  <a:lnTo>
                    <a:pt x="2255" y="271"/>
                  </a:lnTo>
                  <a:lnTo>
                    <a:pt x="2257" y="262"/>
                  </a:lnTo>
                  <a:lnTo>
                    <a:pt x="2259" y="257"/>
                  </a:lnTo>
                  <a:lnTo>
                    <a:pt x="2259" y="250"/>
                  </a:lnTo>
                  <a:lnTo>
                    <a:pt x="2259" y="242"/>
                  </a:lnTo>
                  <a:lnTo>
                    <a:pt x="2259" y="236"/>
                  </a:lnTo>
                  <a:lnTo>
                    <a:pt x="2257" y="229"/>
                  </a:lnTo>
                  <a:lnTo>
                    <a:pt x="2255" y="223"/>
                  </a:lnTo>
                  <a:lnTo>
                    <a:pt x="2252" y="216"/>
                  </a:lnTo>
                  <a:lnTo>
                    <a:pt x="2243" y="206"/>
                  </a:lnTo>
                  <a:lnTo>
                    <a:pt x="2232" y="198"/>
                  </a:lnTo>
                  <a:lnTo>
                    <a:pt x="2220" y="193"/>
                  </a:lnTo>
                  <a:lnTo>
                    <a:pt x="2207" y="189"/>
                  </a:lnTo>
                  <a:lnTo>
                    <a:pt x="2194" y="189"/>
                  </a:lnTo>
                  <a:lnTo>
                    <a:pt x="2201" y="179"/>
                  </a:lnTo>
                  <a:lnTo>
                    <a:pt x="2203" y="168"/>
                  </a:lnTo>
                  <a:lnTo>
                    <a:pt x="2204" y="158"/>
                  </a:lnTo>
                  <a:lnTo>
                    <a:pt x="2203" y="147"/>
                  </a:lnTo>
                  <a:lnTo>
                    <a:pt x="2199" y="137"/>
                  </a:lnTo>
                  <a:lnTo>
                    <a:pt x="2190" y="128"/>
                  </a:lnTo>
                  <a:lnTo>
                    <a:pt x="2181" y="122"/>
                  </a:lnTo>
                  <a:lnTo>
                    <a:pt x="2171" y="119"/>
                  </a:lnTo>
                  <a:lnTo>
                    <a:pt x="2160" y="117"/>
                  </a:lnTo>
                  <a:lnTo>
                    <a:pt x="2150" y="119"/>
                  </a:lnTo>
                  <a:lnTo>
                    <a:pt x="2158" y="112"/>
                  </a:lnTo>
                  <a:lnTo>
                    <a:pt x="2163" y="103"/>
                  </a:lnTo>
                  <a:lnTo>
                    <a:pt x="2165" y="94"/>
                  </a:lnTo>
                  <a:lnTo>
                    <a:pt x="2163" y="84"/>
                  </a:lnTo>
                  <a:lnTo>
                    <a:pt x="2158" y="73"/>
                  </a:lnTo>
                  <a:lnTo>
                    <a:pt x="2153" y="67"/>
                  </a:lnTo>
                  <a:lnTo>
                    <a:pt x="2146" y="61"/>
                  </a:lnTo>
                  <a:lnTo>
                    <a:pt x="2137" y="59"/>
                  </a:lnTo>
                  <a:lnTo>
                    <a:pt x="2127" y="59"/>
                  </a:lnTo>
                  <a:lnTo>
                    <a:pt x="2119" y="61"/>
                  </a:lnTo>
                  <a:lnTo>
                    <a:pt x="2125" y="52"/>
                  </a:lnTo>
                  <a:lnTo>
                    <a:pt x="2128" y="44"/>
                  </a:lnTo>
                  <a:lnTo>
                    <a:pt x="2131" y="34"/>
                  </a:lnTo>
                  <a:lnTo>
                    <a:pt x="2131" y="25"/>
                  </a:lnTo>
                  <a:lnTo>
                    <a:pt x="2127" y="17"/>
                  </a:lnTo>
                  <a:lnTo>
                    <a:pt x="2119" y="8"/>
                  </a:lnTo>
                  <a:lnTo>
                    <a:pt x="2110" y="2"/>
                  </a:lnTo>
                  <a:lnTo>
                    <a:pt x="2100" y="0"/>
                  </a:lnTo>
                  <a:lnTo>
                    <a:pt x="2089" y="0"/>
                  </a:lnTo>
                  <a:lnTo>
                    <a:pt x="2079" y="6"/>
                  </a:lnTo>
                  <a:lnTo>
                    <a:pt x="15" y="1338"/>
                  </a:lnTo>
                  <a:lnTo>
                    <a:pt x="6" y="1347"/>
                  </a:lnTo>
                  <a:lnTo>
                    <a:pt x="2" y="1356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4" y="1387"/>
                  </a:lnTo>
                  <a:lnTo>
                    <a:pt x="11" y="1393"/>
                  </a:lnTo>
                  <a:lnTo>
                    <a:pt x="19" y="1400"/>
                  </a:lnTo>
                  <a:lnTo>
                    <a:pt x="27" y="1402"/>
                  </a:lnTo>
                  <a:lnTo>
                    <a:pt x="38" y="1402"/>
                  </a:lnTo>
                  <a:lnTo>
                    <a:pt x="47" y="1400"/>
                  </a:lnTo>
                  <a:lnTo>
                    <a:pt x="40" y="1409"/>
                  </a:lnTo>
                  <a:lnTo>
                    <a:pt x="38" y="1416"/>
                  </a:lnTo>
                  <a:lnTo>
                    <a:pt x="36" y="1425"/>
                  </a:lnTo>
                  <a:lnTo>
                    <a:pt x="38" y="1435"/>
                  </a:lnTo>
                  <a:lnTo>
                    <a:pt x="42" y="1444"/>
                  </a:lnTo>
                  <a:lnTo>
                    <a:pt x="48" y="1450"/>
                  </a:lnTo>
                  <a:lnTo>
                    <a:pt x="57" y="1457"/>
                  </a:lnTo>
                  <a:lnTo>
                    <a:pt x="68" y="1459"/>
                  </a:lnTo>
                  <a:lnTo>
                    <a:pt x="75" y="1457"/>
                  </a:lnTo>
                  <a:lnTo>
                    <a:pt x="86" y="1455"/>
                  </a:lnTo>
                  <a:lnTo>
                    <a:pt x="80" y="1463"/>
                  </a:lnTo>
                  <a:lnTo>
                    <a:pt x="75" y="1474"/>
                  </a:lnTo>
                  <a:lnTo>
                    <a:pt x="75" y="1485"/>
                  </a:lnTo>
                  <a:lnTo>
                    <a:pt x="78" y="1494"/>
                  </a:lnTo>
                  <a:lnTo>
                    <a:pt x="82" y="1505"/>
                  </a:lnTo>
                  <a:lnTo>
                    <a:pt x="91" y="1513"/>
                  </a:lnTo>
                  <a:lnTo>
                    <a:pt x="99" y="1520"/>
                  </a:lnTo>
                  <a:lnTo>
                    <a:pt x="110" y="1524"/>
                  </a:lnTo>
                  <a:lnTo>
                    <a:pt x="121" y="1524"/>
                  </a:lnTo>
                  <a:lnTo>
                    <a:pt x="133" y="1522"/>
                  </a:lnTo>
                  <a:lnTo>
                    <a:pt x="128" y="1534"/>
                  </a:lnTo>
                  <a:lnTo>
                    <a:pt x="124" y="1547"/>
                  </a:lnTo>
                  <a:lnTo>
                    <a:pt x="124" y="1562"/>
                  </a:lnTo>
                  <a:lnTo>
                    <a:pt x="128" y="1573"/>
                  </a:lnTo>
                  <a:lnTo>
                    <a:pt x="133" y="1585"/>
                  </a:lnTo>
                  <a:lnTo>
                    <a:pt x="144" y="1596"/>
                  </a:lnTo>
                  <a:lnTo>
                    <a:pt x="154" y="1604"/>
                  </a:lnTo>
                  <a:lnTo>
                    <a:pt x="167" y="1608"/>
                  </a:lnTo>
                  <a:lnTo>
                    <a:pt x="181" y="1612"/>
                  </a:lnTo>
                  <a:lnTo>
                    <a:pt x="196" y="1612"/>
                  </a:lnTo>
                  <a:lnTo>
                    <a:pt x="188" y="1625"/>
                  </a:lnTo>
                  <a:lnTo>
                    <a:pt x="183" y="1637"/>
                  </a:lnTo>
                  <a:lnTo>
                    <a:pt x="183" y="1651"/>
                  </a:lnTo>
                  <a:lnTo>
                    <a:pt x="185" y="1663"/>
                  </a:lnTo>
                  <a:lnTo>
                    <a:pt x="192" y="1676"/>
                  </a:lnTo>
                  <a:lnTo>
                    <a:pt x="200" y="1686"/>
                  </a:lnTo>
                  <a:lnTo>
                    <a:pt x="211" y="1695"/>
                  </a:lnTo>
                  <a:lnTo>
                    <a:pt x="222" y="1699"/>
                  </a:lnTo>
                  <a:lnTo>
                    <a:pt x="236" y="1703"/>
                  </a:lnTo>
                  <a:lnTo>
                    <a:pt x="248" y="1703"/>
                  </a:lnTo>
                  <a:lnTo>
                    <a:pt x="243" y="1713"/>
                  </a:lnTo>
                  <a:lnTo>
                    <a:pt x="240" y="1724"/>
                  </a:lnTo>
                  <a:lnTo>
                    <a:pt x="238" y="1734"/>
                  </a:lnTo>
                  <a:lnTo>
                    <a:pt x="240" y="1745"/>
                  </a:lnTo>
                  <a:lnTo>
                    <a:pt x="245" y="1755"/>
                  </a:lnTo>
                  <a:lnTo>
                    <a:pt x="253" y="1764"/>
                  </a:lnTo>
                  <a:lnTo>
                    <a:pt x="261" y="1771"/>
                  </a:lnTo>
                  <a:lnTo>
                    <a:pt x="272" y="1773"/>
                  </a:lnTo>
                  <a:lnTo>
                    <a:pt x="282" y="1775"/>
                  </a:lnTo>
                  <a:lnTo>
                    <a:pt x="293" y="1773"/>
                  </a:lnTo>
                  <a:lnTo>
                    <a:pt x="284" y="1778"/>
                  </a:lnTo>
                  <a:lnTo>
                    <a:pt x="280" y="1787"/>
                  </a:lnTo>
                  <a:lnTo>
                    <a:pt x="278" y="1798"/>
                  </a:lnTo>
                  <a:lnTo>
                    <a:pt x="280" y="1808"/>
                  </a:lnTo>
                  <a:lnTo>
                    <a:pt x="284" y="1819"/>
                  </a:lnTo>
                  <a:lnTo>
                    <a:pt x="291" y="1826"/>
                  </a:lnTo>
                  <a:lnTo>
                    <a:pt x="298" y="1831"/>
                  </a:lnTo>
                  <a:lnTo>
                    <a:pt x="308" y="1833"/>
                  </a:lnTo>
                  <a:lnTo>
                    <a:pt x="316" y="1833"/>
                  </a:lnTo>
                  <a:lnTo>
                    <a:pt x="324" y="1831"/>
                  </a:lnTo>
                  <a:lnTo>
                    <a:pt x="321" y="1840"/>
                  </a:lnTo>
                  <a:lnTo>
                    <a:pt x="316" y="1849"/>
                  </a:lnTo>
                  <a:lnTo>
                    <a:pt x="314" y="1856"/>
                  </a:lnTo>
                  <a:lnTo>
                    <a:pt x="316" y="1865"/>
                  </a:lnTo>
                  <a:lnTo>
                    <a:pt x="321" y="1874"/>
                  </a:lnTo>
                  <a:lnTo>
                    <a:pt x="326" y="1882"/>
                  </a:lnTo>
                  <a:lnTo>
                    <a:pt x="337" y="1888"/>
                  </a:lnTo>
                  <a:lnTo>
                    <a:pt x="346" y="1891"/>
                  </a:lnTo>
                  <a:lnTo>
                    <a:pt x="358" y="1888"/>
                  </a:lnTo>
                  <a:lnTo>
                    <a:pt x="369" y="1884"/>
                  </a:lnTo>
                  <a:lnTo>
                    <a:pt x="2430" y="550"/>
                  </a:lnTo>
                  <a:lnTo>
                    <a:pt x="2439" y="543"/>
                  </a:lnTo>
                  <a:lnTo>
                    <a:pt x="2443" y="534"/>
                  </a:lnTo>
                  <a:lnTo>
                    <a:pt x="2448" y="524"/>
                  </a:lnTo>
                  <a:lnTo>
                    <a:pt x="2445" y="513"/>
                  </a:lnTo>
                  <a:lnTo>
                    <a:pt x="2441" y="50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auto">
            <a:xfrm>
              <a:off x="1512" y="1292"/>
              <a:ext cx="2449" cy="1892"/>
            </a:xfrm>
            <a:custGeom>
              <a:avLst/>
              <a:gdLst>
                <a:gd name="T0" fmla="*/ 2418 w 2449"/>
                <a:gd name="T1" fmla="*/ 488 h 1892"/>
                <a:gd name="T2" fmla="*/ 2403 w 2449"/>
                <a:gd name="T3" fmla="*/ 484 h 1892"/>
                <a:gd name="T4" fmla="*/ 2401 w 2449"/>
                <a:gd name="T5" fmla="*/ 448 h 1892"/>
                <a:gd name="T6" fmla="*/ 2376 w 2449"/>
                <a:gd name="T7" fmla="*/ 433 h 1892"/>
                <a:gd name="T8" fmla="*/ 2361 w 2449"/>
                <a:gd name="T9" fmla="*/ 430 h 1892"/>
                <a:gd name="T10" fmla="*/ 2361 w 2449"/>
                <a:gd name="T11" fmla="*/ 387 h 1892"/>
                <a:gd name="T12" fmla="*/ 2333 w 2449"/>
                <a:gd name="T13" fmla="*/ 368 h 1892"/>
                <a:gd name="T14" fmla="*/ 2314 w 2449"/>
                <a:gd name="T15" fmla="*/ 358 h 1892"/>
                <a:gd name="T16" fmla="*/ 2310 w 2449"/>
                <a:gd name="T17" fmla="*/ 308 h 1892"/>
                <a:gd name="T18" fmla="*/ 2277 w 2449"/>
                <a:gd name="T19" fmla="*/ 284 h 1892"/>
                <a:gd name="T20" fmla="*/ 2254 w 2449"/>
                <a:gd name="T21" fmla="*/ 278 h 1892"/>
                <a:gd name="T22" fmla="*/ 2259 w 2449"/>
                <a:gd name="T23" fmla="*/ 250 h 1892"/>
                <a:gd name="T24" fmla="*/ 2255 w 2449"/>
                <a:gd name="T25" fmla="*/ 223 h 1892"/>
                <a:gd name="T26" fmla="*/ 2232 w 2449"/>
                <a:gd name="T27" fmla="*/ 198 h 1892"/>
                <a:gd name="T28" fmla="*/ 2194 w 2449"/>
                <a:gd name="T29" fmla="*/ 189 h 1892"/>
                <a:gd name="T30" fmla="*/ 2203 w 2449"/>
                <a:gd name="T31" fmla="*/ 147 h 1892"/>
                <a:gd name="T32" fmla="*/ 2181 w 2449"/>
                <a:gd name="T33" fmla="*/ 122 h 1892"/>
                <a:gd name="T34" fmla="*/ 2150 w 2449"/>
                <a:gd name="T35" fmla="*/ 119 h 1892"/>
                <a:gd name="T36" fmla="*/ 2163 w 2449"/>
                <a:gd name="T37" fmla="*/ 84 h 1892"/>
                <a:gd name="T38" fmla="*/ 2146 w 2449"/>
                <a:gd name="T39" fmla="*/ 61 h 1892"/>
                <a:gd name="T40" fmla="*/ 2119 w 2449"/>
                <a:gd name="T41" fmla="*/ 61 h 1892"/>
                <a:gd name="T42" fmla="*/ 2131 w 2449"/>
                <a:gd name="T43" fmla="*/ 25 h 1892"/>
                <a:gd name="T44" fmla="*/ 2110 w 2449"/>
                <a:gd name="T45" fmla="*/ 2 h 1892"/>
                <a:gd name="T46" fmla="*/ 15 w 2449"/>
                <a:gd name="T47" fmla="*/ 1338 h 1892"/>
                <a:gd name="T48" fmla="*/ 0 w 2449"/>
                <a:gd name="T49" fmla="*/ 1366 h 1892"/>
                <a:gd name="T50" fmla="*/ 11 w 2449"/>
                <a:gd name="T51" fmla="*/ 1393 h 1892"/>
                <a:gd name="T52" fmla="*/ 47 w 2449"/>
                <a:gd name="T53" fmla="*/ 1400 h 1892"/>
                <a:gd name="T54" fmla="*/ 36 w 2449"/>
                <a:gd name="T55" fmla="*/ 1425 h 1892"/>
                <a:gd name="T56" fmla="*/ 48 w 2449"/>
                <a:gd name="T57" fmla="*/ 1450 h 1892"/>
                <a:gd name="T58" fmla="*/ 86 w 2449"/>
                <a:gd name="T59" fmla="*/ 1455 h 1892"/>
                <a:gd name="T60" fmla="*/ 75 w 2449"/>
                <a:gd name="T61" fmla="*/ 1485 h 1892"/>
                <a:gd name="T62" fmla="*/ 91 w 2449"/>
                <a:gd name="T63" fmla="*/ 1513 h 1892"/>
                <a:gd name="T64" fmla="*/ 133 w 2449"/>
                <a:gd name="T65" fmla="*/ 1522 h 1892"/>
                <a:gd name="T66" fmla="*/ 124 w 2449"/>
                <a:gd name="T67" fmla="*/ 1562 h 1892"/>
                <a:gd name="T68" fmla="*/ 144 w 2449"/>
                <a:gd name="T69" fmla="*/ 1596 h 1892"/>
                <a:gd name="T70" fmla="*/ 196 w 2449"/>
                <a:gd name="T71" fmla="*/ 1612 h 1892"/>
                <a:gd name="T72" fmla="*/ 183 w 2449"/>
                <a:gd name="T73" fmla="*/ 1651 h 1892"/>
                <a:gd name="T74" fmla="*/ 200 w 2449"/>
                <a:gd name="T75" fmla="*/ 1686 h 1892"/>
                <a:gd name="T76" fmla="*/ 248 w 2449"/>
                <a:gd name="T77" fmla="*/ 1703 h 1892"/>
                <a:gd name="T78" fmla="*/ 238 w 2449"/>
                <a:gd name="T79" fmla="*/ 1734 h 1892"/>
                <a:gd name="T80" fmla="*/ 253 w 2449"/>
                <a:gd name="T81" fmla="*/ 1764 h 1892"/>
                <a:gd name="T82" fmla="*/ 293 w 2449"/>
                <a:gd name="T83" fmla="*/ 1773 h 1892"/>
                <a:gd name="T84" fmla="*/ 278 w 2449"/>
                <a:gd name="T85" fmla="*/ 1798 h 1892"/>
                <a:gd name="T86" fmla="*/ 291 w 2449"/>
                <a:gd name="T87" fmla="*/ 1826 h 1892"/>
                <a:gd name="T88" fmla="*/ 324 w 2449"/>
                <a:gd name="T89" fmla="*/ 1831 h 1892"/>
                <a:gd name="T90" fmla="*/ 314 w 2449"/>
                <a:gd name="T91" fmla="*/ 1856 h 1892"/>
                <a:gd name="T92" fmla="*/ 326 w 2449"/>
                <a:gd name="T93" fmla="*/ 1882 h 1892"/>
                <a:gd name="T94" fmla="*/ 369 w 2449"/>
                <a:gd name="T95" fmla="*/ 1884 h 1892"/>
                <a:gd name="T96" fmla="*/ 2443 w 2449"/>
                <a:gd name="T97" fmla="*/ 534 h 1892"/>
                <a:gd name="T98" fmla="*/ 2441 w 2449"/>
                <a:gd name="T99" fmla="*/ 503 h 18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49"/>
                <a:gd name="T151" fmla="*/ 0 h 1892"/>
                <a:gd name="T152" fmla="*/ 2449 w 2449"/>
                <a:gd name="T153" fmla="*/ 1892 h 189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49" h="1892">
                  <a:moveTo>
                    <a:pt x="2441" y="503"/>
                  </a:moveTo>
                  <a:lnTo>
                    <a:pt x="2434" y="495"/>
                  </a:lnTo>
                  <a:lnTo>
                    <a:pt x="2427" y="490"/>
                  </a:lnTo>
                  <a:lnTo>
                    <a:pt x="2418" y="488"/>
                  </a:lnTo>
                  <a:lnTo>
                    <a:pt x="2407" y="488"/>
                  </a:lnTo>
                  <a:lnTo>
                    <a:pt x="2397" y="490"/>
                  </a:lnTo>
                  <a:lnTo>
                    <a:pt x="2403" y="484"/>
                  </a:lnTo>
                  <a:lnTo>
                    <a:pt x="2405" y="476"/>
                  </a:lnTo>
                  <a:lnTo>
                    <a:pt x="2407" y="467"/>
                  </a:lnTo>
                  <a:lnTo>
                    <a:pt x="2405" y="457"/>
                  </a:lnTo>
                  <a:lnTo>
                    <a:pt x="2401" y="448"/>
                  </a:lnTo>
                  <a:lnTo>
                    <a:pt x="2395" y="442"/>
                  </a:lnTo>
                  <a:lnTo>
                    <a:pt x="2386" y="435"/>
                  </a:lnTo>
                  <a:lnTo>
                    <a:pt x="2376" y="433"/>
                  </a:lnTo>
                  <a:lnTo>
                    <a:pt x="2365" y="433"/>
                  </a:lnTo>
                  <a:lnTo>
                    <a:pt x="2356" y="437"/>
                  </a:lnTo>
                  <a:lnTo>
                    <a:pt x="2361" y="430"/>
                  </a:lnTo>
                  <a:lnTo>
                    <a:pt x="2365" y="419"/>
                  </a:lnTo>
                  <a:lnTo>
                    <a:pt x="2367" y="409"/>
                  </a:lnTo>
                  <a:lnTo>
                    <a:pt x="2365" y="398"/>
                  </a:lnTo>
                  <a:lnTo>
                    <a:pt x="2361" y="387"/>
                  </a:lnTo>
                  <a:lnTo>
                    <a:pt x="2353" y="379"/>
                  </a:lnTo>
                  <a:lnTo>
                    <a:pt x="2344" y="372"/>
                  </a:lnTo>
                  <a:lnTo>
                    <a:pt x="2333" y="368"/>
                  </a:lnTo>
                  <a:lnTo>
                    <a:pt x="2323" y="368"/>
                  </a:lnTo>
                  <a:lnTo>
                    <a:pt x="2310" y="370"/>
                  </a:lnTo>
                  <a:lnTo>
                    <a:pt x="2314" y="358"/>
                  </a:lnTo>
                  <a:lnTo>
                    <a:pt x="2319" y="343"/>
                  </a:lnTo>
                  <a:lnTo>
                    <a:pt x="2319" y="331"/>
                  </a:lnTo>
                  <a:lnTo>
                    <a:pt x="2314" y="317"/>
                  </a:lnTo>
                  <a:lnTo>
                    <a:pt x="2310" y="308"/>
                  </a:lnTo>
                  <a:lnTo>
                    <a:pt x="2300" y="297"/>
                  </a:lnTo>
                  <a:lnTo>
                    <a:pt x="2289" y="288"/>
                  </a:lnTo>
                  <a:lnTo>
                    <a:pt x="2277" y="284"/>
                  </a:lnTo>
                  <a:lnTo>
                    <a:pt x="2264" y="284"/>
                  </a:lnTo>
                  <a:lnTo>
                    <a:pt x="2249" y="284"/>
                  </a:lnTo>
                  <a:lnTo>
                    <a:pt x="2254" y="278"/>
                  </a:lnTo>
                  <a:lnTo>
                    <a:pt x="2255" y="271"/>
                  </a:lnTo>
                  <a:lnTo>
                    <a:pt x="2257" y="262"/>
                  </a:lnTo>
                  <a:lnTo>
                    <a:pt x="2259" y="257"/>
                  </a:lnTo>
                  <a:lnTo>
                    <a:pt x="2259" y="250"/>
                  </a:lnTo>
                  <a:lnTo>
                    <a:pt x="2259" y="242"/>
                  </a:lnTo>
                  <a:lnTo>
                    <a:pt x="2259" y="236"/>
                  </a:lnTo>
                  <a:lnTo>
                    <a:pt x="2257" y="229"/>
                  </a:lnTo>
                  <a:lnTo>
                    <a:pt x="2255" y="223"/>
                  </a:lnTo>
                  <a:lnTo>
                    <a:pt x="2252" y="216"/>
                  </a:lnTo>
                  <a:lnTo>
                    <a:pt x="2243" y="206"/>
                  </a:lnTo>
                  <a:lnTo>
                    <a:pt x="2232" y="198"/>
                  </a:lnTo>
                  <a:lnTo>
                    <a:pt x="2220" y="193"/>
                  </a:lnTo>
                  <a:lnTo>
                    <a:pt x="2207" y="189"/>
                  </a:lnTo>
                  <a:lnTo>
                    <a:pt x="2194" y="189"/>
                  </a:lnTo>
                  <a:lnTo>
                    <a:pt x="2201" y="179"/>
                  </a:lnTo>
                  <a:lnTo>
                    <a:pt x="2203" y="168"/>
                  </a:lnTo>
                  <a:lnTo>
                    <a:pt x="2204" y="158"/>
                  </a:lnTo>
                  <a:lnTo>
                    <a:pt x="2203" y="147"/>
                  </a:lnTo>
                  <a:lnTo>
                    <a:pt x="2199" y="137"/>
                  </a:lnTo>
                  <a:lnTo>
                    <a:pt x="2190" y="128"/>
                  </a:lnTo>
                  <a:lnTo>
                    <a:pt x="2181" y="122"/>
                  </a:lnTo>
                  <a:lnTo>
                    <a:pt x="2171" y="119"/>
                  </a:lnTo>
                  <a:lnTo>
                    <a:pt x="2160" y="117"/>
                  </a:lnTo>
                  <a:lnTo>
                    <a:pt x="2150" y="119"/>
                  </a:lnTo>
                  <a:lnTo>
                    <a:pt x="2158" y="112"/>
                  </a:lnTo>
                  <a:lnTo>
                    <a:pt x="2163" y="103"/>
                  </a:lnTo>
                  <a:lnTo>
                    <a:pt x="2165" y="94"/>
                  </a:lnTo>
                  <a:lnTo>
                    <a:pt x="2163" y="84"/>
                  </a:lnTo>
                  <a:lnTo>
                    <a:pt x="2158" y="73"/>
                  </a:lnTo>
                  <a:lnTo>
                    <a:pt x="2153" y="67"/>
                  </a:lnTo>
                  <a:lnTo>
                    <a:pt x="2146" y="61"/>
                  </a:lnTo>
                  <a:lnTo>
                    <a:pt x="2137" y="59"/>
                  </a:lnTo>
                  <a:lnTo>
                    <a:pt x="2127" y="59"/>
                  </a:lnTo>
                  <a:lnTo>
                    <a:pt x="2119" y="61"/>
                  </a:lnTo>
                  <a:lnTo>
                    <a:pt x="2125" y="52"/>
                  </a:lnTo>
                  <a:lnTo>
                    <a:pt x="2128" y="44"/>
                  </a:lnTo>
                  <a:lnTo>
                    <a:pt x="2131" y="34"/>
                  </a:lnTo>
                  <a:lnTo>
                    <a:pt x="2131" y="25"/>
                  </a:lnTo>
                  <a:lnTo>
                    <a:pt x="2127" y="17"/>
                  </a:lnTo>
                  <a:lnTo>
                    <a:pt x="2119" y="8"/>
                  </a:lnTo>
                  <a:lnTo>
                    <a:pt x="2110" y="2"/>
                  </a:lnTo>
                  <a:lnTo>
                    <a:pt x="2100" y="0"/>
                  </a:lnTo>
                  <a:lnTo>
                    <a:pt x="2089" y="0"/>
                  </a:lnTo>
                  <a:lnTo>
                    <a:pt x="2079" y="6"/>
                  </a:lnTo>
                  <a:lnTo>
                    <a:pt x="15" y="1338"/>
                  </a:lnTo>
                  <a:lnTo>
                    <a:pt x="6" y="1347"/>
                  </a:lnTo>
                  <a:lnTo>
                    <a:pt x="2" y="1356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4" y="1387"/>
                  </a:lnTo>
                  <a:lnTo>
                    <a:pt x="11" y="1393"/>
                  </a:lnTo>
                  <a:lnTo>
                    <a:pt x="19" y="1400"/>
                  </a:lnTo>
                  <a:lnTo>
                    <a:pt x="27" y="1402"/>
                  </a:lnTo>
                  <a:lnTo>
                    <a:pt x="38" y="1402"/>
                  </a:lnTo>
                  <a:lnTo>
                    <a:pt x="47" y="1400"/>
                  </a:lnTo>
                  <a:lnTo>
                    <a:pt x="40" y="1409"/>
                  </a:lnTo>
                  <a:lnTo>
                    <a:pt x="38" y="1416"/>
                  </a:lnTo>
                  <a:lnTo>
                    <a:pt x="36" y="1425"/>
                  </a:lnTo>
                  <a:lnTo>
                    <a:pt x="38" y="1435"/>
                  </a:lnTo>
                  <a:lnTo>
                    <a:pt x="42" y="1444"/>
                  </a:lnTo>
                  <a:lnTo>
                    <a:pt x="48" y="1450"/>
                  </a:lnTo>
                  <a:lnTo>
                    <a:pt x="57" y="1457"/>
                  </a:lnTo>
                  <a:lnTo>
                    <a:pt x="68" y="1459"/>
                  </a:lnTo>
                  <a:lnTo>
                    <a:pt x="75" y="1457"/>
                  </a:lnTo>
                  <a:lnTo>
                    <a:pt x="86" y="1455"/>
                  </a:lnTo>
                  <a:lnTo>
                    <a:pt x="80" y="1463"/>
                  </a:lnTo>
                  <a:lnTo>
                    <a:pt x="75" y="1474"/>
                  </a:lnTo>
                  <a:lnTo>
                    <a:pt x="75" y="1485"/>
                  </a:lnTo>
                  <a:lnTo>
                    <a:pt x="78" y="1494"/>
                  </a:lnTo>
                  <a:lnTo>
                    <a:pt x="82" y="1505"/>
                  </a:lnTo>
                  <a:lnTo>
                    <a:pt x="91" y="1513"/>
                  </a:lnTo>
                  <a:lnTo>
                    <a:pt x="99" y="1520"/>
                  </a:lnTo>
                  <a:lnTo>
                    <a:pt x="110" y="1524"/>
                  </a:lnTo>
                  <a:lnTo>
                    <a:pt x="121" y="1524"/>
                  </a:lnTo>
                  <a:lnTo>
                    <a:pt x="133" y="1522"/>
                  </a:lnTo>
                  <a:lnTo>
                    <a:pt x="128" y="1534"/>
                  </a:lnTo>
                  <a:lnTo>
                    <a:pt x="124" y="1547"/>
                  </a:lnTo>
                  <a:lnTo>
                    <a:pt x="124" y="1562"/>
                  </a:lnTo>
                  <a:lnTo>
                    <a:pt x="128" y="1573"/>
                  </a:lnTo>
                  <a:lnTo>
                    <a:pt x="133" y="1585"/>
                  </a:lnTo>
                  <a:lnTo>
                    <a:pt x="144" y="1596"/>
                  </a:lnTo>
                  <a:lnTo>
                    <a:pt x="154" y="1604"/>
                  </a:lnTo>
                  <a:lnTo>
                    <a:pt x="167" y="1608"/>
                  </a:lnTo>
                  <a:lnTo>
                    <a:pt x="181" y="1612"/>
                  </a:lnTo>
                  <a:lnTo>
                    <a:pt x="196" y="1612"/>
                  </a:lnTo>
                  <a:lnTo>
                    <a:pt x="188" y="1625"/>
                  </a:lnTo>
                  <a:lnTo>
                    <a:pt x="183" y="1637"/>
                  </a:lnTo>
                  <a:lnTo>
                    <a:pt x="183" y="1651"/>
                  </a:lnTo>
                  <a:lnTo>
                    <a:pt x="185" y="1663"/>
                  </a:lnTo>
                  <a:lnTo>
                    <a:pt x="192" y="1676"/>
                  </a:lnTo>
                  <a:lnTo>
                    <a:pt x="200" y="1686"/>
                  </a:lnTo>
                  <a:lnTo>
                    <a:pt x="211" y="1695"/>
                  </a:lnTo>
                  <a:lnTo>
                    <a:pt x="222" y="1699"/>
                  </a:lnTo>
                  <a:lnTo>
                    <a:pt x="236" y="1703"/>
                  </a:lnTo>
                  <a:lnTo>
                    <a:pt x="248" y="1703"/>
                  </a:lnTo>
                  <a:lnTo>
                    <a:pt x="243" y="1713"/>
                  </a:lnTo>
                  <a:lnTo>
                    <a:pt x="240" y="1724"/>
                  </a:lnTo>
                  <a:lnTo>
                    <a:pt x="238" y="1734"/>
                  </a:lnTo>
                  <a:lnTo>
                    <a:pt x="240" y="1745"/>
                  </a:lnTo>
                  <a:lnTo>
                    <a:pt x="245" y="1755"/>
                  </a:lnTo>
                  <a:lnTo>
                    <a:pt x="253" y="1764"/>
                  </a:lnTo>
                  <a:lnTo>
                    <a:pt x="261" y="1771"/>
                  </a:lnTo>
                  <a:lnTo>
                    <a:pt x="272" y="1773"/>
                  </a:lnTo>
                  <a:lnTo>
                    <a:pt x="282" y="1775"/>
                  </a:lnTo>
                  <a:lnTo>
                    <a:pt x="293" y="1773"/>
                  </a:lnTo>
                  <a:lnTo>
                    <a:pt x="284" y="1778"/>
                  </a:lnTo>
                  <a:lnTo>
                    <a:pt x="280" y="1787"/>
                  </a:lnTo>
                  <a:lnTo>
                    <a:pt x="278" y="1798"/>
                  </a:lnTo>
                  <a:lnTo>
                    <a:pt x="280" y="1808"/>
                  </a:lnTo>
                  <a:lnTo>
                    <a:pt x="284" y="1819"/>
                  </a:lnTo>
                  <a:lnTo>
                    <a:pt x="291" y="1826"/>
                  </a:lnTo>
                  <a:lnTo>
                    <a:pt x="298" y="1831"/>
                  </a:lnTo>
                  <a:lnTo>
                    <a:pt x="308" y="1833"/>
                  </a:lnTo>
                  <a:lnTo>
                    <a:pt x="316" y="1833"/>
                  </a:lnTo>
                  <a:lnTo>
                    <a:pt x="324" y="1831"/>
                  </a:lnTo>
                  <a:lnTo>
                    <a:pt x="321" y="1840"/>
                  </a:lnTo>
                  <a:lnTo>
                    <a:pt x="316" y="1849"/>
                  </a:lnTo>
                  <a:lnTo>
                    <a:pt x="314" y="1856"/>
                  </a:lnTo>
                  <a:lnTo>
                    <a:pt x="316" y="1865"/>
                  </a:lnTo>
                  <a:lnTo>
                    <a:pt x="321" y="1874"/>
                  </a:lnTo>
                  <a:lnTo>
                    <a:pt x="326" y="1882"/>
                  </a:lnTo>
                  <a:lnTo>
                    <a:pt x="337" y="1888"/>
                  </a:lnTo>
                  <a:lnTo>
                    <a:pt x="346" y="1891"/>
                  </a:lnTo>
                  <a:lnTo>
                    <a:pt x="358" y="1888"/>
                  </a:lnTo>
                  <a:lnTo>
                    <a:pt x="369" y="1884"/>
                  </a:lnTo>
                  <a:lnTo>
                    <a:pt x="2430" y="550"/>
                  </a:lnTo>
                  <a:lnTo>
                    <a:pt x="2439" y="543"/>
                  </a:lnTo>
                  <a:lnTo>
                    <a:pt x="2443" y="534"/>
                  </a:lnTo>
                  <a:lnTo>
                    <a:pt x="2448" y="524"/>
                  </a:lnTo>
                  <a:lnTo>
                    <a:pt x="2445" y="513"/>
                  </a:lnTo>
                  <a:lnTo>
                    <a:pt x="2441" y="503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1570" y="1336"/>
              <a:ext cx="2267" cy="1700"/>
            </a:xfrm>
            <a:custGeom>
              <a:avLst/>
              <a:gdLst>
                <a:gd name="T0" fmla="*/ 2029 w 2267"/>
                <a:gd name="T1" fmla="*/ 0 h 1700"/>
                <a:gd name="T2" fmla="*/ 0 w 2267"/>
                <a:gd name="T3" fmla="*/ 1300 h 1700"/>
                <a:gd name="T4" fmla="*/ 236 w 2267"/>
                <a:gd name="T5" fmla="*/ 1699 h 1700"/>
                <a:gd name="T6" fmla="*/ 2266 w 2267"/>
                <a:gd name="T7" fmla="*/ 381 h 1700"/>
                <a:gd name="T8" fmla="*/ 2029 w 2267"/>
                <a:gd name="T9" fmla="*/ 0 h 1700"/>
                <a:gd name="T10" fmla="*/ 2029 w 2267"/>
                <a:gd name="T11" fmla="*/ 0 h 17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67"/>
                <a:gd name="T19" fmla="*/ 0 h 1700"/>
                <a:gd name="T20" fmla="*/ 2267 w 2267"/>
                <a:gd name="T21" fmla="*/ 1700 h 17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67" h="1700">
                  <a:moveTo>
                    <a:pt x="2029" y="0"/>
                  </a:moveTo>
                  <a:lnTo>
                    <a:pt x="0" y="1300"/>
                  </a:lnTo>
                  <a:lnTo>
                    <a:pt x="236" y="1699"/>
                  </a:lnTo>
                  <a:lnTo>
                    <a:pt x="2266" y="381"/>
                  </a:lnTo>
                  <a:lnTo>
                    <a:pt x="2029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3"/>
            <p:cNvSpPr>
              <a:spLocks/>
            </p:cNvSpPr>
            <p:nvPr/>
          </p:nvSpPr>
          <p:spPr bwMode="auto">
            <a:xfrm>
              <a:off x="1575" y="1345"/>
              <a:ext cx="2251" cy="1678"/>
            </a:xfrm>
            <a:custGeom>
              <a:avLst/>
              <a:gdLst>
                <a:gd name="T0" fmla="*/ 2022 w 2251"/>
                <a:gd name="T1" fmla="*/ 0 h 1678"/>
                <a:gd name="T2" fmla="*/ 0 w 2251"/>
                <a:gd name="T3" fmla="*/ 1296 h 1678"/>
                <a:gd name="T4" fmla="*/ 227 w 2251"/>
                <a:gd name="T5" fmla="*/ 1677 h 1678"/>
                <a:gd name="T6" fmla="*/ 2250 w 2251"/>
                <a:gd name="T7" fmla="*/ 363 h 1678"/>
                <a:gd name="T8" fmla="*/ 2022 w 2251"/>
                <a:gd name="T9" fmla="*/ 0 h 1678"/>
                <a:gd name="T10" fmla="*/ 2022 w 2251"/>
                <a:gd name="T11" fmla="*/ 0 h 1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51"/>
                <a:gd name="T19" fmla="*/ 0 h 1678"/>
                <a:gd name="T20" fmla="*/ 2251 w 2251"/>
                <a:gd name="T21" fmla="*/ 1678 h 16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51" h="1678">
                  <a:moveTo>
                    <a:pt x="2022" y="0"/>
                  </a:moveTo>
                  <a:lnTo>
                    <a:pt x="0" y="1296"/>
                  </a:lnTo>
                  <a:lnTo>
                    <a:pt x="227" y="1677"/>
                  </a:lnTo>
                  <a:lnTo>
                    <a:pt x="2250" y="363"/>
                  </a:lnTo>
                  <a:lnTo>
                    <a:pt x="2022" y="0"/>
                  </a:lnTo>
                </a:path>
              </a:pathLst>
            </a:custGeom>
            <a:solidFill>
              <a:srgbClr val="FFDA16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1579" y="1354"/>
              <a:ext cx="2238" cy="1657"/>
            </a:xfrm>
            <a:custGeom>
              <a:avLst/>
              <a:gdLst>
                <a:gd name="T0" fmla="*/ 2019 w 2238"/>
                <a:gd name="T1" fmla="*/ 0 h 1657"/>
                <a:gd name="T2" fmla="*/ 0 w 2238"/>
                <a:gd name="T3" fmla="*/ 1292 h 1657"/>
                <a:gd name="T4" fmla="*/ 218 w 2238"/>
                <a:gd name="T5" fmla="*/ 1656 h 1657"/>
                <a:gd name="T6" fmla="*/ 2237 w 2238"/>
                <a:gd name="T7" fmla="*/ 347 h 1657"/>
                <a:gd name="T8" fmla="*/ 2019 w 2238"/>
                <a:gd name="T9" fmla="*/ 0 h 1657"/>
                <a:gd name="T10" fmla="*/ 2019 w 2238"/>
                <a:gd name="T11" fmla="*/ 0 h 16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38"/>
                <a:gd name="T19" fmla="*/ 0 h 1657"/>
                <a:gd name="T20" fmla="*/ 2238 w 2238"/>
                <a:gd name="T21" fmla="*/ 1657 h 16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38" h="1657">
                  <a:moveTo>
                    <a:pt x="2019" y="0"/>
                  </a:moveTo>
                  <a:lnTo>
                    <a:pt x="0" y="1292"/>
                  </a:lnTo>
                  <a:lnTo>
                    <a:pt x="218" y="1656"/>
                  </a:lnTo>
                  <a:lnTo>
                    <a:pt x="2237" y="347"/>
                  </a:lnTo>
                  <a:lnTo>
                    <a:pt x="2019" y="0"/>
                  </a:lnTo>
                </a:path>
              </a:pathLst>
            </a:custGeom>
            <a:solidFill>
              <a:srgbClr val="FFDB1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auto">
            <a:xfrm>
              <a:off x="1584" y="1360"/>
              <a:ext cx="2222" cy="1639"/>
            </a:xfrm>
            <a:custGeom>
              <a:avLst/>
              <a:gdLst>
                <a:gd name="T0" fmla="*/ 2014 w 2222"/>
                <a:gd name="T1" fmla="*/ 0 h 1639"/>
                <a:gd name="T2" fmla="*/ 0 w 2222"/>
                <a:gd name="T3" fmla="*/ 1291 h 1639"/>
                <a:gd name="T4" fmla="*/ 210 w 2222"/>
                <a:gd name="T5" fmla="*/ 1638 h 1639"/>
                <a:gd name="T6" fmla="*/ 2221 w 2222"/>
                <a:gd name="T7" fmla="*/ 333 h 1639"/>
                <a:gd name="T8" fmla="*/ 2014 w 2222"/>
                <a:gd name="T9" fmla="*/ 0 h 1639"/>
                <a:gd name="T10" fmla="*/ 2014 w 2222"/>
                <a:gd name="T11" fmla="*/ 0 h 16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2"/>
                <a:gd name="T19" fmla="*/ 0 h 1639"/>
                <a:gd name="T20" fmla="*/ 2222 w 2222"/>
                <a:gd name="T21" fmla="*/ 1639 h 16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2" h="1639">
                  <a:moveTo>
                    <a:pt x="2014" y="0"/>
                  </a:moveTo>
                  <a:lnTo>
                    <a:pt x="0" y="1291"/>
                  </a:lnTo>
                  <a:lnTo>
                    <a:pt x="210" y="1638"/>
                  </a:lnTo>
                  <a:lnTo>
                    <a:pt x="2221" y="333"/>
                  </a:lnTo>
                  <a:lnTo>
                    <a:pt x="2014" y="0"/>
                  </a:lnTo>
                </a:path>
              </a:pathLst>
            </a:custGeom>
            <a:solidFill>
              <a:srgbClr val="FFDD24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6"/>
            <p:cNvSpPr>
              <a:spLocks/>
            </p:cNvSpPr>
            <p:nvPr/>
          </p:nvSpPr>
          <p:spPr bwMode="auto">
            <a:xfrm>
              <a:off x="1586" y="1367"/>
              <a:ext cx="2209" cy="1619"/>
            </a:xfrm>
            <a:custGeom>
              <a:avLst/>
              <a:gdLst>
                <a:gd name="T0" fmla="*/ 2012 w 2209"/>
                <a:gd name="T1" fmla="*/ 0 h 1619"/>
                <a:gd name="T2" fmla="*/ 0 w 2209"/>
                <a:gd name="T3" fmla="*/ 1287 h 1619"/>
                <a:gd name="T4" fmla="*/ 202 w 2209"/>
                <a:gd name="T5" fmla="*/ 1618 h 1619"/>
                <a:gd name="T6" fmla="*/ 2208 w 2209"/>
                <a:gd name="T7" fmla="*/ 315 h 1619"/>
                <a:gd name="T8" fmla="*/ 2012 w 2209"/>
                <a:gd name="T9" fmla="*/ 0 h 1619"/>
                <a:gd name="T10" fmla="*/ 2012 w 2209"/>
                <a:gd name="T11" fmla="*/ 0 h 16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9"/>
                <a:gd name="T19" fmla="*/ 0 h 1619"/>
                <a:gd name="T20" fmla="*/ 2209 w 2209"/>
                <a:gd name="T21" fmla="*/ 1619 h 16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9" h="1619">
                  <a:moveTo>
                    <a:pt x="2012" y="0"/>
                  </a:moveTo>
                  <a:lnTo>
                    <a:pt x="0" y="1287"/>
                  </a:lnTo>
                  <a:lnTo>
                    <a:pt x="202" y="1618"/>
                  </a:lnTo>
                  <a:lnTo>
                    <a:pt x="2208" y="315"/>
                  </a:lnTo>
                  <a:lnTo>
                    <a:pt x="2012" y="0"/>
                  </a:lnTo>
                </a:path>
              </a:pathLst>
            </a:custGeom>
            <a:solidFill>
              <a:srgbClr val="FFDE2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7"/>
            <p:cNvSpPr>
              <a:spLocks/>
            </p:cNvSpPr>
            <p:nvPr/>
          </p:nvSpPr>
          <p:spPr bwMode="auto">
            <a:xfrm>
              <a:off x="1595" y="1378"/>
              <a:ext cx="2191" cy="1597"/>
            </a:xfrm>
            <a:custGeom>
              <a:avLst/>
              <a:gdLst>
                <a:gd name="T0" fmla="*/ 2001 w 2191"/>
                <a:gd name="T1" fmla="*/ 0 h 1597"/>
                <a:gd name="T2" fmla="*/ 0 w 2191"/>
                <a:gd name="T3" fmla="*/ 1281 h 1597"/>
                <a:gd name="T4" fmla="*/ 190 w 2191"/>
                <a:gd name="T5" fmla="*/ 1596 h 1597"/>
                <a:gd name="T6" fmla="*/ 2190 w 2191"/>
                <a:gd name="T7" fmla="*/ 299 h 1597"/>
                <a:gd name="T8" fmla="*/ 2001 w 2191"/>
                <a:gd name="T9" fmla="*/ 0 h 1597"/>
                <a:gd name="T10" fmla="*/ 2001 w 2191"/>
                <a:gd name="T11" fmla="*/ 0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91"/>
                <a:gd name="T19" fmla="*/ 0 h 1597"/>
                <a:gd name="T20" fmla="*/ 2191 w 219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91" h="1597">
                  <a:moveTo>
                    <a:pt x="2001" y="0"/>
                  </a:moveTo>
                  <a:lnTo>
                    <a:pt x="0" y="1281"/>
                  </a:lnTo>
                  <a:lnTo>
                    <a:pt x="190" y="1596"/>
                  </a:lnTo>
                  <a:lnTo>
                    <a:pt x="2190" y="299"/>
                  </a:lnTo>
                  <a:lnTo>
                    <a:pt x="2001" y="0"/>
                  </a:lnTo>
                </a:path>
              </a:pathLst>
            </a:custGeom>
            <a:solidFill>
              <a:srgbClr val="FFE033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>
              <a:off x="1598" y="1385"/>
              <a:ext cx="2176" cy="1575"/>
            </a:xfrm>
            <a:custGeom>
              <a:avLst/>
              <a:gdLst>
                <a:gd name="T0" fmla="*/ 1997 w 2176"/>
                <a:gd name="T1" fmla="*/ 0 h 1575"/>
                <a:gd name="T2" fmla="*/ 0 w 2176"/>
                <a:gd name="T3" fmla="*/ 1277 h 1575"/>
                <a:gd name="T4" fmla="*/ 181 w 2176"/>
                <a:gd name="T5" fmla="*/ 1574 h 1575"/>
                <a:gd name="T6" fmla="*/ 2175 w 2176"/>
                <a:gd name="T7" fmla="*/ 282 h 1575"/>
                <a:gd name="T8" fmla="*/ 1997 w 2176"/>
                <a:gd name="T9" fmla="*/ 0 h 1575"/>
                <a:gd name="T10" fmla="*/ 1997 w 2176"/>
                <a:gd name="T11" fmla="*/ 0 h 15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76"/>
                <a:gd name="T19" fmla="*/ 0 h 1575"/>
                <a:gd name="T20" fmla="*/ 2176 w 2176"/>
                <a:gd name="T21" fmla="*/ 1575 h 15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76" h="1575">
                  <a:moveTo>
                    <a:pt x="1997" y="0"/>
                  </a:moveTo>
                  <a:lnTo>
                    <a:pt x="0" y="1277"/>
                  </a:lnTo>
                  <a:lnTo>
                    <a:pt x="181" y="1574"/>
                  </a:lnTo>
                  <a:lnTo>
                    <a:pt x="2175" y="282"/>
                  </a:lnTo>
                  <a:lnTo>
                    <a:pt x="1997" y="0"/>
                  </a:lnTo>
                </a:path>
              </a:pathLst>
            </a:custGeom>
            <a:solidFill>
              <a:srgbClr val="FFE13A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59"/>
            <p:cNvSpPr>
              <a:spLocks/>
            </p:cNvSpPr>
            <p:nvPr/>
          </p:nvSpPr>
          <p:spPr bwMode="auto">
            <a:xfrm>
              <a:off x="1601" y="1392"/>
              <a:ext cx="2163" cy="1557"/>
            </a:xfrm>
            <a:custGeom>
              <a:avLst/>
              <a:gdLst>
                <a:gd name="T0" fmla="*/ 1994 w 2163"/>
                <a:gd name="T1" fmla="*/ 0 h 1557"/>
                <a:gd name="T2" fmla="*/ 0 w 2163"/>
                <a:gd name="T3" fmla="*/ 1275 h 1557"/>
                <a:gd name="T4" fmla="*/ 172 w 2163"/>
                <a:gd name="T5" fmla="*/ 1556 h 1557"/>
                <a:gd name="T6" fmla="*/ 2162 w 2163"/>
                <a:gd name="T7" fmla="*/ 269 h 1557"/>
                <a:gd name="T8" fmla="*/ 1994 w 2163"/>
                <a:gd name="T9" fmla="*/ 0 h 1557"/>
                <a:gd name="T10" fmla="*/ 1994 w 2163"/>
                <a:gd name="T11" fmla="*/ 0 h 15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3"/>
                <a:gd name="T19" fmla="*/ 0 h 1557"/>
                <a:gd name="T20" fmla="*/ 2163 w 2163"/>
                <a:gd name="T21" fmla="*/ 1557 h 15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3" h="1557">
                  <a:moveTo>
                    <a:pt x="1994" y="0"/>
                  </a:moveTo>
                  <a:lnTo>
                    <a:pt x="0" y="1275"/>
                  </a:lnTo>
                  <a:lnTo>
                    <a:pt x="172" y="1556"/>
                  </a:lnTo>
                  <a:lnTo>
                    <a:pt x="2162" y="269"/>
                  </a:lnTo>
                  <a:lnTo>
                    <a:pt x="1994" y="0"/>
                  </a:lnTo>
                </a:path>
              </a:pathLst>
            </a:custGeom>
            <a:solidFill>
              <a:srgbClr val="FFE24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0"/>
            <p:cNvSpPr>
              <a:spLocks/>
            </p:cNvSpPr>
            <p:nvPr/>
          </p:nvSpPr>
          <p:spPr bwMode="auto">
            <a:xfrm>
              <a:off x="1608" y="1401"/>
              <a:ext cx="2145" cy="1535"/>
            </a:xfrm>
            <a:custGeom>
              <a:avLst/>
              <a:gdLst>
                <a:gd name="T0" fmla="*/ 1987 w 2145"/>
                <a:gd name="T1" fmla="*/ 0 h 1535"/>
                <a:gd name="T2" fmla="*/ 0 w 2145"/>
                <a:gd name="T3" fmla="*/ 1271 h 1535"/>
                <a:gd name="T4" fmla="*/ 161 w 2145"/>
                <a:gd name="T5" fmla="*/ 1534 h 1535"/>
                <a:gd name="T6" fmla="*/ 2144 w 2145"/>
                <a:gd name="T7" fmla="*/ 251 h 1535"/>
                <a:gd name="T8" fmla="*/ 1987 w 2145"/>
                <a:gd name="T9" fmla="*/ 0 h 1535"/>
                <a:gd name="T10" fmla="*/ 1987 w 2145"/>
                <a:gd name="T11" fmla="*/ 0 h 15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45"/>
                <a:gd name="T19" fmla="*/ 0 h 1535"/>
                <a:gd name="T20" fmla="*/ 2145 w 2145"/>
                <a:gd name="T21" fmla="*/ 1535 h 15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45" h="1535">
                  <a:moveTo>
                    <a:pt x="1987" y="0"/>
                  </a:moveTo>
                  <a:lnTo>
                    <a:pt x="0" y="1271"/>
                  </a:lnTo>
                  <a:lnTo>
                    <a:pt x="161" y="1534"/>
                  </a:lnTo>
                  <a:lnTo>
                    <a:pt x="2144" y="251"/>
                  </a:lnTo>
                  <a:lnTo>
                    <a:pt x="1987" y="0"/>
                  </a:lnTo>
                </a:path>
              </a:pathLst>
            </a:custGeom>
            <a:solidFill>
              <a:srgbClr val="FFE44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1"/>
            <p:cNvSpPr>
              <a:spLocks/>
            </p:cNvSpPr>
            <p:nvPr/>
          </p:nvSpPr>
          <p:spPr bwMode="auto">
            <a:xfrm>
              <a:off x="1612" y="1408"/>
              <a:ext cx="2130" cy="1516"/>
            </a:xfrm>
            <a:custGeom>
              <a:avLst/>
              <a:gdLst>
                <a:gd name="T0" fmla="*/ 1981 w 2130"/>
                <a:gd name="T1" fmla="*/ 0 h 1516"/>
                <a:gd name="T2" fmla="*/ 0 w 2130"/>
                <a:gd name="T3" fmla="*/ 1265 h 1516"/>
                <a:gd name="T4" fmla="*/ 154 w 2130"/>
                <a:gd name="T5" fmla="*/ 1515 h 1516"/>
                <a:gd name="T6" fmla="*/ 2129 w 2130"/>
                <a:gd name="T7" fmla="*/ 236 h 1516"/>
                <a:gd name="T8" fmla="*/ 1981 w 2130"/>
                <a:gd name="T9" fmla="*/ 0 h 1516"/>
                <a:gd name="T10" fmla="*/ 1981 w 2130"/>
                <a:gd name="T11" fmla="*/ 0 h 1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30"/>
                <a:gd name="T19" fmla="*/ 0 h 1516"/>
                <a:gd name="T20" fmla="*/ 2130 w 2130"/>
                <a:gd name="T21" fmla="*/ 1516 h 15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30" h="1516">
                  <a:moveTo>
                    <a:pt x="1981" y="0"/>
                  </a:moveTo>
                  <a:lnTo>
                    <a:pt x="0" y="1265"/>
                  </a:lnTo>
                  <a:lnTo>
                    <a:pt x="154" y="1515"/>
                  </a:lnTo>
                  <a:lnTo>
                    <a:pt x="2129" y="236"/>
                  </a:lnTo>
                  <a:lnTo>
                    <a:pt x="1981" y="0"/>
                  </a:lnTo>
                </a:path>
              </a:pathLst>
            </a:custGeom>
            <a:solidFill>
              <a:srgbClr val="FFE55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2"/>
            <p:cNvSpPr>
              <a:spLocks/>
            </p:cNvSpPr>
            <p:nvPr/>
          </p:nvSpPr>
          <p:spPr bwMode="auto">
            <a:xfrm>
              <a:off x="1619" y="1416"/>
              <a:ext cx="2113" cy="1496"/>
            </a:xfrm>
            <a:custGeom>
              <a:avLst/>
              <a:gdLst>
                <a:gd name="T0" fmla="*/ 1974 w 2113"/>
                <a:gd name="T1" fmla="*/ 0 h 1496"/>
                <a:gd name="T2" fmla="*/ 0 w 2113"/>
                <a:gd name="T3" fmla="*/ 1261 h 1496"/>
                <a:gd name="T4" fmla="*/ 143 w 2113"/>
                <a:gd name="T5" fmla="*/ 1495 h 1496"/>
                <a:gd name="T6" fmla="*/ 2112 w 2113"/>
                <a:gd name="T7" fmla="*/ 218 h 1496"/>
                <a:gd name="T8" fmla="*/ 1974 w 2113"/>
                <a:gd name="T9" fmla="*/ 0 h 1496"/>
                <a:gd name="T10" fmla="*/ 1974 w 2113"/>
                <a:gd name="T11" fmla="*/ 0 h 14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13"/>
                <a:gd name="T19" fmla="*/ 0 h 1496"/>
                <a:gd name="T20" fmla="*/ 2113 w 2113"/>
                <a:gd name="T21" fmla="*/ 1496 h 14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13" h="1496">
                  <a:moveTo>
                    <a:pt x="1974" y="0"/>
                  </a:moveTo>
                  <a:lnTo>
                    <a:pt x="0" y="1261"/>
                  </a:lnTo>
                  <a:lnTo>
                    <a:pt x="143" y="1495"/>
                  </a:lnTo>
                  <a:lnTo>
                    <a:pt x="2112" y="218"/>
                  </a:lnTo>
                  <a:lnTo>
                    <a:pt x="1974" y="0"/>
                  </a:lnTo>
                </a:path>
              </a:pathLst>
            </a:custGeom>
            <a:solidFill>
              <a:srgbClr val="FFE75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3"/>
            <p:cNvSpPr>
              <a:spLocks/>
            </p:cNvSpPr>
            <p:nvPr/>
          </p:nvSpPr>
          <p:spPr bwMode="auto">
            <a:xfrm>
              <a:off x="1622" y="1425"/>
              <a:ext cx="2098" cy="1475"/>
            </a:xfrm>
            <a:custGeom>
              <a:avLst/>
              <a:gdLst>
                <a:gd name="T0" fmla="*/ 1970 w 2098"/>
                <a:gd name="T1" fmla="*/ 0 h 1475"/>
                <a:gd name="T2" fmla="*/ 0 w 2098"/>
                <a:gd name="T3" fmla="*/ 1256 h 1475"/>
                <a:gd name="T4" fmla="*/ 135 w 2098"/>
                <a:gd name="T5" fmla="*/ 1474 h 1475"/>
                <a:gd name="T6" fmla="*/ 2097 w 2098"/>
                <a:gd name="T7" fmla="*/ 202 h 1475"/>
                <a:gd name="T8" fmla="*/ 1970 w 2098"/>
                <a:gd name="T9" fmla="*/ 0 h 1475"/>
                <a:gd name="T10" fmla="*/ 1970 w 2098"/>
                <a:gd name="T11" fmla="*/ 0 h 14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98"/>
                <a:gd name="T19" fmla="*/ 0 h 1475"/>
                <a:gd name="T20" fmla="*/ 2098 w 2098"/>
                <a:gd name="T21" fmla="*/ 1475 h 14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98" h="1475">
                  <a:moveTo>
                    <a:pt x="1970" y="0"/>
                  </a:moveTo>
                  <a:lnTo>
                    <a:pt x="0" y="1256"/>
                  </a:lnTo>
                  <a:lnTo>
                    <a:pt x="135" y="1474"/>
                  </a:lnTo>
                  <a:lnTo>
                    <a:pt x="2097" y="202"/>
                  </a:lnTo>
                  <a:lnTo>
                    <a:pt x="1970" y="0"/>
                  </a:lnTo>
                </a:path>
              </a:pathLst>
            </a:custGeom>
            <a:solidFill>
              <a:srgbClr val="FFE85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1629" y="1433"/>
              <a:ext cx="2083" cy="1454"/>
            </a:xfrm>
            <a:custGeom>
              <a:avLst/>
              <a:gdLst>
                <a:gd name="T0" fmla="*/ 1965 w 2083"/>
                <a:gd name="T1" fmla="*/ 0 h 1454"/>
                <a:gd name="T2" fmla="*/ 0 w 2083"/>
                <a:gd name="T3" fmla="*/ 1252 h 1454"/>
                <a:gd name="T4" fmla="*/ 126 w 2083"/>
                <a:gd name="T5" fmla="*/ 1453 h 1454"/>
                <a:gd name="T6" fmla="*/ 2082 w 2083"/>
                <a:gd name="T7" fmla="*/ 185 h 1454"/>
                <a:gd name="T8" fmla="*/ 1965 w 2083"/>
                <a:gd name="T9" fmla="*/ 0 h 1454"/>
                <a:gd name="T10" fmla="*/ 1965 w 2083"/>
                <a:gd name="T11" fmla="*/ 0 h 14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83"/>
                <a:gd name="T19" fmla="*/ 0 h 1454"/>
                <a:gd name="T20" fmla="*/ 2083 w 2083"/>
                <a:gd name="T21" fmla="*/ 1454 h 14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83" h="1454">
                  <a:moveTo>
                    <a:pt x="1965" y="0"/>
                  </a:moveTo>
                  <a:lnTo>
                    <a:pt x="0" y="1252"/>
                  </a:lnTo>
                  <a:lnTo>
                    <a:pt x="126" y="1453"/>
                  </a:lnTo>
                  <a:lnTo>
                    <a:pt x="2082" y="185"/>
                  </a:lnTo>
                  <a:lnTo>
                    <a:pt x="1965" y="0"/>
                  </a:lnTo>
                </a:path>
              </a:pathLst>
            </a:custGeom>
            <a:solidFill>
              <a:srgbClr val="FFEA6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1632" y="1440"/>
              <a:ext cx="2068" cy="1435"/>
            </a:xfrm>
            <a:custGeom>
              <a:avLst/>
              <a:gdLst>
                <a:gd name="T0" fmla="*/ 1961 w 2068"/>
                <a:gd name="T1" fmla="*/ 0 h 1435"/>
                <a:gd name="T2" fmla="*/ 0 w 2068"/>
                <a:gd name="T3" fmla="*/ 1250 h 1435"/>
                <a:gd name="T4" fmla="*/ 115 w 2068"/>
                <a:gd name="T5" fmla="*/ 1434 h 1435"/>
                <a:gd name="T6" fmla="*/ 2067 w 2068"/>
                <a:gd name="T7" fmla="*/ 172 h 1435"/>
                <a:gd name="T8" fmla="*/ 1961 w 2068"/>
                <a:gd name="T9" fmla="*/ 0 h 1435"/>
                <a:gd name="T10" fmla="*/ 1961 w 2068"/>
                <a:gd name="T11" fmla="*/ 0 h 14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68"/>
                <a:gd name="T19" fmla="*/ 0 h 1435"/>
                <a:gd name="T20" fmla="*/ 2068 w 2068"/>
                <a:gd name="T21" fmla="*/ 1435 h 14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68" h="1435">
                  <a:moveTo>
                    <a:pt x="1961" y="0"/>
                  </a:moveTo>
                  <a:lnTo>
                    <a:pt x="0" y="1250"/>
                  </a:lnTo>
                  <a:lnTo>
                    <a:pt x="115" y="1434"/>
                  </a:lnTo>
                  <a:lnTo>
                    <a:pt x="2067" y="172"/>
                  </a:lnTo>
                  <a:lnTo>
                    <a:pt x="1961" y="0"/>
                  </a:lnTo>
                </a:path>
              </a:pathLst>
            </a:custGeom>
            <a:solidFill>
              <a:srgbClr val="FFEB6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1638" y="1447"/>
              <a:ext cx="2052" cy="1415"/>
            </a:xfrm>
            <a:custGeom>
              <a:avLst/>
              <a:gdLst>
                <a:gd name="T0" fmla="*/ 1955 w 2052"/>
                <a:gd name="T1" fmla="*/ 0 h 1415"/>
                <a:gd name="T2" fmla="*/ 0 w 2052"/>
                <a:gd name="T3" fmla="*/ 1247 h 1415"/>
                <a:gd name="T4" fmla="*/ 105 w 2052"/>
                <a:gd name="T5" fmla="*/ 1414 h 1415"/>
                <a:gd name="T6" fmla="*/ 2051 w 2052"/>
                <a:gd name="T7" fmla="*/ 155 h 1415"/>
                <a:gd name="T8" fmla="*/ 1955 w 2052"/>
                <a:gd name="T9" fmla="*/ 0 h 1415"/>
                <a:gd name="T10" fmla="*/ 1955 w 2052"/>
                <a:gd name="T11" fmla="*/ 0 h 14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52"/>
                <a:gd name="T19" fmla="*/ 0 h 1415"/>
                <a:gd name="T20" fmla="*/ 2052 w 2052"/>
                <a:gd name="T21" fmla="*/ 1415 h 14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52" h="1415">
                  <a:moveTo>
                    <a:pt x="1955" y="0"/>
                  </a:moveTo>
                  <a:lnTo>
                    <a:pt x="0" y="1247"/>
                  </a:lnTo>
                  <a:lnTo>
                    <a:pt x="105" y="1414"/>
                  </a:lnTo>
                  <a:lnTo>
                    <a:pt x="2051" y="155"/>
                  </a:lnTo>
                  <a:lnTo>
                    <a:pt x="1955" y="0"/>
                  </a:lnTo>
                </a:path>
              </a:pathLst>
            </a:custGeom>
            <a:solidFill>
              <a:srgbClr val="FFED74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1643" y="1457"/>
              <a:ext cx="2037" cy="1392"/>
            </a:xfrm>
            <a:custGeom>
              <a:avLst/>
              <a:gdLst>
                <a:gd name="T0" fmla="*/ 1949 w 2037"/>
                <a:gd name="T1" fmla="*/ 0 h 1392"/>
                <a:gd name="T2" fmla="*/ 0 w 2037"/>
                <a:gd name="T3" fmla="*/ 1241 h 1392"/>
                <a:gd name="T4" fmla="*/ 96 w 2037"/>
                <a:gd name="T5" fmla="*/ 1391 h 1392"/>
                <a:gd name="T6" fmla="*/ 2036 w 2037"/>
                <a:gd name="T7" fmla="*/ 138 h 1392"/>
                <a:gd name="T8" fmla="*/ 1949 w 2037"/>
                <a:gd name="T9" fmla="*/ 0 h 1392"/>
                <a:gd name="T10" fmla="*/ 1949 w 2037"/>
                <a:gd name="T11" fmla="*/ 0 h 1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7"/>
                <a:gd name="T19" fmla="*/ 0 h 1392"/>
                <a:gd name="T20" fmla="*/ 2037 w 2037"/>
                <a:gd name="T21" fmla="*/ 1392 h 13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7" h="1392">
                  <a:moveTo>
                    <a:pt x="1949" y="0"/>
                  </a:moveTo>
                  <a:lnTo>
                    <a:pt x="0" y="1241"/>
                  </a:lnTo>
                  <a:lnTo>
                    <a:pt x="96" y="1391"/>
                  </a:lnTo>
                  <a:lnTo>
                    <a:pt x="2036" y="138"/>
                  </a:lnTo>
                  <a:lnTo>
                    <a:pt x="1949" y="0"/>
                  </a:lnTo>
                </a:path>
              </a:pathLst>
            </a:custGeom>
            <a:solidFill>
              <a:srgbClr val="FFEE7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1646" y="1465"/>
              <a:ext cx="2022" cy="1371"/>
            </a:xfrm>
            <a:custGeom>
              <a:avLst/>
              <a:gdLst>
                <a:gd name="T0" fmla="*/ 1945 w 2022"/>
                <a:gd name="T1" fmla="*/ 0 h 1371"/>
                <a:gd name="T2" fmla="*/ 0 w 2022"/>
                <a:gd name="T3" fmla="*/ 1238 h 1371"/>
                <a:gd name="T4" fmla="*/ 88 w 2022"/>
                <a:gd name="T5" fmla="*/ 1370 h 1371"/>
                <a:gd name="T6" fmla="*/ 2021 w 2022"/>
                <a:gd name="T7" fmla="*/ 122 h 1371"/>
                <a:gd name="T8" fmla="*/ 1945 w 2022"/>
                <a:gd name="T9" fmla="*/ 0 h 1371"/>
                <a:gd name="T10" fmla="*/ 1945 w 2022"/>
                <a:gd name="T11" fmla="*/ 0 h 13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2"/>
                <a:gd name="T19" fmla="*/ 0 h 1371"/>
                <a:gd name="T20" fmla="*/ 2022 w 2022"/>
                <a:gd name="T21" fmla="*/ 1371 h 13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2" h="1371">
                  <a:moveTo>
                    <a:pt x="1945" y="0"/>
                  </a:moveTo>
                  <a:lnTo>
                    <a:pt x="0" y="1238"/>
                  </a:lnTo>
                  <a:lnTo>
                    <a:pt x="88" y="1370"/>
                  </a:lnTo>
                  <a:lnTo>
                    <a:pt x="2021" y="122"/>
                  </a:lnTo>
                  <a:lnTo>
                    <a:pt x="1945" y="0"/>
                  </a:lnTo>
                </a:path>
              </a:pathLst>
            </a:custGeom>
            <a:solidFill>
              <a:srgbClr val="FFF082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1653" y="1474"/>
              <a:ext cx="2005" cy="1350"/>
            </a:xfrm>
            <a:custGeom>
              <a:avLst/>
              <a:gdLst>
                <a:gd name="T0" fmla="*/ 1938 w 2005"/>
                <a:gd name="T1" fmla="*/ 0 h 1350"/>
                <a:gd name="T2" fmla="*/ 0 w 2005"/>
                <a:gd name="T3" fmla="*/ 1232 h 1350"/>
                <a:gd name="T4" fmla="*/ 78 w 2005"/>
                <a:gd name="T5" fmla="*/ 1349 h 1350"/>
                <a:gd name="T6" fmla="*/ 2004 w 2005"/>
                <a:gd name="T7" fmla="*/ 106 h 1350"/>
                <a:gd name="T8" fmla="*/ 1938 w 2005"/>
                <a:gd name="T9" fmla="*/ 0 h 1350"/>
                <a:gd name="T10" fmla="*/ 1938 w 2005"/>
                <a:gd name="T11" fmla="*/ 0 h 1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5"/>
                <a:gd name="T19" fmla="*/ 0 h 1350"/>
                <a:gd name="T20" fmla="*/ 2005 w 2005"/>
                <a:gd name="T21" fmla="*/ 1350 h 13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5" h="1350">
                  <a:moveTo>
                    <a:pt x="1938" y="0"/>
                  </a:moveTo>
                  <a:lnTo>
                    <a:pt x="0" y="1232"/>
                  </a:lnTo>
                  <a:lnTo>
                    <a:pt x="78" y="1349"/>
                  </a:lnTo>
                  <a:lnTo>
                    <a:pt x="2004" y="106"/>
                  </a:lnTo>
                  <a:lnTo>
                    <a:pt x="1938" y="0"/>
                  </a:lnTo>
                </a:path>
              </a:pathLst>
            </a:custGeom>
            <a:solidFill>
              <a:srgbClr val="FFF18A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auto">
            <a:xfrm>
              <a:off x="1656" y="1481"/>
              <a:ext cx="1990" cy="1330"/>
            </a:xfrm>
            <a:custGeom>
              <a:avLst/>
              <a:gdLst>
                <a:gd name="T0" fmla="*/ 1933 w 1990"/>
                <a:gd name="T1" fmla="*/ 0 h 1330"/>
                <a:gd name="T2" fmla="*/ 0 w 1990"/>
                <a:gd name="T3" fmla="*/ 1229 h 1330"/>
                <a:gd name="T4" fmla="*/ 69 w 1990"/>
                <a:gd name="T5" fmla="*/ 1329 h 1330"/>
                <a:gd name="T6" fmla="*/ 1989 w 1990"/>
                <a:gd name="T7" fmla="*/ 91 h 1330"/>
                <a:gd name="T8" fmla="*/ 1933 w 1990"/>
                <a:gd name="T9" fmla="*/ 0 h 1330"/>
                <a:gd name="T10" fmla="*/ 1933 w 1990"/>
                <a:gd name="T11" fmla="*/ 0 h 13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90"/>
                <a:gd name="T19" fmla="*/ 0 h 1330"/>
                <a:gd name="T20" fmla="*/ 1990 w 1990"/>
                <a:gd name="T21" fmla="*/ 1330 h 13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90" h="1330">
                  <a:moveTo>
                    <a:pt x="1933" y="0"/>
                  </a:moveTo>
                  <a:lnTo>
                    <a:pt x="0" y="1229"/>
                  </a:lnTo>
                  <a:lnTo>
                    <a:pt x="69" y="1329"/>
                  </a:lnTo>
                  <a:lnTo>
                    <a:pt x="1989" y="91"/>
                  </a:lnTo>
                  <a:lnTo>
                    <a:pt x="1933" y="0"/>
                  </a:lnTo>
                </a:path>
              </a:pathLst>
            </a:custGeom>
            <a:solidFill>
              <a:srgbClr val="FFF29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1"/>
            <p:cNvSpPr>
              <a:spLocks/>
            </p:cNvSpPr>
            <p:nvPr/>
          </p:nvSpPr>
          <p:spPr bwMode="auto">
            <a:xfrm>
              <a:off x="1660" y="1489"/>
              <a:ext cx="1976" cy="1311"/>
            </a:xfrm>
            <a:custGeom>
              <a:avLst/>
              <a:gdLst>
                <a:gd name="T0" fmla="*/ 1928 w 1976"/>
                <a:gd name="T1" fmla="*/ 0 h 1311"/>
                <a:gd name="T2" fmla="*/ 0 w 1976"/>
                <a:gd name="T3" fmla="*/ 1227 h 1311"/>
                <a:gd name="T4" fmla="*/ 61 w 1976"/>
                <a:gd name="T5" fmla="*/ 1310 h 1311"/>
                <a:gd name="T6" fmla="*/ 1975 w 1976"/>
                <a:gd name="T7" fmla="*/ 75 h 1311"/>
                <a:gd name="T8" fmla="*/ 1928 w 1976"/>
                <a:gd name="T9" fmla="*/ 0 h 1311"/>
                <a:gd name="T10" fmla="*/ 1928 w 1976"/>
                <a:gd name="T11" fmla="*/ 0 h 13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76"/>
                <a:gd name="T19" fmla="*/ 0 h 1311"/>
                <a:gd name="T20" fmla="*/ 1976 w 1976"/>
                <a:gd name="T21" fmla="*/ 1311 h 13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76" h="1311">
                  <a:moveTo>
                    <a:pt x="1928" y="0"/>
                  </a:moveTo>
                  <a:lnTo>
                    <a:pt x="0" y="1227"/>
                  </a:lnTo>
                  <a:lnTo>
                    <a:pt x="61" y="1310"/>
                  </a:lnTo>
                  <a:lnTo>
                    <a:pt x="1975" y="75"/>
                  </a:lnTo>
                  <a:lnTo>
                    <a:pt x="1928" y="0"/>
                  </a:lnTo>
                </a:path>
              </a:pathLst>
            </a:custGeom>
            <a:solidFill>
              <a:srgbClr val="FFF49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1665" y="1498"/>
              <a:ext cx="1961" cy="1289"/>
            </a:xfrm>
            <a:custGeom>
              <a:avLst/>
              <a:gdLst>
                <a:gd name="T0" fmla="*/ 1924 w 1961"/>
                <a:gd name="T1" fmla="*/ 0 h 1289"/>
                <a:gd name="T2" fmla="*/ 0 w 1961"/>
                <a:gd name="T3" fmla="*/ 1223 h 1289"/>
                <a:gd name="T4" fmla="*/ 52 w 1961"/>
                <a:gd name="T5" fmla="*/ 1288 h 1289"/>
                <a:gd name="T6" fmla="*/ 1960 w 1961"/>
                <a:gd name="T7" fmla="*/ 58 h 1289"/>
                <a:gd name="T8" fmla="*/ 1924 w 1961"/>
                <a:gd name="T9" fmla="*/ 0 h 1289"/>
                <a:gd name="T10" fmla="*/ 1924 w 1961"/>
                <a:gd name="T11" fmla="*/ 0 h 12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1"/>
                <a:gd name="T19" fmla="*/ 0 h 1289"/>
                <a:gd name="T20" fmla="*/ 1961 w 1961"/>
                <a:gd name="T21" fmla="*/ 1289 h 12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1" h="1289">
                  <a:moveTo>
                    <a:pt x="1924" y="0"/>
                  </a:moveTo>
                  <a:lnTo>
                    <a:pt x="0" y="1223"/>
                  </a:lnTo>
                  <a:lnTo>
                    <a:pt x="52" y="1288"/>
                  </a:lnTo>
                  <a:lnTo>
                    <a:pt x="1960" y="58"/>
                  </a:lnTo>
                  <a:lnTo>
                    <a:pt x="1924" y="0"/>
                  </a:lnTo>
                </a:path>
              </a:pathLst>
            </a:custGeom>
            <a:solidFill>
              <a:srgbClr val="FFF59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1672" y="1506"/>
              <a:ext cx="1945" cy="1270"/>
            </a:xfrm>
            <a:custGeom>
              <a:avLst/>
              <a:gdLst>
                <a:gd name="T0" fmla="*/ 1917 w 1945"/>
                <a:gd name="T1" fmla="*/ 0 h 1270"/>
                <a:gd name="T2" fmla="*/ 0 w 1945"/>
                <a:gd name="T3" fmla="*/ 1218 h 1270"/>
                <a:gd name="T4" fmla="*/ 41 w 1945"/>
                <a:gd name="T5" fmla="*/ 1269 h 1270"/>
                <a:gd name="T6" fmla="*/ 1944 w 1945"/>
                <a:gd name="T7" fmla="*/ 41 h 1270"/>
                <a:gd name="T8" fmla="*/ 1917 w 1945"/>
                <a:gd name="T9" fmla="*/ 0 h 1270"/>
                <a:gd name="T10" fmla="*/ 1917 w 1945"/>
                <a:gd name="T11" fmla="*/ 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5"/>
                <a:gd name="T19" fmla="*/ 0 h 1270"/>
                <a:gd name="T20" fmla="*/ 1945 w 1945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5" h="1270">
                  <a:moveTo>
                    <a:pt x="1917" y="0"/>
                  </a:moveTo>
                  <a:lnTo>
                    <a:pt x="0" y="1218"/>
                  </a:lnTo>
                  <a:lnTo>
                    <a:pt x="41" y="1269"/>
                  </a:lnTo>
                  <a:lnTo>
                    <a:pt x="1944" y="41"/>
                  </a:lnTo>
                  <a:lnTo>
                    <a:pt x="1917" y="0"/>
                  </a:lnTo>
                </a:path>
              </a:pathLst>
            </a:custGeom>
            <a:solidFill>
              <a:srgbClr val="FFF7A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1826" y="1782"/>
              <a:ext cx="2134" cy="1403"/>
            </a:xfrm>
            <a:custGeom>
              <a:avLst/>
              <a:gdLst>
                <a:gd name="T0" fmla="*/ 16 w 2134"/>
                <a:gd name="T1" fmla="*/ 1338 h 1403"/>
                <a:gd name="T2" fmla="*/ 8 w 2134"/>
                <a:gd name="T3" fmla="*/ 1347 h 1403"/>
                <a:gd name="T4" fmla="*/ 2 w 2134"/>
                <a:gd name="T5" fmla="*/ 1355 h 1403"/>
                <a:gd name="T6" fmla="*/ 0 w 2134"/>
                <a:gd name="T7" fmla="*/ 1365 h 1403"/>
                <a:gd name="T8" fmla="*/ 2 w 2134"/>
                <a:gd name="T9" fmla="*/ 1376 h 1403"/>
                <a:gd name="T10" fmla="*/ 6 w 2134"/>
                <a:gd name="T11" fmla="*/ 1385 h 1403"/>
                <a:gd name="T12" fmla="*/ 6 w 2134"/>
                <a:gd name="T13" fmla="*/ 1385 h 1403"/>
                <a:gd name="T14" fmla="*/ 12 w 2134"/>
                <a:gd name="T15" fmla="*/ 1393 h 1403"/>
                <a:gd name="T16" fmla="*/ 23 w 2134"/>
                <a:gd name="T17" fmla="*/ 1399 h 1403"/>
                <a:gd name="T18" fmla="*/ 31 w 2134"/>
                <a:gd name="T19" fmla="*/ 1402 h 1403"/>
                <a:gd name="T20" fmla="*/ 44 w 2134"/>
                <a:gd name="T21" fmla="*/ 1399 h 1403"/>
                <a:gd name="T22" fmla="*/ 55 w 2134"/>
                <a:gd name="T23" fmla="*/ 1395 h 1403"/>
                <a:gd name="T24" fmla="*/ 2115 w 2134"/>
                <a:gd name="T25" fmla="*/ 61 h 1403"/>
                <a:gd name="T26" fmla="*/ 2115 w 2134"/>
                <a:gd name="T27" fmla="*/ 61 h 1403"/>
                <a:gd name="T28" fmla="*/ 2124 w 2134"/>
                <a:gd name="T29" fmla="*/ 54 h 1403"/>
                <a:gd name="T30" fmla="*/ 2128 w 2134"/>
                <a:gd name="T31" fmla="*/ 46 h 1403"/>
                <a:gd name="T32" fmla="*/ 2133 w 2134"/>
                <a:gd name="T33" fmla="*/ 36 h 1403"/>
                <a:gd name="T34" fmla="*/ 2130 w 2134"/>
                <a:gd name="T35" fmla="*/ 25 h 1403"/>
                <a:gd name="T36" fmla="*/ 2126 w 2134"/>
                <a:gd name="T37" fmla="*/ 15 h 1403"/>
                <a:gd name="T38" fmla="*/ 2126 w 2134"/>
                <a:gd name="T39" fmla="*/ 15 h 1403"/>
                <a:gd name="T40" fmla="*/ 2119 w 2134"/>
                <a:gd name="T41" fmla="*/ 6 h 1403"/>
                <a:gd name="T42" fmla="*/ 2109 w 2134"/>
                <a:gd name="T43" fmla="*/ 2 h 1403"/>
                <a:gd name="T44" fmla="*/ 2098 w 2134"/>
                <a:gd name="T45" fmla="*/ 0 h 1403"/>
                <a:gd name="T46" fmla="*/ 2090 w 2134"/>
                <a:gd name="T47" fmla="*/ 0 h 1403"/>
                <a:gd name="T48" fmla="*/ 2080 w 2134"/>
                <a:gd name="T49" fmla="*/ 4 h 1403"/>
                <a:gd name="T50" fmla="*/ 16 w 2134"/>
                <a:gd name="T51" fmla="*/ 1338 h 1403"/>
                <a:gd name="T52" fmla="*/ 16 w 2134"/>
                <a:gd name="T53" fmla="*/ 1338 h 140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34"/>
                <a:gd name="T82" fmla="*/ 0 h 1403"/>
                <a:gd name="T83" fmla="*/ 2134 w 2134"/>
                <a:gd name="T84" fmla="*/ 1403 h 140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34" h="1403">
                  <a:moveTo>
                    <a:pt x="16" y="1338"/>
                  </a:moveTo>
                  <a:lnTo>
                    <a:pt x="8" y="1347"/>
                  </a:lnTo>
                  <a:lnTo>
                    <a:pt x="2" y="1355"/>
                  </a:lnTo>
                  <a:lnTo>
                    <a:pt x="0" y="1365"/>
                  </a:lnTo>
                  <a:lnTo>
                    <a:pt x="2" y="1376"/>
                  </a:lnTo>
                  <a:lnTo>
                    <a:pt x="6" y="1385"/>
                  </a:lnTo>
                  <a:lnTo>
                    <a:pt x="12" y="1393"/>
                  </a:lnTo>
                  <a:lnTo>
                    <a:pt x="23" y="1399"/>
                  </a:lnTo>
                  <a:lnTo>
                    <a:pt x="31" y="1402"/>
                  </a:lnTo>
                  <a:lnTo>
                    <a:pt x="44" y="1399"/>
                  </a:lnTo>
                  <a:lnTo>
                    <a:pt x="55" y="1395"/>
                  </a:lnTo>
                  <a:lnTo>
                    <a:pt x="2115" y="61"/>
                  </a:lnTo>
                  <a:lnTo>
                    <a:pt x="2124" y="54"/>
                  </a:lnTo>
                  <a:lnTo>
                    <a:pt x="2128" y="46"/>
                  </a:lnTo>
                  <a:lnTo>
                    <a:pt x="2133" y="36"/>
                  </a:lnTo>
                  <a:lnTo>
                    <a:pt x="2130" y="25"/>
                  </a:lnTo>
                  <a:lnTo>
                    <a:pt x="2126" y="15"/>
                  </a:lnTo>
                  <a:lnTo>
                    <a:pt x="2119" y="6"/>
                  </a:lnTo>
                  <a:lnTo>
                    <a:pt x="2109" y="2"/>
                  </a:lnTo>
                  <a:lnTo>
                    <a:pt x="2098" y="0"/>
                  </a:lnTo>
                  <a:lnTo>
                    <a:pt x="2090" y="0"/>
                  </a:lnTo>
                  <a:lnTo>
                    <a:pt x="2080" y="4"/>
                  </a:lnTo>
                  <a:lnTo>
                    <a:pt x="16" y="1338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5"/>
            <p:cNvSpPr>
              <a:spLocks/>
            </p:cNvSpPr>
            <p:nvPr/>
          </p:nvSpPr>
          <p:spPr bwMode="auto">
            <a:xfrm>
              <a:off x="1789" y="1727"/>
              <a:ext cx="2130" cy="1401"/>
            </a:xfrm>
            <a:custGeom>
              <a:avLst/>
              <a:gdLst>
                <a:gd name="T0" fmla="*/ 17 w 2130"/>
                <a:gd name="T1" fmla="*/ 1337 h 1401"/>
                <a:gd name="T2" fmla="*/ 8 w 2130"/>
                <a:gd name="T3" fmla="*/ 1345 h 1401"/>
                <a:gd name="T4" fmla="*/ 2 w 2130"/>
                <a:gd name="T5" fmla="*/ 1353 h 1401"/>
                <a:gd name="T6" fmla="*/ 0 w 2130"/>
                <a:gd name="T7" fmla="*/ 1364 h 1401"/>
                <a:gd name="T8" fmla="*/ 0 w 2130"/>
                <a:gd name="T9" fmla="*/ 1374 h 1401"/>
                <a:gd name="T10" fmla="*/ 6 w 2130"/>
                <a:gd name="T11" fmla="*/ 1385 h 1401"/>
                <a:gd name="T12" fmla="*/ 6 w 2130"/>
                <a:gd name="T13" fmla="*/ 1385 h 1401"/>
                <a:gd name="T14" fmla="*/ 13 w 2130"/>
                <a:gd name="T15" fmla="*/ 1393 h 1401"/>
                <a:gd name="T16" fmla="*/ 20 w 2130"/>
                <a:gd name="T17" fmla="*/ 1397 h 1401"/>
                <a:gd name="T18" fmla="*/ 31 w 2130"/>
                <a:gd name="T19" fmla="*/ 1400 h 1401"/>
                <a:gd name="T20" fmla="*/ 42 w 2130"/>
                <a:gd name="T21" fmla="*/ 1400 h 1401"/>
                <a:gd name="T22" fmla="*/ 52 w 2130"/>
                <a:gd name="T23" fmla="*/ 1395 h 1401"/>
                <a:gd name="T24" fmla="*/ 2114 w 2130"/>
                <a:gd name="T25" fmla="*/ 63 h 1401"/>
                <a:gd name="T26" fmla="*/ 2114 w 2130"/>
                <a:gd name="T27" fmla="*/ 63 h 1401"/>
                <a:gd name="T28" fmla="*/ 2123 w 2130"/>
                <a:gd name="T29" fmla="*/ 54 h 1401"/>
                <a:gd name="T30" fmla="*/ 2126 w 2130"/>
                <a:gd name="T31" fmla="*/ 47 h 1401"/>
                <a:gd name="T32" fmla="*/ 2129 w 2130"/>
                <a:gd name="T33" fmla="*/ 36 h 1401"/>
                <a:gd name="T34" fmla="*/ 2126 w 2130"/>
                <a:gd name="T35" fmla="*/ 25 h 1401"/>
                <a:gd name="T36" fmla="*/ 2123 w 2130"/>
                <a:gd name="T37" fmla="*/ 15 h 1401"/>
                <a:gd name="T38" fmla="*/ 2123 w 2130"/>
                <a:gd name="T39" fmla="*/ 15 h 1401"/>
                <a:gd name="T40" fmla="*/ 2116 w 2130"/>
                <a:gd name="T41" fmla="*/ 6 h 1401"/>
                <a:gd name="T42" fmla="*/ 2105 w 2130"/>
                <a:gd name="T43" fmla="*/ 2 h 1401"/>
                <a:gd name="T44" fmla="*/ 2098 w 2130"/>
                <a:gd name="T45" fmla="*/ 0 h 1401"/>
                <a:gd name="T46" fmla="*/ 2087 w 2130"/>
                <a:gd name="T47" fmla="*/ 0 h 1401"/>
                <a:gd name="T48" fmla="*/ 2077 w 2130"/>
                <a:gd name="T49" fmla="*/ 4 h 1401"/>
                <a:gd name="T50" fmla="*/ 17 w 2130"/>
                <a:gd name="T51" fmla="*/ 1337 h 1401"/>
                <a:gd name="T52" fmla="*/ 17 w 2130"/>
                <a:gd name="T53" fmla="*/ 1337 h 14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30"/>
                <a:gd name="T82" fmla="*/ 0 h 1401"/>
                <a:gd name="T83" fmla="*/ 2130 w 2130"/>
                <a:gd name="T84" fmla="*/ 1401 h 14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30" h="1401">
                  <a:moveTo>
                    <a:pt x="17" y="1337"/>
                  </a:moveTo>
                  <a:lnTo>
                    <a:pt x="8" y="1345"/>
                  </a:lnTo>
                  <a:lnTo>
                    <a:pt x="2" y="1353"/>
                  </a:lnTo>
                  <a:lnTo>
                    <a:pt x="0" y="1364"/>
                  </a:lnTo>
                  <a:lnTo>
                    <a:pt x="0" y="1374"/>
                  </a:lnTo>
                  <a:lnTo>
                    <a:pt x="6" y="1385"/>
                  </a:lnTo>
                  <a:lnTo>
                    <a:pt x="13" y="1393"/>
                  </a:lnTo>
                  <a:lnTo>
                    <a:pt x="20" y="1397"/>
                  </a:lnTo>
                  <a:lnTo>
                    <a:pt x="31" y="1400"/>
                  </a:lnTo>
                  <a:lnTo>
                    <a:pt x="42" y="1400"/>
                  </a:lnTo>
                  <a:lnTo>
                    <a:pt x="52" y="1395"/>
                  </a:lnTo>
                  <a:lnTo>
                    <a:pt x="2114" y="63"/>
                  </a:lnTo>
                  <a:lnTo>
                    <a:pt x="2123" y="54"/>
                  </a:lnTo>
                  <a:lnTo>
                    <a:pt x="2126" y="47"/>
                  </a:lnTo>
                  <a:lnTo>
                    <a:pt x="2129" y="36"/>
                  </a:lnTo>
                  <a:lnTo>
                    <a:pt x="2126" y="25"/>
                  </a:lnTo>
                  <a:lnTo>
                    <a:pt x="2123" y="15"/>
                  </a:lnTo>
                  <a:lnTo>
                    <a:pt x="2116" y="6"/>
                  </a:lnTo>
                  <a:lnTo>
                    <a:pt x="2105" y="2"/>
                  </a:lnTo>
                  <a:lnTo>
                    <a:pt x="2098" y="0"/>
                  </a:lnTo>
                  <a:lnTo>
                    <a:pt x="2087" y="0"/>
                  </a:lnTo>
                  <a:lnTo>
                    <a:pt x="2077" y="4"/>
                  </a:lnTo>
                  <a:lnTo>
                    <a:pt x="17" y="1337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auto">
            <a:xfrm>
              <a:off x="1751" y="1662"/>
              <a:ext cx="2129" cy="1407"/>
            </a:xfrm>
            <a:custGeom>
              <a:avLst/>
              <a:gdLst>
                <a:gd name="T0" fmla="*/ 18 w 2129"/>
                <a:gd name="T1" fmla="*/ 1327 h 1407"/>
                <a:gd name="T2" fmla="*/ 8 w 2129"/>
                <a:gd name="T3" fmla="*/ 1335 h 1407"/>
                <a:gd name="T4" fmla="*/ 2 w 2129"/>
                <a:gd name="T5" fmla="*/ 1348 h 1407"/>
                <a:gd name="T6" fmla="*/ 0 w 2129"/>
                <a:gd name="T7" fmla="*/ 1360 h 1407"/>
                <a:gd name="T8" fmla="*/ 2 w 2129"/>
                <a:gd name="T9" fmla="*/ 1374 h 1407"/>
                <a:gd name="T10" fmla="*/ 6 w 2129"/>
                <a:gd name="T11" fmla="*/ 1386 h 1407"/>
                <a:gd name="T12" fmla="*/ 6 w 2129"/>
                <a:gd name="T13" fmla="*/ 1386 h 1407"/>
                <a:gd name="T14" fmla="*/ 14 w 2129"/>
                <a:gd name="T15" fmla="*/ 1397 h 1407"/>
                <a:gd name="T16" fmla="*/ 27 w 2129"/>
                <a:gd name="T17" fmla="*/ 1401 h 1407"/>
                <a:gd name="T18" fmla="*/ 39 w 2129"/>
                <a:gd name="T19" fmla="*/ 1406 h 1407"/>
                <a:gd name="T20" fmla="*/ 52 w 2129"/>
                <a:gd name="T21" fmla="*/ 1403 h 1407"/>
                <a:gd name="T22" fmla="*/ 64 w 2129"/>
                <a:gd name="T23" fmla="*/ 1397 h 1407"/>
                <a:gd name="T24" fmla="*/ 2109 w 2129"/>
                <a:gd name="T25" fmla="*/ 78 h 1407"/>
                <a:gd name="T26" fmla="*/ 2109 w 2129"/>
                <a:gd name="T27" fmla="*/ 78 h 1407"/>
                <a:gd name="T28" fmla="*/ 2117 w 2129"/>
                <a:gd name="T29" fmla="*/ 67 h 1407"/>
                <a:gd name="T30" fmla="*/ 2123 w 2129"/>
                <a:gd name="T31" fmla="*/ 57 h 1407"/>
                <a:gd name="T32" fmla="*/ 2128 w 2129"/>
                <a:gd name="T33" fmla="*/ 43 h 1407"/>
                <a:gd name="T34" fmla="*/ 2125 w 2129"/>
                <a:gd name="T35" fmla="*/ 31 h 1407"/>
                <a:gd name="T36" fmla="*/ 2121 w 2129"/>
                <a:gd name="T37" fmla="*/ 18 h 1407"/>
                <a:gd name="T38" fmla="*/ 2121 w 2129"/>
                <a:gd name="T39" fmla="*/ 18 h 1407"/>
                <a:gd name="T40" fmla="*/ 2111 w 2129"/>
                <a:gd name="T41" fmla="*/ 8 h 1407"/>
                <a:gd name="T42" fmla="*/ 2100 w 2129"/>
                <a:gd name="T43" fmla="*/ 2 h 1407"/>
                <a:gd name="T44" fmla="*/ 2088 w 2129"/>
                <a:gd name="T45" fmla="*/ 0 h 1407"/>
                <a:gd name="T46" fmla="*/ 2075 w 2129"/>
                <a:gd name="T47" fmla="*/ 2 h 1407"/>
                <a:gd name="T48" fmla="*/ 2063 w 2129"/>
                <a:gd name="T49" fmla="*/ 6 h 1407"/>
                <a:gd name="T50" fmla="*/ 18 w 2129"/>
                <a:gd name="T51" fmla="*/ 1327 h 1407"/>
                <a:gd name="T52" fmla="*/ 18 w 2129"/>
                <a:gd name="T53" fmla="*/ 1327 h 140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29"/>
                <a:gd name="T82" fmla="*/ 0 h 1407"/>
                <a:gd name="T83" fmla="*/ 2129 w 2129"/>
                <a:gd name="T84" fmla="*/ 1407 h 140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29" h="1407">
                  <a:moveTo>
                    <a:pt x="18" y="1327"/>
                  </a:moveTo>
                  <a:lnTo>
                    <a:pt x="8" y="1335"/>
                  </a:lnTo>
                  <a:lnTo>
                    <a:pt x="2" y="1348"/>
                  </a:lnTo>
                  <a:lnTo>
                    <a:pt x="0" y="1360"/>
                  </a:lnTo>
                  <a:lnTo>
                    <a:pt x="2" y="1374"/>
                  </a:lnTo>
                  <a:lnTo>
                    <a:pt x="6" y="1386"/>
                  </a:lnTo>
                  <a:lnTo>
                    <a:pt x="14" y="1397"/>
                  </a:lnTo>
                  <a:lnTo>
                    <a:pt x="27" y="1401"/>
                  </a:lnTo>
                  <a:lnTo>
                    <a:pt x="39" y="1406"/>
                  </a:lnTo>
                  <a:lnTo>
                    <a:pt x="52" y="1403"/>
                  </a:lnTo>
                  <a:lnTo>
                    <a:pt x="64" y="1397"/>
                  </a:lnTo>
                  <a:lnTo>
                    <a:pt x="2109" y="78"/>
                  </a:lnTo>
                  <a:lnTo>
                    <a:pt x="2117" y="67"/>
                  </a:lnTo>
                  <a:lnTo>
                    <a:pt x="2123" y="57"/>
                  </a:lnTo>
                  <a:lnTo>
                    <a:pt x="2128" y="43"/>
                  </a:lnTo>
                  <a:lnTo>
                    <a:pt x="2125" y="31"/>
                  </a:lnTo>
                  <a:lnTo>
                    <a:pt x="2121" y="18"/>
                  </a:lnTo>
                  <a:lnTo>
                    <a:pt x="2111" y="8"/>
                  </a:lnTo>
                  <a:lnTo>
                    <a:pt x="2100" y="2"/>
                  </a:lnTo>
                  <a:lnTo>
                    <a:pt x="2088" y="0"/>
                  </a:lnTo>
                  <a:lnTo>
                    <a:pt x="2075" y="2"/>
                  </a:lnTo>
                  <a:lnTo>
                    <a:pt x="2063" y="6"/>
                  </a:lnTo>
                  <a:lnTo>
                    <a:pt x="18" y="1327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7"/>
            <p:cNvSpPr>
              <a:spLocks/>
            </p:cNvSpPr>
            <p:nvPr/>
          </p:nvSpPr>
          <p:spPr bwMode="auto">
            <a:xfrm>
              <a:off x="1695" y="1577"/>
              <a:ext cx="2136" cy="1418"/>
            </a:xfrm>
            <a:custGeom>
              <a:avLst/>
              <a:gdLst>
                <a:gd name="T0" fmla="*/ 82 w 2136"/>
                <a:gd name="T1" fmla="*/ 1408 h 1418"/>
                <a:gd name="T2" fmla="*/ 73 w 2136"/>
                <a:gd name="T3" fmla="*/ 1410 h 1418"/>
                <a:gd name="T4" fmla="*/ 64 w 2136"/>
                <a:gd name="T5" fmla="*/ 1414 h 1418"/>
                <a:gd name="T6" fmla="*/ 57 w 2136"/>
                <a:gd name="T7" fmla="*/ 1414 h 1418"/>
                <a:gd name="T8" fmla="*/ 50 w 2136"/>
                <a:gd name="T9" fmla="*/ 1417 h 1418"/>
                <a:gd name="T10" fmla="*/ 41 w 2136"/>
                <a:gd name="T11" fmla="*/ 1414 h 1418"/>
                <a:gd name="T12" fmla="*/ 34 w 2136"/>
                <a:gd name="T13" fmla="*/ 1412 h 1418"/>
                <a:gd name="T14" fmla="*/ 25 w 2136"/>
                <a:gd name="T15" fmla="*/ 1408 h 1418"/>
                <a:gd name="T16" fmla="*/ 18 w 2136"/>
                <a:gd name="T17" fmla="*/ 1403 h 1418"/>
                <a:gd name="T18" fmla="*/ 13 w 2136"/>
                <a:gd name="T19" fmla="*/ 1397 h 1418"/>
                <a:gd name="T20" fmla="*/ 8 w 2136"/>
                <a:gd name="T21" fmla="*/ 1391 h 1418"/>
                <a:gd name="T22" fmla="*/ 8 w 2136"/>
                <a:gd name="T23" fmla="*/ 1391 h 1418"/>
                <a:gd name="T24" fmla="*/ 4 w 2136"/>
                <a:gd name="T25" fmla="*/ 1382 h 1418"/>
                <a:gd name="T26" fmla="*/ 2 w 2136"/>
                <a:gd name="T27" fmla="*/ 1376 h 1418"/>
                <a:gd name="T28" fmla="*/ 0 w 2136"/>
                <a:gd name="T29" fmla="*/ 1368 h 1418"/>
                <a:gd name="T30" fmla="*/ 0 w 2136"/>
                <a:gd name="T31" fmla="*/ 1359 h 1418"/>
                <a:gd name="T32" fmla="*/ 0 w 2136"/>
                <a:gd name="T33" fmla="*/ 1350 h 1418"/>
                <a:gd name="T34" fmla="*/ 4 w 2136"/>
                <a:gd name="T35" fmla="*/ 1345 h 1418"/>
                <a:gd name="T36" fmla="*/ 6 w 2136"/>
                <a:gd name="T37" fmla="*/ 1336 h 1418"/>
                <a:gd name="T38" fmla="*/ 13 w 2136"/>
                <a:gd name="T39" fmla="*/ 1330 h 1418"/>
                <a:gd name="T40" fmla="*/ 16 w 2136"/>
                <a:gd name="T41" fmla="*/ 1323 h 1418"/>
                <a:gd name="T42" fmla="*/ 25 w 2136"/>
                <a:gd name="T43" fmla="*/ 1320 h 1418"/>
                <a:gd name="T44" fmla="*/ 2052 w 2136"/>
                <a:gd name="T45" fmla="*/ 7 h 1418"/>
                <a:gd name="T46" fmla="*/ 2052 w 2136"/>
                <a:gd name="T47" fmla="*/ 7 h 1418"/>
                <a:gd name="T48" fmla="*/ 2061 w 2136"/>
                <a:gd name="T49" fmla="*/ 3 h 1418"/>
                <a:gd name="T50" fmla="*/ 2067 w 2136"/>
                <a:gd name="T51" fmla="*/ 0 h 1418"/>
                <a:gd name="T52" fmla="*/ 2075 w 2136"/>
                <a:gd name="T53" fmla="*/ 0 h 1418"/>
                <a:gd name="T54" fmla="*/ 2084 w 2136"/>
                <a:gd name="T55" fmla="*/ 0 h 1418"/>
                <a:gd name="T56" fmla="*/ 2093 w 2136"/>
                <a:gd name="T57" fmla="*/ 0 h 1418"/>
                <a:gd name="T58" fmla="*/ 2100 w 2136"/>
                <a:gd name="T59" fmla="*/ 2 h 1418"/>
                <a:gd name="T60" fmla="*/ 2107 w 2136"/>
                <a:gd name="T61" fmla="*/ 5 h 1418"/>
                <a:gd name="T62" fmla="*/ 2114 w 2136"/>
                <a:gd name="T63" fmla="*/ 9 h 1418"/>
                <a:gd name="T64" fmla="*/ 2120 w 2136"/>
                <a:gd name="T65" fmla="*/ 16 h 1418"/>
                <a:gd name="T66" fmla="*/ 2126 w 2136"/>
                <a:gd name="T67" fmla="*/ 23 h 1418"/>
                <a:gd name="T68" fmla="*/ 2126 w 2136"/>
                <a:gd name="T69" fmla="*/ 23 h 1418"/>
                <a:gd name="T70" fmla="*/ 2130 w 2136"/>
                <a:gd name="T71" fmla="*/ 28 h 1418"/>
                <a:gd name="T72" fmla="*/ 2132 w 2136"/>
                <a:gd name="T73" fmla="*/ 37 h 1418"/>
                <a:gd name="T74" fmla="*/ 2135 w 2136"/>
                <a:gd name="T75" fmla="*/ 46 h 1418"/>
                <a:gd name="T76" fmla="*/ 2135 w 2136"/>
                <a:gd name="T77" fmla="*/ 53 h 1418"/>
                <a:gd name="T78" fmla="*/ 2132 w 2136"/>
                <a:gd name="T79" fmla="*/ 62 h 1418"/>
                <a:gd name="T80" fmla="*/ 2130 w 2136"/>
                <a:gd name="T81" fmla="*/ 69 h 1418"/>
                <a:gd name="T82" fmla="*/ 2126 w 2136"/>
                <a:gd name="T83" fmla="*/ 77 h 1418"/>
                <a:gd name="T84" fmla="*/ 2121 w 2136"/>
                <a:gd name="T85" fmla="*/ 83 h 1418"/>
                <a:gd name="T86" fmla="*/ 2118 w 2136"/>
                <a:gd name="T87" fmla="*/ 90 h 1418"/>
                <a:gd name="T88" fmla="*/ 2109 w 2136"/>
                <a:gd name="T89" fmla="*/ 94 h 1418"/>
                <a:gd name="T90" fmla="*/ 82 w 2136"/>
                <a:gd name="T91" fmla="*/ 1408 h 1418"/>
                <a:gd name="T92" fmla="*/ 82 w 2136"/>
                <a:gd name="T93" fmla="*/ 1408 h 141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36"/>
                <a:gd name="T142" fmla="*/ 0 h 1418"/>
                <a:gd name="T143" fmla="*/ 2136 w 2136"/>
                <a:gd name="T144" fmla="*/ 1418 h 141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36" h="1418">
                  <a:moveTo>
                    <a:pt x="82" y="1408"/>
                  </a:moveTo>
                  <a:lnTo>
                    <a:pt x="73" y="1410"/>
                  </a:lnTo>
                  <a:lnTo>
                    <a:pt x="64" y="1414"/>
                  </a:lnTo>
                  <a:lnTo>
                    <a:pt x="57" y="1414"/>
                  </a:lnTo>
                  <a:lnTo>
                    <a:pt x="50" y="1417"/>
                  </a:lnTo>
                  <a:lnTo>
                    <a:pt x="41" y="1414"/>
                  </a:lnTo>
                  <a:lnTo>
                    <a:pt x="34" y="1412"/>
                  </a:lnTo>
                  <a:lnTo>
                    <a:pt x="25" y="1408"/>
                  </a:lnTo>
                  <a:lnTo>
                    <a:pt x="18" y="1403"/>
                  </a:lnTo>
                  <a:lnTo>
                    <a:pt x="13" y="1397"/>
                  </a:lnTo>
                  <a:lnTo>
                    <a:pt x="8" y="1391"/>
                  </a:lnTo>
                  <a:lnTo>
                    <a:pt x="4" y="1382"/>
                  </a:lnTo>
                  <a:lnTo>
                    <a:pt x="2" y="1376"/>
                  </a:lnTo>
                  <a:lnTo>
                    <a:pt x="0" y="1368"/>
                  </a:lnTo>
                  <a:lnTo>
                    <a:pt x="0" y="1359"/>
                  </a:lnTo>
                  <a:lnTo>
                    <a:pt x="0" y="1350"/>
                  </a:lnTo>
                  <a:lnTo>
                    <a:pt x="4" y="1345"/>
                  </a:lnTo>
                  <a:lnTo>
                    <a:pt x="6" y="1336"/>
                  </a:lnTo>
                  <a:lnTo>
                    <a:pt x="13" y="1330"/>
                  </a:lnTo>
                  <a:lnTo>
                    <a:pt x="16" y="1323"/>
                  </a:lnTo>
                  <a:lnTo>
                    <a:pt x="25" y="1320"/>
                  </a:lnTo>
                  <a:lnTo>
                    <a:pt x="2052" y="7"/>
                  </a:lnTo>
                  <a:lnTo>
                    <a:pt x="2061" y="3"/>
                  </a:lnTo>
                  <a:lnTo>
                    <a:pt x="2067" y="0"/>
                  </a:lnTo>
                  <a:lnTo>
                    <a:pt x="2075" y="0"/>
                  </a:lnTo>
                  <a:lnTo>
                    <a:pt x="2084" y="0"/>
                  </a:lnTo>
                  <a:lnTo>
                    <a:pt x="2093" y="0"/>
                  </a:lnTo>
                  <a:lnTo>
                    <a:pt x="2100" y="2"/>
                  </a:lnTo>
                  <a:lnTo>
                    <a:pt x="2107" y="5"/>
                  </a:lnTo>
                  <a:lnTo>
                    <a:pt x="2114" y="9"/>
                  </a:lnTo>
                  <a:lnTo>
                    <a:pt x="2120" y="16"/>
                  </a:lnTo>
                  <a:lnTo>
                    <a:pt x="2126" y="23"/>
                  </a:lnTo>
                  <a:lnTo>
                    <a:pt x="2130" y="28"/>
                  </a:lnTo>
                  <a:lnTo>
                    <a:pt x="2132" y="37"/>
                  </a:lnTo>
                  <a:lnTo>
                    <a:pt x="2135" y="46"/>
                  </a:lnTo>
                  <a:lnTo>
                    <a:pt x="2135" y="53"/>
                  </a:lnTo>
                  <a:lnTo>
                    <a:pt x="2132" y="62"/>
                  </a:lnTo>
                  <a:lnTo>
                    <a:pt x="2130" y="69"/>
                  </a:lnTo>
                  <a:lnTo>
                    <a:pt x="2126" y="77"/>
                  </a:lnTo>
                  <a:lnTo>
                    <a:pt x="2121" y="83"/>
                  </a:lnTo>
                  <a:lnTo>
                    <a:pt x="2118" y="90"/>
                  </a:lnTo>
                  <a:lnTo>
                    <a:pt x="2109" y="94"/>
                  </a:lnTo>
                  <a:lnTo>
                    <a:pt x="82" y="1408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auto">
            <a:xfrm>
              <a:off x="1511" y="1293"/>
              <a:ext cx="2132" cy="1403"/>
            </a:xfrm>
            <a:custGeom>
              <a:avLst/>
              <a:gdLst>
                <a:gd name="T0" fmla="*/ 52 w 2132"/>
                <a:gd name="T1" fmla="*/ 1397 h 1403"/>
                <a:gd name="T2" fmla="*/ 42 w 2132"/>
                <a:gd name="T3" fmla="*/ 1402 h 1403"/>
                <a:gd name="T4" fmla="*/ 31 w 2132"/>
                <a:gd name="T5" fmla="*/ 1402 h 1403"/>
                <a:gd name="T6" fmla="*/ 22 w 2132"/>
                <a:gd name="T7" fmla="*/ 1399 h 1403"/>
                <a:gd name="T8" fmla="*/ 13 w 2132"/>
                <a:gd name="T9" fmla="*/ 1395 h 1403"/>
                <a:gd name="T10" fmla="*/ 4 w 2132"/>
                <a:gd name="T11" fmla="*/ 1386 h 1403"/>
                <a:gd name="T12" fmla="*/ 4 w 2132"/>
                <a:gd name="T13" fmla="*/ 1386 h 1403"/>
                <a:gd name="T14" fmla="*/ 0 w 2132"/>
                <a:gd name="T15" fmla="*/ 1376 h 1403"/>
                <a:gd name="T16" fmla="*/ 0 w 2132"/>
                <a:gd name="T17" fmla="*/ 1365 h 1403"/>
                <a:gd name="T18" fmla="*/ 2 w 2132"/>
                <a:gd name="T19" fmla="*/ 1355 h 1403"/>
                <a:gd name="T20" fmla="*/ 6 w 2132"/>
                <a:gd name="T21" fmla="*/ 1347 h 1403"/>
                <a:gd name="T22" fmla="*/ 15 w 2132"/>
                <a:gd name="T23" fmla="*/ 1338 h 1403"/>
                <a:gd name="T24" fmla="*/ 2079 w 2132"/>
                <a:gd name="T25" fmla="*/ 6 h 1403"/>
                <a:gd name="T26" fmla="*/ 2079 w 2132"/>
                <a:gd name="T27" fmla="*/ 6 h 1403"/>
                <a:gd name="T28" fmla="*/ 2089 w 2132"/>
                <a:gd name="T29" fmla="*/ 0 h 1403"/>
                <a:gd name="T30" fmla="*/ 2100 w 2132"/>
                <a:gd name="T31" fmla="*/ 0 h 1403"/>
                <a:gd name="T32" fmla="*/ 2110 w 2132"/>
                <a:gd name="T33" fmla="*/ 2 h 1403"/>
                <a:gd name="T34" fmla="*/ 2118 w 2132"/>
                <a:gd name="T35" fmla="*/ 8 h 1403"/>
                <a:gd name="T36" fmla="*/ 2127 w 2132"/>
                <a:gd name="T37" fmla="*/ 17 h 1403"/>
                <a:gd name="T38" fmla="*/ 2127 w 2132"/>
                <a:gd name="T39" fmla="*/ 17 h 1403"/>
                <a:gd name="T40" fmla="*/ 2131 w 2132"/>
                <a:gd name="T41" fmla="*/ 25 h 1403"/>
                <a:gd name="T42" fmla="*/ 2131 w 2132"/>
                <a:gd name="T43" fmla="*/ 36 h 1403"/>
                <a:gd name="T44" fmla="*/ 2128 w 2132"/>
                <a:gd name="T45" fmla="*/ 46 h 1403"/>
                <a:gd name="T46" fmla="*/ 2123 w 2132"/>
                <a:gd name="T47" fmla="*/ 57 h 1403"/>
                <a:gd name="T48" fmla="*/ 2116 w 2132"/>
                <a:gd name="T49" fmla="*/ 63 h 1403"/>
                <a:gd name="T50" fmla="*/ 52 w 2132"/>
                <a:gd name="T51" fmla="*/ 1397 h 1403"/>
                <a:gd name="T52" fmla="*/ 52 w 2132"/>
                <a:gd name="T53" fmla="*/ 1397 h 140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32"/>
                <a:gd name="T82" fmla="*/ 0 h 1403"/>
                <a:gd name="T83" fmla="*/ 2132 w 2132"/>
                <a:gd name="T84" fmla="*/ 1403 h 140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32" h="1403">
                  <a:moveTo>
                    <a:pt x="52" y="1397"/>
                  </a:moveTo>
                  <a:lnTo>
                    <a:pt x="42" y="1402"/>
                  </a:lnTo>
                  <a:lnTo>
                    <a:pt x="31" y="1402"/>
                  </a:lnTo>
                  <a:lnTo>
                    <a:pt x="22" y="1399"/>
                  </a:lnTo>
                  <a:lnTo>
                    <a:pt x="13" y="1395"/>
                  </a:lnTo>
                  <a:lnTo>
                    <a:pt x="4" y="1386"/>
                  </a:lnTo>
                  <a:lnTo>
                    <a:pt x="0" y="1376"/>
                  </a:lnTo>
                  <a:lnTo>
                    <a:pt x="0" y="1365"/>
                  </a:lnTo>
                  <a:lnTo>
                    <a:pt x="2" y="1355"/>
                  </a:lnTo>
                  <a:lnTo>
                    <a:pt x="6" y="1347"/>
                  </a:lnTo>
                  <a:lnTo>
                    <a:pt x="15" y="1338"/>
                  </a:lnTo>
                  <a:lnTo>
                    <a:pt x="2079" y="6"/>
                  </a:lnTo>
                  <a:lnTo>
                    <a:pt x="2089" y="0"/>
                  </a:lnTo>
                  <a:lnTo>
                    <a:pt x="2100" y="0"/>
                  </a:lnTo>
                  <a:lnTo>
                    <a:pt x="2110" y="2"/>
                  </a:lnTo>
                  <a:lnTo>
                    <a:pt x="2118" y="8"/>
                  </a:lnTo>
                  <a:lnTo>
                    <a:pt x="2127" y="17"/>
                  </a:lnTo>
                  <a:lnTo>
                    <a:pt x="2131" y="25"/>
                  </a:lnTo>
                  <a:lnTo>
                    <a:pt x="2131" y="36"/>
                  </a:lnTo>
                  <a:lnTo>
                    <a:pt x="2128" y="46"/>
                  </a:lnTo>
                  <a:lnTo>
                    <a:pt x="2123" y="57"/>
                  </a:lnTo>
                  <a:lnTo>
                    <a:pt x="2116" y="63"/>
                  </a:lnTo>
                  <a:lnTo>
                    <a:pt x="52" y="1397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79"/>
            <p:cNvSpPr>
              <a:spLocks/>
            </p:cNvSpPr>
            <p:nvPr/>
          </p:nvSpPr>
          <p:spPr bwMode="auto">
            <a:xfrm>
              <a:off x="1547" y="1353"/>
              <a:ext cx="2130" cy="1401"/>
            </a:xfrm>
            <a:custGeom>
              <a:avLst/>
              <a:gdLst>
                <a:gd name="T0" fmla="*/ 52 w 2130"/>
                <a:gd name="T1" fmla="*/ 1393 h 1401"/>
                <a:gd name="T2" fmla="*/ 41 w 2130"/>
                <a:gd name="T3" fmla="*/ 1397 h 1401"/>
                <a:gd name="T4" fmla="*/ 31 w 2130"/>
                <a:gd name="T5" fmla="*/ 1400 h 1401"/>
                <a:gd name="T6" fmla="*/ 20 w 2130"/>
                <a:gd name="T7" fmla="*/ 1397 h 1401"/>
                <a:gd name="T8" fmla="*/ 12 w 2130"/>
                <a:gd name="T9" fmla="*/ 1393 h 1401"/>
                <a:gd name="T10" fmla="*/ 6 w 2130"/>
                <a:gd name="T11" fmla="*/ 1384 h 1401"/>
                <a:gd name="T12" fmla="*/ 6 w 2130"/>
                <a:gd name="T13" fmla="*/ 1384 h 1401"/>
                <a:gd name="T14" fmla="*/ 2 w 2130"/>
                <a:gd name="T15" fmla="*/ 1374 h 1401"/>
                <a:gd name="T16" fmla="*/ 0 w 2130"/>
                <a:gd name="T17" fmla="*/ 1363 h 1401"/>
                <a:gd name="T18" fmla="*/ 2 w 2130"/>
                <a:gd name="T19" fmla="*/ 1352 h 1401"/>
                <a:gd name="T20" fmla="*/ 6 w 2130"/>
                <a:gd name="T21" fmla="*/ 1345 h 1401"/>
                <a:gd name="T22" fmla="*/ 14 w 2130"/>
                <a:gd name="T23" fmla="*/ 1336 h 1401"/>
                <a:gd name="T24" fmla="*/ 2076 w 2130"/>
                <a:gd name="T25" fmla="*/ 4 h 1401"/>
                <a:gd name="T26" fmla="*/ 2076 w 2130"/>
                <a:gd name="T27" fmla="*/ 4 h 1401"/>
                <a:gd name="T28" fmla="*/ 2087 w 2130"/>
                <a:gd name="T29" fmla="*/ 0 h 1401"/>
                <a:gd name="T30" fmla="*/ 2094 w 2130"/>
                <a:gd name="T31" fmla="*/ 0 h 1401"/>
                <a:gd name="T32" fmla="*/ 2105 w 2130"/>
                <a:gd name="T33" fmla="*/ 2 h 1401"/>
                <a:gd name="T34" fmla="*/ 2116 w 2130"/>
                <a:gd name="T35" fmla="*/ 6 h 1401"/>
                <a:gd name="T36" fmla="*/ 2122 w 2130"/>
                <a:gd name="T37" fmla="*/ 14 h 1401"/>
                <a:gd name="T38" fmla="*/ 2122 w 2130"/>
                <a:gd name="T39" fmla="*/ 14 h 1401"/>
                <a:gd name="T40" fmla="*/ 2126 w 2130"/>
                <a:gd name="T41" fmla="*/ 25 h 1401"/>
                <a:gd name="T42" fmla="*/ 2129 w 2130"/>
                <a:gd name="T43" fmla="*/ 35 h 1401"/>
                <a:gd name="T44" fmla="*/ 2126 w 2130"/>
                <a:gd name="T45" fmla="*/ 46 h 1401"/>
                <a:gd name="T46" fmla="*/ 2120 w 2130"/>
                <a:gd name="T47" fmla="*/ 54 h 1401"/>
                <a:gd name="T48" fmla="*/ 2112 w 2130"/>
                <a:gd name="T49" fmla="*/ 60 h 1401"/>
                <a:gd name="T50" fmla="*/ 52 w 2130"/>
                <a:gd name="T51" fmla="*/ 1393 h 1401"/>
                <a:gd name="T52" fmla="*/ 52 w 2130"/>
                <a:gd name="T53" fmla="*/ 1393 h 14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30"/>
                <a:gd name="T82" fmla="*/ 0 h 1401"/>
                <a:gd name="T83" fmla="*/ 2130 w 2130"/>
                <a:gd name="T84" fmla="*/ 1401 h 14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30" h="1401">
                  <a:moveTo>
                    <a:pt x="52" y="1393"/>
                  </a:moveTo>
                  <a:lnTo>
                    <a:pt x="41" y="1397"/>
                  </a:lnTo>
                  <a:lnTo>
                    <a:pt x="31" y="1400"/>
                  </a:lnTo>
                  <a:lnTo>
                    <a:pt x="20" y="1397"/>
                  </a:lnTo>
                  <a:lnTo>
                    <a:pt x="12" y="1393"/>
                  </a:lnTo>
                  <a:lnTo>
                    <a:pt x="6" y="1384"/>
                  </a:lnTo>
                  <a:lnTo>
                    <a:pt x="2" y="1374"/>
                  </a:lnTo>
                  <a:lnTo>
                    <a:pt x="0" y="1363"/>
                  </a:lnTo>
                  <a:lnTo>
                    <a:pt x="2" y="1352"/>
                  </a:lnTo>
                  <a:lnTo>
                    <a:pt x="6" y="1345"/>
                  </a:lnTo>
                  <a:lnTo>
                    <a:pt x="14" y="1336"/>
                  </a:lnTo>
                  <a:lnTo>
                    <a:pt x="2076" y="4"/>
                  </a:lnTo>
                  <a:lnTo>
                    <a:pt x="2087" y="0"/>
                  </a:lnTo>
                  <a:lnTo>
                    <a:pt x="2094" y="0"/>
                  </a:lnTo>
                  <a:lnTo>
                    <a:pt x="2105" y="2"/>
                  </a:lnTo>
                  <a:lnTo>
                    <a:pt x="2116" y="6"/>
                  </a:lnTo>
                  <a:lnTo>
                    <a:pt x="2122" y="14"/>
                  </a:lnTo>
                  <a:lnTo>
                    <a:pt x="2126" y="25"/>
                  </a:lnTo>
                  <a:lnTo>
                    <a:pt x="2129" y="35"/>
                  </a:lnTo>
                  <a:lnTo>
                    <a:pt x="2126" y="46"/>
                  </a:lnTo>
                  <a:lnTo>
                    <a:pt x="2120" y="54"/>
                  </a:lnTo>
                  <a:lnTo>
                    <a:pt x="2112" y="60"/>
                  </a:lnTo>
                  <a:lnTo>
                    <a:pt x="52" y="1393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0"/>
            <p:cNvSpPr>
              <a:spLocks/>
            </p:cNvSpPr>
            <p:nvPr/>
          </p:nvSpPr>
          <p:spPr bwMode="auto">
            <a:xfrm>
              <a:off x="1588" y="1410"/>
              <a:ext cx="2129" cy="1408"/>
            </a:xfrm>
            <a:custGeom>
              <a:avLst/>
              <a:gdLst>
                <a:gd name="T0" fmla="*/ 65 w 2129"/>
                <a:gd name="T1" fmla="*/ 1400 h 1408"/>
                <a:gd name="T2" fmla="*/ 52 w 2129"/>
                <a:gd name="T3" fmla="*/ 1404 h 1408"/>
                <a:gd name="T4" fmla="*/ 40 w 2129"/>
                <a:gd name="T5" fmla="*/ 1407 h 1408"/>
                <a:gd name="T6" fmla="*/ 27 w 2129"/>
                <a:gd name="T7" fmla="*/ 1404 h 1408"/>
                <a:gd name="T8" fmla="*/ 17 w 2129"/>
                <a:gd name="T9" fmla="*/ 1398 h 1408"/>
                <a:gd name="T10" fmla="*/ 6 w 2129"/>
                <a:gd name="T11" fmla="*/ 1388 h 1408"/>
                <a:gd name="T12" fmla="*/ 6 w 2129"/>
                <a:gd name="T13" fmla="*/ 1388 h 1408"/>
                <a:gd name="T14" fmla="*/ 2 w 2129"/>
                <a:gd name="T15" fmla="*/ 1375 h 1408"/>
                <a:gd name="T16" fmla="*/ 0 w 2129"/>
                <a:gd name="T17" fmla="*/ 1362 h 1408"/>
                <a:gd name="T18" fmla="*/ 2 w 2129"/>
                <a:gd name="T19" fmla="*/ 1349 h 1408"/>
                <a:gd name="T20" fmla="*/ 10 w 2129"/>
                <a:gd name="T21" fmla="*/ 1339 h 1408"/>
                <a:gd name="T22" fmla="*/ 19 w 2129"/>
                <a:gd name="T23" fmla="*/ 1328 h 1408"/>
                <a:gd name="T24" fmla="*/ 2063 w 2129"/>
                <a:gd name="T25" fmla="*/ 6 h 1408"/>
                <a:gd name="T26" fmla="*/ 2063 w 2129"/>
                <a:gd name="T27" fmla="*/ 6 h 1408"/>
                <a:gd name="T28" fmla="*/ 2076 w 2129"/>
                <a:gd name="T29" fmla="*/ 2 h 1408"/>
                <a:gd name="T30" fmla="*/ 2088 w 2129"/>
                <a:gd name="T31" fmla="*/ 0 h 1408"/>
                <a:gd name="T32" fmla="*/ 2101 w 2129"/>
                <a:gd name="T33" fmla="*/ 2 h 1408"/>
                <a:gd name="T34" fmla="*/ 2113 w 2129"/>
                <a:gd name="T35" fmla="*/ 8 h 1408"/>
                <a:gd name="T36" fmla="*/ 2122 w 2129"/>
                <a:gd name="T37" fmla="*/ 19 h 1408"/>
                <a:gd name="T38" fmla="*/ 2122 w 2129"/>
                <a:gd name="T39" fmla="*/ 19 h 1408"/>
                <a:gd name="T40" fmla="*/ 2126 w 2129"/>
                <a:gd name="T41" fmla="*/ 31 h 1408"/>
                <a:gd name="T42" fmla="*/ 2128 w 2129"/>
                <a:gd name="T43" fmla="*/ 45 h 1408"/>
                <a:gd name="T44" fmla="*/ 2126 w 2129"/>
                <a:gd name="T45" fmla="*/ 57 h 1408"/>
                <a:gd name="T46" fmla="*/ 2118 w 2129"/>
                <a:gd name="T47" fmla="*/ 68 h 1408"/>
                <a:gd name="T48" fmla="*/ 2109 w 2129"/>
                <a:gd name="T49" fmla="*/ 78 h 1408"/>
                <a:gd name="T50" fmla="*/ 65 w 2129"/>
                <a:gd name="T51" fmla="*/ 1400 h 1408"/>
                <a:gd name="T52" fmla="*/ 65 w 2129"/>
                <a:gd name="T53" fmla="*/ 1400 h 14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29"/>
                <a:gd name="T82" fmla="*/ 0 h 1408"/>
                <a:gd name="T83" fmla="*/ 2129 w 2129"/>
                <a:gd name="T84" fmla="*/ 1408 h 14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29" h="1408">
                  <a:moveTo>
                    <a:pt x="65" y="1400"/>
                  </a:moveTo>
                  <a:lnTo>
                    <a:pt x="52" y="1404"/>
                  </a:lnTo>
                  <a:lnTo>
                    <a:pt x="40" y="1407"/>
                  </a:lnTo>
                  <a:lnTo>
                    <a:pt x="27" y="1404"/>
                  </a:lnTo>
                  <a:lnTo>
                    <a:pt x="17" y="1398"/>
                  </a:lnTo>
                  <a:lnTo>
                    <a:pt x="6" y="1388"/>
                  </a:lnTo>
                  <a:lnTo>
                    <a:pt x="2" y="1375"/>
                  </a:lnTo>
                  <a:lnTo>
                    <a:pt x="0" y="1362"/>
                  </a:lnTo>
                  <a:lnTo>
                    <a:pt x="2" y="1349"/>
                  </a:lnTo>
                  <a:lnTo>
                    <a:pt x="10" y="1339"/>
                  </a:lnTo>
                  <a:lnTo>
                    <a:pt x="19" y="1328"/>
                  </a:lnTo>
                  <a:lnTo>
                    <a:pt x="2063" y="6"/>
                  </a:lnTo>
                  <a:lnTo>
                    <a:pt x="2076" y="2"/>
                  </a:lnTo>
                  <a:lnTo>
                    <a:pt x="2088" y="0"/>
                  </a:lnTo>
                  <a:lnTo>
                    <a:pt x="2101" y="2"/>
                  </a:lnTo>
                  <a:lnTo>
                    <a:pt x="2113" y="8"/>
                  </a:lnTo>
                  <a:lnTo>
                    <a:pt x="2122" y="19"/>
                  </a:lnTo>
                  <a:lnTo>
                    <a:pt x="2126" y="31"/>
                  </a:lnTo>
                  <a:lnTo>
                    <a:pt x="2128" y="45"/>
                  </a:lnTo>
                  <a:lnTo>
                    <a:pt x="2126" y="57"/>
                  </a:lnTo>
                  <a:lnTo>
                    <a:pt x="2118" y="68"/>
                  </a:lnTo>
                  <a:lnTo>
                    <a:pt x="2109" y="78"/>
                  </a:lnTo>
                  <a:lnTo>
                    <a:pt x="65" y="1400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1"/>
            <p:cNvSpPr>
              <a:spLocks/>
            </p:cNvSpPr>
            <p:nvPr/>
          </p:nvSpPr>
          <p:spPr bwMode="auto">
            <a:xfrm>
              <a:off x="1635" y="1484"/>
              <a:ext cx="2136" cy="1417"/>
            </a:xfrm>
            <a:custGeom>
              <a:avLst/>
              <a:gdLst>
                <a:gd name="T0" fmla="*/ 25 w 2136"/>
                <a:gd name="T1" fmla="*/ 1321 h 1417"/>
                <a:gd name="T2" fmla="*/ 17 w 2136"/>
                <a:gd name="T3" fmla="*/ 1325 h 1417"/>
                <a:gd name="T4" fmla="*/ 13 w 2136"/>
                <a:gd name="T5" fmla="*/ 1332 h 1417"/>
                <a:gd name="T6" fmla="*/ 8 w 2136"/>
                <a:gd name="T7" fmla="*/ 1339 h 1417"/>
                <a:gd name="T8" fmla="*/ 4 w 2136"/>
                <a:gd name="T9" fmla="*/ 1346 h 1417"/>
                <a:gd name="T10" fmla="*/ 2 w 2136"/>
                <a:gd name="T11" fmla="*/ 1353 h 1417"/>
                <a:gd name="T12" fmla="*/ 0 w 2136"/>
                <a:gd name="T13" fmla="*/ 1362 h 1417"/>
                <a:gd name="T14" fmla="*/ 0 w 2136"/>
                <a:gd name="T15" fmla="*/ 1369 h 1417"/>
                <a:gd name="T16" fmla="*/ 2 w 2136"/>
                <a:gd name="T17" fmla="*/ 1378 h 1417"/>
                <a:gd name="T18" fmla="*/ 4 w 2136"/>
                <a:gd name="T19" fmla="*/ 1385 h 1417"/>
                <a:gd name="T20" fmla="*/ 8 w 2136"/>
                <a:gd name="T21" fmla="*/ 1392 h 1417"/>
                <a:gd name="T22" fmla="*/ 8 w 2136"/>
                <a:gd name="T23" fmla="*/ 1392 h 1417"/>
                <a:gd name="T24" fmla="*/ 15 w 2136"/>
                <a:gd name="T25" fmla="*/ 1399 h 1417"/>
                <a:gd name="T26" fmla="*/ 21 w 2136"/>
                <a:gd name="T27" fmla="*/ 1406 h 1417"/>
                <a:gd name="T28" fmla="*/ 27 w 2136"/>
                <a:gd name="T29" fmla="*/ 1410 h 1417"/>
                <a:gd name="T30" fmla="*/ 34 w 2136"/>
                <a:gd name="T31" fmla="*/ 1414 h 1417"/>
                <a:gd name="T32" fmla="*/ 42 w 2136"/>
                <a:gd name="T33" fmla="*/ 1416 h 1417"/>
                <a:gd name="T34" fmla="*/ 50 w 2136"/>
                <a:gd name="T35" fmla="*/ 1416 h 1417"/>
                <a:gd name="T36" fmla="*/ 59 w 2136"/>
                <a:gd name="T37" fmla="*/ 1416 h 1417"/>
                <a:gd name="T38" fmla="*/ 68 w 2136"/>
                <a:gd name="T39" fmla="*/ 1416 h 1417"/>
                <a:gd name="T40" fmla="*/ 73 w 2136"/>
                <a:gd name="T41" fmla="*/ 1412 h 1417"/>
                <a:gd name="T42" fmla="*/ 82 w 2136"/>
                <a:gd name="T43" fmla="*/ 1408 h 1417"/>
                <a:gd name="T44" fmla="*/ 2109 w 2136"/>
                <a:gd name="T45" fmla="*/ 96 h 1417"/>
                <a:gd name="T46" fmla="*/ 2109 w 2136"/>
                <a:gd name="T47" fmla="*/ 96 h 1417"/>
                <a:gd name="T48" fmla="*/ 2118 w 2136"/>
                <a:gd name="T49" fmla="*/ 93 h 1417"/>
                <a:gd name="T50" fmla="*/ 2122 w 2136"/>
                <a:gd name="T51" fmla="*/ 86 h 1417"/>
                <a:gd name="T52" fmla="*/ 2127 w 2136"/>
                <a:gd name="T53" fmla="*/ 80 h 1417"/>
                <a:gd name="T54" fmla="*/ 2130 w 2136"/>
                <a:gd name="T55" fmla="*/ 71 h 1417"/>
                <a:gd name="T56" fmla="*/ 2132 w 2136"/>
                <a:gd name="T57" fmla="*/ 65 h 1417"/>
                <a:gd name="T58" fmla="*/ 2135 w 2136"/>
                <a:gd name="T59" fmla="*/ 57 h 1417"/>
                <a:gd name="T60" fmla="*/ 2135 w 2136"/>
                <a:gd name="T61" fmla="*/ 48 h 1417"/>
                <a:gd name="T62" fmla="*/ 2132 w 2136"/>
                <a:gd name="T63" fmla="*/ 40 h 1417"/>
                <a:gd name="T64" fmla="*/ 2130 w 2136"/>
                <a:gd name="T65" fmla="*/ 31 h 1417"/>
                <a:gd name="T66" fmla="*/ 2127 w 2136"/>
                <a:gd name="T67" fmla="*/ 25 h 1417"/>
                <a:gd name="T68" fmla="*/ 2127 w 2136"/>
                <a:gd name="T69" fmla="*/ 25 h 1417"/>
                <a:gd name="T70" fmla="*/ 2120 w 2136"/>
                <a:gd name="T71" fmla="*/ 19 h 1417"/>
                <a:gd name="T72" fmla="*/ 2114 w 2136"/>
                <a:gd name="T73" fmla="*/ 13 h 1417"/>
                <a:gd name="T74" fmla="*/ 2107 w 2136"/>
                <a:gd name="T75" fmla="*/ 8 h 1417"/>
                <a:gd name="T76" fmla="*/ 2102 w 2136"/>
                <a:gd name="T77" fmla="*/ 4 h 1417"/>
                <a:gd name="T78" fmla="*/ 2093 w 2136"/>
                <a:gd name="T79" fmla="*/ 2 h 1417"/>
                <a:gd name="T80" fmla="*/ 2084 w 2136"/>
                <a:gd name="T81" fmla="*/ 0 h 1417"/>
                <a:gd name="T82" fmla="*/ 2076 w 2136"/>
                <a:gd name="T83" fmla="*/ 2 h 1417"/>
                <a:gd name="T84" fmla="*/ 2070 w 2136"/>
                <a:gd name="T85" fmla="*/ 2 h 1417"/>
                <a:gd name="T86" fmla="*/ 2061 w 2136"/>
                <a:gd name="T87" fmla="*/ 6 h 1417"/>
                <a:gd name="T88" fmla="*/ 2053 w 2136"/>
                <a:gd name="T89" fmla="*/ 8 h 1417"/>
                <a:gd name="T90" fmla="*/ 25 w 2136"/>
                <a:gd name="T91" fmla="*/ 1321 h 1417"/>
                <a:gd name="T92" fmla="*/ 25 w 2136"/>
                <a:gd name="T93" fmla="*/ 1321 h 14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36"/>
                <a:gd name="T142" fmla="*/ 0 h 1417"/>
                <a:gd name="T143" fmla="*/ 2136 w 2136"/>
                <a:gd name="T144" fmla="*/ 1417 h 14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36" h="1417">
                  <a:moveTo>
                    <a:pt x="25" y="1321"/>
                  </a:moveTo>
                  <a:lnTo>
                    <a:pt x="17" y="1325"/>
                  </a:lnTo>
                  <a:lnTo>
                    <a:pt x="13" y="1332"/>
                  </a:lnTo>
                  <a:lnTo>
                    <a:pt x="8" y="1339"/>
                  </a:lnTo>
                  <a:lnTo>
                    <a:pt x="4" y="1346"/>
                  </a:lnTo>
                  <a:lnTo>
                    <a:pt x="2" y="1353"/>
                  </a:lnTo>
                  <a:lnTo>
                    <a:pt x="0" y="1362"/>
                  </a:lnTo>
                  <a:lnTo>
                    <a:pt x="0" y="1369"/>
                  </a:lnTo>
                  <a:lnTo>
                    <a:pt x="2" y="1378"/>
                  </a:lnTo>
                  <a:lnTo>
                    <a:pt x="4" y="1385"/>
                  </a:lnTo>
                  <a:lnTo>
                    <a:pt x="8" y="1392"/>
                  </a:lnTo>
                  <a:lnTo>
                    <a:pt x="15" y="1399"/>
                  </a:lnTo>
                  <a:lnTo>
                    <a:pt x="21" y="1406"/>
                  </a:lnTo>
                  <a:lnTo>
                    <a:pt x="27" y="1410"/>
                  </a:lnTo>
                  <a:lnTo>
                    <a:pt x="34" y="1414"/>
                  </a:lnTo>
                  <a:lnTo>
                    <a:pt x="42" y="1416"/>
                  </a:lnTo>
                  <a:lnTo>
                    <a:pt x="50" y="1416"/>
                  </a:lnTo>
                  <a:lnTo>
                    <a:pt x="59" y="1416"/>
                  </a:lnTo>
                  <a:lnTo>
                    <a:pt x="68" y="1416"/>
                  </a:lnTo>
                  <a:lnTo>
                    <a:pt x="73" y="1412"/>
                  </a:lnTo>
                  <a:lnTo>
                    <a:pt x="82" y="1408"/>
                  </a:lnTo>
                  <a:lnTo>
                    <a:pt x="2109" y="96"/>
                  </a:lnTo>
                  <a:lnTo>
                    <a:pt x="2118" y="93"/>
                  </a:lnTo>
                  <a:lnTo>
                    <a:pt x="2122" y="86"/>
                  </a:lnTo>
                  <a:lnTo>
                    <a:pt x="2127" y="80"/>
                  </a:lnTo>
                  <a:lnTo>
                    <a:pt x="2130" y="71"/>
                  </a:lnTo>
                  <a:lnTo>
                    <a:pt x="2132" y="65"/>
                  </a:lnTo>
                  <a:lnTo>
                    <a:pt x="2135" y="57"/>
                  </a:lnTo>
                  <a:lnTo>
                    <a:pt x="2135" y="48"/>
                  </a:lnTo>
                  <a:lnTo>
                    <a:pt x="2132" y="40"/>
                  </a:lnTo>
                  <a:lnTo>
                    <a:pt x="2130" y="31"/>
                  </a:lnTo>
                  <a:lnTo>
                    <a:pt x="2127" y="25"/>
                  </a:lnTo>
                  <a:lnTo>
                    <a:pt x="2120" y="19"/>
                  </a:lnTo>
                  <a:lnTo>
                    <a:pt x="2114" y="13"/>
                  </a:lnTo>
                  <a:lnTo>
                    <a:pt x="2107" y="8"/>
                  </a:lnTo>
                  <a:lnTo>
                    <a:pt x="2102" y="4"/>
                  </a:lnTo>
                  <a:lnTo>
                    <a:pt x="2093" y="2"/>
                  </a:lnTo>
                  <a:lnTo>
                    <a:pt x="2084" y="0"/>
                  </a:lnTo>
                  <a:lnTo>
                    <a:pt x="2076" y="2"/>
                  </a:lnTo>
                  <a:lnTo>
                    <a:pt x="2070" y="2"/>
                  </a:lnTo>
                  <a:lnTo>
                    <a:pt x="2061" y="6"/>
                  </a:lnTo>
                  <a:lnTo>
                    <a:pt x="2053" y="8"/>
                  </a:lnTo>
                  <a:lnTo>
                    <a:pt x="25" y="1321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2"/>
            <p:cNvSpPr>
              <a:spLocks/>
            </p:cNvSpPr>
            <p:nvPr/>
          </p:nvSpPr>
          <p:spPr bwMode="auto">
            <a:xfrm>
              <a:off x="2655" y="1819"/>
              <a:ext cx="933" cy="338"/>
            </a:xfrm>
            <a:custGeom>
              <a:avLst/>
              <a:gdLst>
                <a:gd name="T0" fmla="*/ 932 w 933"/>
                <a:gd name="T1" fmla="*/ 263 h 338"/>
                <a:gd name="T2" fmla="*/ 813 w 933"/>
                <a:gd name="T3" fmla="*/ 337 h 338"/>
                <a:gd name="T4" fmla="*/ 0 w 933"/>
                <a:gd name="T5" fmla="*/ 75 h 338"/>
                <a:gd name="T6" fmla="*/ 122 w 933"/>
                <a:gd name="T7" fmla="*/ 0 h 338"/>
                <a:gd name="T8" fmla="*/ 932 w 933"/>
                <a:gd name="T9" fmla="*/ 263 h 338"/>
                <a:gd name="T10" fmla="*/ 932 w 933"/>
                <a:gd name="T11" fmla="*/ 263 h 3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3"/>
                <a:gd name="T19" fmla="*/ 0 h 338"/>
                <a:gd name="T20" fmla="*/ 933 w 933"/>
                <a:gd name="T21" fmla="*/ 338 h 3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3" h="338">
                  <a:moveTo>
                    <a:pt x="932" y="263"/>
                  </a:moveTo>
                  <a:lnTo>
                    <a:pt x="813" y="337"/>
                  </a:lnTo>
                  <a:lnTo>
                    <a:pt x="0" y="75"/>
                  </a:lnTo>
                  <a:lnTo>
                    <a:pt x="122" y="0"/>
                  </a:lnTo>
                  <a:lnTo>
                    <a:pt x="932" y="26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3"/>
            <p:cNvSpPr>
              <a:spLocks/>
            </p:cNvSpPr>
            <p:nvPr/>
          </p:nvSpPr>
          <p:spPr bwMode="auto">
            <a:xfrm>
              <a:off x="2655" y="1819"/>
              <a:ext cx="933" cy="338"/>
            </a:xfrm>
            <a:custGeom>
              <a:avLst/>
              <a:gdLst>
                <a:gd name="T0" fmla="*/ 932 w 933"/>
                <a:gd name="T1" fmla="*/ 263 h 338"/>
                <a:gd name="T2" fmla="*/ 813 w 933"/>
                <a:gd name="T3" fmla="*/ 337 h 338"/>
                <a:gd name="T4" fmla="*/ 0 w 933"/>
                <a:gd name="T5" fmla="*/ 75 h 338"/>
                <a:gd name="T6" fmla="*/ 122 w 933"/>
                <a:gd name="T7" fmla="*/ 0 h 338"/>
                <a:gd name="T8" fmla="*/ 932 w 933"/>
                <a:gd name="T9" fmla="*/ 263 h 338"/>
                <a:gd name="T10" fmla="*/ 932 w 933"/>
                <a:gd name="T11" fmla="*/ 263 h 3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3"/>
                <a:gd name="T19" fmla="*/ 0 h 338"/>
                <a:gd name="T20" fmla="*/ 933 w 933"/>
                <a:gd name="T21" fmla="*/ 338 h 3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3" h="338">
                  <a:moveTo>
                    <a:pt x="932" y="263"/>
                  </a:moveTo>
                  <a:lnTo>
                    <a:pt x="813" y="337"/>
                  </a:lnTo>
                  <a:lnTo>
                    <a:pt x="0" y="75"/>
                  </a:lnTo>
                  <a:lnTo>
                    <a:pt x="122" y="0"/>
                  </a:lnTo>
                  <a:lnTo>
                    <a:pt x="932" y="263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4"/>
            <p:cNvSpPr>
              <a:spLocks/>
            </p:cNvSpPr>
            <p:nvPr/>
          </p:nvSpPr>
          <p:spPr bwMode="auto">
            <a:xfrm>
              <a:off x="3013" y="1526"/>
              <a:ext cx="214" cy="925"/>
            </a:xfrm>
            <a:custGeom>
              <a:avLst/>
              <a:gdLst>
                <a:gd name="T0" fmla="*/ 213 w 214"/>
                <a:gd name="T1" fmla="*/ 0 h 925"/>
                <a:gd name="T2" fmla="*/ 95 w 214"/>
                <a:gd name="T3" fmla="*/ 75 h 925"/>
                <a:gd name="T4" fmla="*/ 0 w 214"/>
                <a:gd name="T5" fmla="*/ 924 h 925"/>
                <a:gd name="T6" fmla="*/ 120 w 214"/>
                <a:gd name="T7" fmla="*/ 845 h 925"/>
                <a:gd name="T8" fmla="*/ 213 w 214"/>
                <a:gd name="T9" fmla="*/ 0 h 925"/>
                <a:gd name="T10" fmla="*/ 213 w 214"/>
                <a:gd name="T11" fmla="*/ 0 h 9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4"/>
                <a:gd name="T19" fmla="*/ 0 h 925"/>
                <a:gd name="T20" fmla="*/ 214 w 214"/>
                <a:gd name="T21" fmla="*/ 925 h 9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4" h="925">
                  <a:moveTo>
                    <a:pt x="213" y="0"/>
                  </a:moveTo>
                  <a:lnTo>
                    <a:pt x="95" y="75"/>
                  </a:lnTo>
                  <a:lnTo>
                    <a:pt x="0" y="924"/>
                  </a:lnTo>
                  <a:lnTo>
                    <a:pt x="120" y="845"/>
                  </a:lnTo>
                  <a:lnTo>
                    <a:pt x="213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5"/>
            <p:cNvSpPr>
              <a:spLocks/>
            </p:cNvSpPr>
            <p:nvPr/>
          </p:nvSpPr>
          <p:spPr bwMode="auto">
            <a:xfrm>
              <a:off x="3013" y="1526"/>
              <a:ext cx="214" cy="925"/>
            </a:xfrm>
            <a:custGeom>
              <a:avLst/>
              <a:gdLst>
                <a:gd name="T0" fmla="*/ 213 w 214"/>
                <a:gd name="T1" fmla="*/ 0 h 925"/>
                <a:gd name="T2" fmla="*/ 95 w 214"/>
                <a:gd name="T3" fmla="*/ 75 h 925"/>
                <a:gd name="T4" fmla="*/ 0 w 214"/>
                <a:gd name="T5" fmla="*/ 924 h 925"/>
                <a:gd name="T6" fmla="*/ 120 w 214"/>
                <a:gd name="T7" fmla="*/ 845 h 925"/>
                <a:gd name="T8" fmla="*/ 213 w 214"/>
                <a:gd name="T9" fmla="*/ 0 h 925"/>
                <a:gd name="T10" fmla="*/ 213 w 214"/>
                <a:gd name="T11" fmla="*/ 0 h 9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4"/>
                <a:gd name="T19" fmla="*/ 0 h 925"/>
                <a:gd name="T20" fmla="*/ 214 w 214"/>
                <a:gd name="T21" fmla="*/ 925 h 9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4" h="925">
                  <a:moveTo>
                    <a:pt x="213" y="0"/>
                  </a:moveTo>
                  <a:lnTo>
                    <a:pt x="95" y="75"/>
                  </a:lnTo>
                  <a:lnTo>
                    <a:pt x="0" y="924"/>
                  </a:lnTo>
                  <a:lnTo>
                    <a:pt x="120" y="845"/>
                  </a:lnTo>
                  <a:lnTo>
                    <a:pt x="213" y="0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6"/>
            <p:cNvSpPr>
              <a:spLocks/>
            </p:cNvSpPr>
            <p:nvPr/>
          </p:nvSpPr>
          <p:spPr bwMode="auto">
            <a:xfrm>
              <a:off x="1900" y="2307"/>
              <a:ext cx="931" cy="340"/>
            </a:xfrm>
            <a:custGeom>
              <a:avLst/>
              <a:gdLst>
                <a:gd name="T0" fmla="*/ 930 w 931"/>
                <a:gd name="T1" fmla="*/ 263 h 340"/>
                <a:gd name="T2" fmla="*/ 812 w 931"/>
                <a:gd name="T3" fmla="*/ 339 h 340"/>
                <a:gd name="T4" fmla="*/ 0 w 931"/>
                <a:gd name="T5" fmla="*/ 78 h 340"/>
                <a:gd name="T6" fmla="*/ 119 w 931"/>
                <a:gd name="T7" fmla="*/ 0 h 340"/>
                <a:gd name="T8" fmla="*/ 930 w 931"/>
                <a:gd name="T9" fmla="*/ 263 h 340"/>
                <a:gd name="T10" fmla="*/ 930 w 931"/>
                <a:gd name="T11" fmla="*/ 263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1"/>
                <a:gd name="T19" fmla="*/ 0 h 340"/>
                <a:gd name="T20" fmla="*/ 931 w 931"/>
                <a:gd name="T21" fmla="*/ 340 h 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1" h="340">
                  <a:moveTo>
                    <a:pt x="930" y="263"/>
                  </a:moveTo>
                  <a:lnTo>
                    <a:pt x="812" y="339"/>
                  </a:lnTo>
                  <a:lnTo>
                    <a:pt x="0" y="78"/>
                  </a:lnTo>
                  <a:lnTo>
                    <a:pt x="119" y="0"/>
                  </a:lnTo>
                  <a:lnTo>
                    <a:pt x="930" y="26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7"/>
            <p:cNvSpPr>
              <a:spLocks/>
            </p:cNvSpPr>
            <p:nvPr/>
          </p:nvSpPr>
          <p:spPr bwMode="auto">
            <a:xfrm>
              <a:off x="1900" y="2307"/>
              <a:ext cx="931" cy="340"/>
            </a:xfrm>
            <a:custGeom>
              <a:avLst/>
              <a:gdLst>
                <a:gd name="T0" fmla="*/ 930 w 931"/>
                <a:gd name="T1" fmla="*/ 263 h 340"/>
                <a:gd name="T2" fmla="*/ 812 w 931"/>
                <a:gd name="T3" fmla="*/ 339 h 340"/>
                <a:gd name="T4" fmla="*/ 0 w 931"/>
                <a:gd name="T5" fmla="*/ 78 h 340"/>
                <a:gd name="T6" fmla="*/ 119 w 931"/>
                <a:gd name="T7" fmla="*/ 0 h 340"/>
                <a:gd name="T8" fmla="*/ 930 w 931"/>
                <a:gd name="T9" fmla="*/ 263 h 340"/>
                <a:gd name="T10" fmla="*/ 930 w 931"/>
                <a:gd name="T11" fmla="*/ 263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1"/>
                <a:gd name="T19" fmla="*/ 0 h 340"/>
                <a:gd name="T20" fmla="*/ 931 w 931"/>
                <a:gd name="T21" fmla="*/ 340 h 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1" h="340">
                  <a:moveTo>
                    <a:pt x="930" y="263"/>
                  </a:moveTo>
                  <a:lnTo>
                    <a:pt x="812" y="339"/>
                  </a:lnTo>
                  <a:lnTo>
                    <a:pt x="0" y="78"/>
                  </a:lnTo>
                  <a:lnTo>
                    <a:pt x="119" y="0"/>
                  </a:lnTo>
                  <a:lnTo>
                    <a:pt x="930" y="263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2259" y="2015"/>
              <a:ext cx="213" cy="925"/>
            </a:xfrm>
            <a:custGeom>
              <a:avLst/>
              <a:gdLst>
                <a:gd name="T0" fmla="*/ 212 w 213"/>
                <a:gd name="T1" fmla="*/ 0 h 925"/>
                <a:gd name="T2" fmla="*/ 94 w 213"/>
                <a:gd name="T3" fmla="*/ 77 h 925"/>
                <a:gd name="T4" fmla="*/ 0 w 213"/>
                <a:gd name="T5" fmla="*/ 924 h 925"/>
                <a:gd name="T6" fmla="*/ 119 w 213"/>
                <a:gd name="T7" fmla="*/ 845 h 925"/>
                <a:gd name="T8" fmla="*/ 212 w 213"/>
                <a:gd name="T9" fmla="*/ 0 h 925"/>
                <a:gd name="T10" fmla="*/ 212 w 213"/>
                <a:gd name="T11" fmla="*/ 0 h 9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3"/>
                <a:gd name="T19" fmla="*/ 0 h 925"/>
                <a:gd name="T20" fmla="*/ 213 w 213"/>
                <a:gd name="T21" fmla="*/ 925 h 9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3" h="925">
                  <a:moveTo>
                    <a:pt x="212" y="0"/>
                  </a:moveTo>
                  <a:lnTo>
                    <a:pt x="94" y="77"/>
                  </a:lnTo>
                  <a:lnTo>
                    <a:pt x="0" y="924"/>
                  </a:lnTo>
                  <a:lnTo>
                    <a:pt x="119" y="845"/>
                  </a:lnTo>
                  <a:lnTo>
                    <a:pt x="212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auto">
            <a:xfrm>
              <a:off x="2259" y="2015"/>
              <a:ext cx="213" cy="925"/>
            </a:xfrm>
            <a:custGeom>
              <a:avLst/>
              <a:gdLst>
                <a:gd name="T0" fmla="*/ 212 w 213"/>
                <a:gd name="T1" fmla="*/ 0 h 925"/>
                <a:gd name="T2" fmla="*/ 94 w 213"/>
                <a:gd name="T3" fmla="*/ 77 h 925"/>
                <a:gd name="T4" fmla="*/ 0 w 213"/>
                <a:gd name="T5" fmla="*/ 924 h 925"/>
                <a:gd name="T6" fmla="*/ 119 w 213"/>
                <a:gd name="T7" fmla="*/ 845 h 925"/>
                <a:gd name="T8" fmla="*/ 212 w 213"/>
                <a:gd name="T9" fmla="*/ 0 h 925"/>
                <a:gd name="T10" fmla="*/ 212 w 213"/>
                <a:gd name="T11" fmla="*/ 0 h 9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3"/>
                <a:gd name="T19" fmla="*/ 0 h 925"/>
                <a:gd name="T20" fmla="*/ 213 w 213"/>
                <a:gd name="T21" fmla="*/ 925 h 9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3" h="925">
                  <a:moveTo>
                    <a:pt x="212" y="0"/>
                  </a:moveTo>
                  <a:lnTo>
                    <a:pt x="94" y="77"/>
                  </a:lnTo>
                  <a:lnTo>
                    <a:pt x="0" y="924"/>
                  </a:lnTo>
                  <a:lnTo>
                    <a:pt x="119" y="845"/>
                  </a:lnTo>
                  <a:lnTo>
                    <a:pt x="212" y="0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90"/>
            <p:cNvSpPr>
              <a:spLocks/>
            </p:cNvSpPr>
            <p:nvPr/>
          </p:nvSpPr>
          <p:spPr bwMode="auto">
            <a:xfrm>
              <a:off x="1733" y="2429"/>
              <a:ext cx="456" cy="617"/>
            </a:xfrm>
            <a:custGeom>
              <a:avLst/>
              <a:gdLst>
                <a:gd name="T0" fmla="*/ 180 w 456"/>
                <a:gd name="T1" fmla="*/ 338 h 617"/>
                <a:gd name="T2" fmla="*/ 0 w 456"/>
                <a:gd name="T3" fmla="*/ 62 h 617"/>
                <a:gd name="T4" fmla="*/ 99 w 456"/>
                <a:gd name="T5" fmla="*/ 0 h 617"/>
                <a:gd name="T6" fmla="*/ 277 w 456"/>
                <a:gd name="T7" fmla="*/ 275 h 617"/>
                <a:gd name="T8" fmla="*/ 455 w 456"/>
                <a:gd name="T9" fmla="*/ 551 h 617"/>
                <a:gd name="T10" fmla="*/ 355 w 456"/>
                <a:gd name="T11" fmla="*/ 616 h 617"/>
                <a:gd name="T12" fmla="*/ 180 w 456"/>
                <a:gd name="T13" fmla="*/ 338 h 617"/>
                <a:gd name="T14" fmla="*/ 180 w 456"/>
                <a:gd name="T15" fmla="*/ 338 h 6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6"/>
                <a:gd name="T25" fmla="*/ 0 h 617"/>
                <a:gd name="T26" fmla="*/ 456 w 456"/>
                <a:gd name="T27" fmla="*/ 617 h 6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6" h="617">
                  <a:moveTo>
                    <a:pt x="180" y="338"/>
                  </a:moveTo>
                  <a:lnTo>
                    <a:pt x="0" y="62"/>
                  </a:lnTo>
                  <a:lnTo>
                    <a:pt x="99" y="0"/>
                  </a:lnTo>
                  <a:lnTo>
                    <a:pt x="277" y="275"/>
                  </a:lnTo>
                  <a:lnTo>
                    <a:pt x="455" y="551"/>
                  </a:lnTo>
                  <a:lnTo>
                    <a:pt x="355" y="616"/>
                  </a:lnTo>
                  <a:lnTo>
                    <a:pt x="180" y="33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91"/>
            <p:cNvSpPr>
              <a:spLocks/>
            </p:cNvSpPr>
            <p:nvPr/>
          </p:nvSpPr>
          <p:spPr bwMode="auto">
            <a:xfrm>
              <a:off x="1733" y="2429"/>
              <a:ext cx="456" cy="617"/>
            </a:xfrm>
            <a:custGeom>
              <a:avLst/>
              <a:gdLst>
                <a:gd name="T0" fmla="*/ 180 w 456"/>
                <a:gd name="T1" fmla="*/ 338 h 617"/>
                <a:gd name="T2" fmla="*/ 0 w 456"/>
                <a:gd name="T3" fmla="*/ 62 h 617"/>
                <a:gd name="T4" fmla="*/ 99 w 456"/>
                <a:gd name="T5" fmla="*/ 0 h 617"/>
                <a:gd name="T6" fmla="*/ 277 w 456"/>
                <a:gd name="T7" fmla="*/ 275 h 617"/>
                <a:gd name="T8" fmla="*/ 455 w 456"/>
                <a:gd name="T9" fmla="*/ 551 h 617"/>
                <a:gd name="T10" fmla="*/ 355 w 456"/>
                <a:gd name="T11" fmla="*/ 616 h 617"/>
                <a:gd name="T12" fmla="*/ 180 w 456"/>
                <a:gd name="T13" fmla="*/ 338 h 617"/>
                <a:gd name="T14" fmla="*/ 180 w 456"/>
                <a:gd name="T15" fmla="*/ 338 h 6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6"/>
                <a:gd name="T25" fmla="*/ 0 h 617"/>
                <a:gd name="T26" fmla="*/ 456 w 456"/>
                <a:gd name="T27" fmla="*/ 617 h 6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6" h="617">
                  <a:moveTo>
                    <a:pt x="180" y="338"/>
                  </a:moveTo>
                  <a:lnTo>
                    <a:pt x="0" y="62"/>
                  </a:lnTo>
                  <a:lnTo>
                    <a:pt x="99" y="0"/>
                  </a:lnTo>
                  <a:lnTo>
                    <a:pt x="277" y="275"/>
                  </a:lnTo>
                  <a:lnTo>
                    <a:pt x="455" y="551"/>
                  </a:lnTo>
                  <a:lnTo>
                    <a:pt x="355" y="616"/>
                  </a:lnTo>
                  <a:lnTo>
                    <a:pt x="180" y="338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92"/>
            <p:cNvSpPr>
              <a:spLocks/>
            </p:cNvSpPr>
            <p:nvPr/>
          </p:nvSpPr>
          <p:spPr bwMode="auto">
            <a:xfrm>
              <a:off x="3134" y="1512"/>
              <a:ext cx="190" cy="141"/>
            </a:xfrm>
            <a:custGeom>
              <a:avLst/>
              <a:gdLst>
                <a:gd name="T0" fmla="*/ 189 w 190"/>
                <a:gd name="T1" fmla="*/ 140 h 141"/>
                <a:gd name="T2" fmla="*/ 172 w 190"/>
                <a:gd name="T3" fmla="*/ 137 h 141"/>
                <a:gd name="T4" fmla="*/ 151 w 190"/>
                <a:gd name="T5" fmla="*/ 135 h 141"/>
                <a:gd name="T6" fmla="*/ 129 w 190"/>
                <a:gd name="T7" fmla="*/ 131 h 141"/>
                <a:gd name="T8" fmla="*/ 110 w 190"/>
                <a:gd name="T9" fmla="*/ 124 h 141"/>
                <a:gd name="T10" fmla="*/ 90 w 190"/>
                <a:gd name="T11" fmla="*/ 120 h 141"/>
                <a:gd name="T12" fmla="*/ 71 w 190"/>
                <a:gd name="T13" fmla="*/ 114 h 141"/>
                <a:gd name="T14" fmla="*/ 53 w 190"/>
                <a:gd name="T15" fmla="*/ 108 h 141"/>
                <a:gd name="T16" fmla="*/ 39 w 190"/>
                <a:gd name="T17" fmla="*/ 101 h 141"/>
                <a:gd name="T18" fmla="*/ 28 w 190"/>
                <a:gd name="T19" fmla="*/ 94 h 141"/>
                <a:gd name="T20" fmla="*/ 23 w 190"/>
                <a:gd name="T21" fmla="*/ 87 h 141"/>
                <a:gd name="T22" fmla="*/ 23 w 190"/>
                <a:gd name="T23" fmla="*/ 87 h 141"/>
                <a:gd name="T24" fmla="*/ 18 w 190"/>
                <a:gd name="T25" fmla="*/ 80 h 141"/>
                <a:gd name="T26" fmla="*/ 12 w 190"/>
                <a:gd name="T27" fmla="*/ 71 h 141"/>
                <a:gd name="T28" fmla="*/ 7 w 190"/>
                <a:gd name="T29" fmla="*/ 63 h 141"/>
                <a:gd name="T30" fmla="*/ 5 w 190"/>
                <a:gd name="T31" fmla="*/ 55 h 141"/>
                <a:gd name="T32" fmla="*/ 2 w 190"/>
                <a:gd name="T33" fmla="*/ 46 h 141"/>
                <a:gd name="T34" fmla="*/ 0 w 190"/>
                <a:gd name="T35" fmla="*/ 36 h 141"/>
                <a:gd name="T36" fmla="*/ 0 w 190"/>
                <a:gd name="T37" fmla="*/ 27 h 141"/>
                <a:gd name="T38" fmla="*/ 0 w 190"/>
                <a:gd name="T39" fmla="*/ 17 h 141"/>
                <a:gd name="T40" fmla="*/ 2 w 190"/>
                <a:gd name="T41" fmla="*/ 8 h 141"/>
                <a:gd name="T42" fmla="*/ 5 w 190"/>
                <a:gd name="T43" fmla="*/ 0 h 141"/>
                <a:gd name="T44" fmla="*/ 189 w 190"/>
                <a:gd name="T45" fmla="*/ 140 h 14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0"/>
                <a:gd name="T70" fmla="*/ 0 h 141"/>
                <a:gd name="T71" fmla="*/ 190 w 190"/>
                <a:gd name="T72" fmla="*/ 141 h 14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0" h="141">
                  <a:moveTo>
                    <a:pt x="189" y="140"/>
                  </a:moveTo>
                  <a:lnTo>
                    <a:pt x="172" y="137"/>
                  </a:lnTo>
                  <a:lnTo>
                    <a:pt x="151" y="135"/>
                  </a:lnTo>
                  <a:lnTo>
                    <a:pt x="129" y="131"/>
                  </a:lnTo>
                  <a:lnTo>
                    <a:pt x="110" y="124"/>
                  </a:lnTo>
                  <a:lnTo>
                    <a:pt x="90" y="120"/>
                  </a:lnTo>
                  <a:lnTo>
                    <a:pt x="71" y="114"/>
                  </a:lnTo>
                  <a:lnTo>
                    <a:pt x="53" y="108"/>
                  </a:lnTo>
                  <a:lnTo>
                    <a:pt x="39" y="101"/>
                  </a:lnTo>
                  <a:lnTo>
                    <a:pt x="28" y="94"/>
                  </a:lnTo>
                  <a:lnTo>
                    <a:pt x="23" y="87"/>
                  </a:lnTo>
                  <a:lnTo>
                    <a:pt x="18" y="80"/>
                  </a:lnTo>
                  <a:lnTo>
                    <a:pt x="12" y="71"/>
                  </a:lnTo>
                  <a:lnTo>
                    <a:pt x="7" y="63"/>
                  </a:lnTo>
                  <a:lnTo>
                    <a:pt x="5" y="55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2" y="8"/>
                  </a:lnTo>
                  <a:lnTo>
                    <a:pt x="5" y="0"/>
                  </a:lnTo>
                  <a:lnTo>
                    <a:pt x="189" y="14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93"/>
            <p:cNvSpPr>
              <a:spLocks/>
            </p:cNvSpPr>
            <p:nvPr/>
          </p:nvSpPr>
          <p:spPr bwMode="auto">
            <a:xfrm>
              <a:off x="3134" y="1512"/>
              <a:ext cx="190" cy="141"/>
            </a:xfrm>
            <a:custGeom>
              <a:avLst/>
              <a:gdLst>
                <a:gd name="T0" fmla="*/ 189 w 190"/>
                <a:gd name="T1" fmla="*/ 140 h 141"/>
                <a:gd name="T2" fmla="*/ 172 w 190"/>
                <a:gd name="T3" fmla="*/ 137 h 141"/>
                <a:gd name="T4" fmla="*/ 151 w 190"/>
                <a:gd name="T5" fmla="*/ 135 h 141"/>
                <a:gd name="T6" fmla="*/ 129 w 190"/>
                <a:gd name="T7" fmla="*/ 131 h 141"/>
                <a:gd name="T8" fmla="*/ 110 w 190"/>
                <a:gd name="T9" fmla="*/ 124 h 141"/>
                <a:gd name="T10" fmla="*/ 90 w 190"/>
                <a:gd name="T11" fmla="*/ 120 h 141"/>
                <a:gd name="T12" fmla="*/ 71 w 190"/>
                <a:gd name="T13" fmla="*/ 114 h 141"/>
                <a:gd name="T14" fmla="*/ 53 w 190"/>
                <a:gd name="T15" fmla="*/ 108 h 141"/>
                <a:gd name="T16" fmla="*/ 39 w 190"/>
                <a:gd name="T17" fmla="*/ 101 h 141"/>
                <a:gd name="T18" fmla="*/ 28 w 190"/>
                <a:gd name="T19" fmla="*/ 94 h 141"/>
                <a:gd name="T20" fmla="*/ 23 w 190"/>
                <a:gd name="T21" fmla="*/ 87 h 141"/>
                <a:gd name="T22" fmla="*/ 23 w 190"/>
                <a:gd name="T23" fmla="*/ 87 h 141"/>
                <a:gd name="T24" fmla="*/ 18 w 190"/>
                <a:gd name="T25" fmla="*/ 80 h 141"/>
                <a:gd name="T26" fmla="*/ 12 w 190"/>
                <a:gd name="T27" fmla="*/ 71 h 141"/>
                <a:gd name="T28" fmla="*/ 7 w 190"/>
                <a:gd name="T29" fmla="*/ 63 h 141"/>
                <a:gd name="T30" fmla="*/ 5 w 190"/>
                <a:gd name="T31" fmla="*/ 55 h 141"/>
                <a:gd name="T32" fmla="*/ 2 w 190"/>
                <a:gd name="T33" fmla="*/ 46 h 141"/>
                <a:gd name="T34" fmla="*/ 0 w 190"/>
                <a:gd name="T35" fmla="*/ 36 h 141"/>
                <a:gd name="T36" fmla="*/ 0 w 190"/>
                <a:gd name="T37" fmla="*/ 27 h 141"/>
                <a:gd name="T38" fmla="*/ 0 w 190"/>
                <a:gd name="T39" fmla="*/ 17 h 141"/>
                <a:gd name="T40" fmla="*/ 2 w 190"/>
                <a:gd name="T41" fmla="*/ 8 h 141"/>
                <a:gd name="T42" fmla="*/ 5 w 190"/>
                <a:gd name="T43" fmla="*/ 0 h 14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0"/>
                <a:gd name="T67" fmla="*/ 0 h 141"/>
                <a:gd name="T68" fmla="*/ 190 w 190"/>
                <a:gd name="T69" fmla="*/ 141 h 14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0" h="141">
                  <a:moveTo>
                    <a:pt x="189" y="140"/>
                  </a:moveTo>
                  <a:lnTo>
                    <a:pt x="172" y="137"/>
                  </a:lnTo>
                  <a:lnTo>
                    <a:pt x="151" y="135"/>
                  </a:lnTo>
                  <a:lnTo>
                    <a:pt x="129" y="131"/>
                  </a:lnTo>
                  <a:lnTo>
                    <a:pt x="110" y="124"/>
                  </a:lnTo>
                  <a:lnTo>
                    <a:pt x="90" y="120"/>
                  </a:lnTo>
                  <a:lnTo>
                    <a:pt x="71" y="114"/>
                  </a:lnTo>
                  <a:lnTo>
                    <a:pt x="53" y="108"/>
                  </a:lnTo>
                  <a:lnTo>
                    <a:pt x="39" y="101"/>
                  </a:lnTo>
                  <a:lnTo>
                    <a:pt x="28" y="94"/>
                  </a:lnTo>
                  <a:lnTo>
                    <a:pt x="23" y="87"/>
                  </a:lnTo>
                  <a:lnTo>
                    <a:pt x="18" y="80"/>
                  </a:lnTo>
                  <a:lnTo>
                    <a:pt x="12" y="71"/>
                  </a:lnTo>
                  <a:lnTo>
                    <a:pt x="7" y="63"/>
                  </a:lnTo>
                  <a:lnTo>
                    <a:pt x="5" y="55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2" y="8"/>
                  </a:lnTo>
                  <a:lnTo>
                    <a:pt x="5" y="0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94"/>
            <p:cNvSpPr>
              <a:spLocks/>
            </p:cNvSpPr>
            <p:nvPr/>
          </p:nvSpPr>
          <p:spPr bwMode="auto">
            <a:xfrm>
              <a:off x="3207" y="1580"/>
              <a:ext cx="167" cy="130"/>
            </a:xfrm>
            <a:custGeom>
              <a:avLst/>
              <a:gdLst>
                <a:gd name="T0" fmla="*/ 166 w 167"/>
                <a:gd name="T1" fmla="*/ 129 h 130"/>
                <a:gd name="T2" fmla="*/ 153 w 167"/>
                <a:gd name="T3" fmla="*/ 124 h 130"/>
                <a:gd name="T4" fmla="*/ 138 w 167"/>
                <a:gd name="T5" fmla="*/ 121 h 130"/>
                <a:gd name="T6" fmla="*/ 124 w 167"/>
                <a:gd name="T7" fmla="*/ 116 h 130"/>
                <a:gd name="T8" fmla="*/ 111 w 167"/>
                <a:gd name="T9" fmla="*/ 112 h 130"/>
                <a:gd name="T10" fmla="*/ 96 w 167"/>
                <a:gd name="T11" fmla="*/ 105 h 130"/>
                <a:gd name="T12" fmla="*/ 82 w 167"/>
                <a:gd name="T13" fmla="*/ 99 h 130"/>
                <a:gd name="T14" fmla="*/ 67 w 167"/>
                <a:gd name="T15" fmla="*/ 93 h 130"/>
                <a:gd name="T16" fmla="*/ 54 w 167"/>
                <a:gd name="T17" fmla="*/ 87 h 130"/>
                <a:gd name="T18" fmla="*/ 41 w 167"/>
                <a:gd name="T19" fmla="*/ 76 h 130"/>
                <a:gd name="T20" fmla="*/ 29 w 167"/>
                <a:gd name="T21" fmla="*/ 66 h 130"/>
                <a:gd name="T22" fmla="*/ 29 w 167"/>
                <a:gd name="T23" fmla="*/ 66 h 130"/>
                <a:gd name="T24" fmla="*/ 18 w 167"/>
                <a:gd name="T25" fmla="*/ 55 h 130"/>
                <a:gd name="T26" fmla="*/ 9 w 167"/>
                <a:gd name="T27" fmla="*/ 47 h 130"/>
                <a:gd name="T28" fmla="*/ 4 w 167"/>
                <a:gd name="T29" fmla="*/ 38 h 130"/>
                <a:gd name="T30" fmla="*/ 2 w 167"/>
                <a:gd name="T31" fmla="*/ 29 h 130"/>
                <a:gd name="T32" fmla="*/ 0 w 167"/>
                <a:gd name="T33" fmla="*/ 23 h 130"/>
                <a:gd name="T34" fmla="*/ 0 w 167"/>
                <a:gd name="T35" fmla="*/ 17 h 130"/>
                <a:gd name="T36" fmla="*/ 0 w 167"/>
                <a:gd name="T37" fmla="*/ 13 h 130"/>
                <a:gd name="T38" fmla="*/ 2 w 167"/>
                <a:gd name="T39" fmla="*/ 8 h 130"/>
                <a:gd name="T40" fmla="*/ 2 w 167"/>
                <a:gd name="T41" fmla="*/ 4 h 130"/>
                <a:gd name="T42" fmla="*/ 4 w 167"/>
                <a:gd name="T43" fmla="*/ 0 h 130"/>
                <a:gd name="T44" fmla="*/ 4 w 167"/>
                <a:gd name="T45" fmla="*/ 0 h 130"/>
                <a:gd name="T46" fmla="*/ 4 w 167"/>
                <a:gd name="T47" fmla="*/ 0 h 130"/>
                <a:gd name="T48" fmla="*/ 9 w 167"/>
                <a:gd name="T49" fmla="*/ 0 h 130"/>
                <a:gd name="T50" fmla="*/ 16 w 167"/>
                <a:gd name="T51" fmla="*/ 2 h 130"/>
                <a:gd name="T52" fmla="*/ 27 w 167"/>
                <a:gd name="T53" fmla="*/ 4 h 130"/>
                <a:gd name="T54" fmla="*/ 37 w 167"/>
                <a:gd name="T55" fmla="*/ 8 h 130"/>
                <a:gd name="T56" fmla="*/ 50 w 167"/>
                <a:gd name="T57" fmla="*/ 11 h 130"/>
                <a:gd name="T58" fmla="*/ 60 w 167"/>
                <a:gd name="T59" fmla="*/ 15 h 130"/>
                <a:gd name="T60" fmla="*/ 71 w 167"/>
                <a:gd name="T61" fmla="*/ 17 h 130"/>
                <a:gd name="T62" fmla="*/ 82 w 167"/>
                <a:gd name="T63" fmla="*/ 22 h 130"/>
                <a:gd name="T64" fmla="*/ 87 w 167"/>
                <a:gd name="T65" fmla="*/ 25 h 130"/>
                <a:gd name="T66" fmla="*/ 166 w 167"/>
                <a:gd name="T67" fmla="*/ 129 h 1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7"/>
                <a:gd name="T103" fmla="*/ 0 h 130"/>
                <a:gd name="T104" fmla="*/ 167 w 167"/>
                <a:gd name="T105" fmla="*/ 130 h 1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7" h="130">
                  <a:moveTo>
                    <a:pt x="166" y="129"/>
                  </a:moveTo>
                  <a:lnTo>
                    <a:pt x="153" y="124"/>
                  </a:lnTo>
                  <a:lnTo>
                    <a:pt x="138" y="121"/>
                  </a:lnTo>
                  <a:lnTo>
                    <a:pt x="124" y="116"/>
                  </a:lnTo>
                  <a:lnTo>
                    <a:pt x="111" y="112"/>
                  </a:lnTo>
                  <a:lnTo>
                    <a:pt x="96" y="105"/>
                  </a:lnTo>
                  <a:lnTo>
                    <a:pt x="82" y="99"/>
                  </a:lnTo>
                  <a:lnTo>
                    <a:pt x="67" y="93"/>
                  </a:lnTo>
                  <a:lnTo>
                    <a:pt x="54" y="87"/>
                  </a:lnTo>
                  <a:lnTo>
                    <a:pt x="41" y="76"/>
                  </a:lnTo>
                  <a:lnTo>
                    <a:pt x="29" y="66"/>
                  </a:lnTo>
                  <a:lnTo>
                    <a:pt x="18" y="55"/>
                  </a:lnTo>
                  <a:lnTo>
                    <a:pt x="9" y="47"/>
                  </a:lnTo>
                  <a:lnTo>
                    <a:pt x="4" y="38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6" y="2"/>
                  </a:lnTo>
                  <a:lnTo>
                    <a:pt x="27" y="4"/>
                  </a:lnTo>
                  <a:lnTo>
                    <a:pt x="37" y="8"/>
                  </a:lnTo>
                  <a:lnTo>
                    <a:pt x="50" y="11"/>
                  </a:lnTo>
                  <a:lnTo>
                    <a:pt x="60" y="15"/>
                  </a:lnTo>
                  <a:lnTo>
                    <a:pt x="71" y="17"/>
                  </a:lnTo>
                  <a:lnTo>
                    <a:pt x="82" y="22"/>
                  </a:lnTo>
                  <a:lnTo>
                    <a:pt x="87" y="25"/>
                  </a:lnTo>
                  <a:lnTo>
                    <a:pt x="166" y="12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95"/>
            <p:cNvSpPr>
              <a:spLocks/>
            </p:cNvSpPr>
            <p:nvPr/>
          </p:nvSpPr>
          <p:spPr bwMode="auto">
            <a:xfrm>
              <a:off x="3207" y="1580"/>
              <a:ext cx="167" cy="130"/>
            </a:xfrm>
            <a:custGeom>
              <a:avLst/>
              <a:gdLst>
                <a:gd name="T0" fmla="*/ 166 w 167"/>
                <a:gd name="T1" fmla="*/ 129 h 130"/>
                <a:gd name="T2" fmla="*/ 153 w 167"/>
                <a:gd name="T3" fmla="*/ 124 h 130"/>
                <a:gd name="T4" fmla="*/ 138 w 167"/>
                <a:gd name="T5" fmla="*/ 121 h 130"/>
                <a:gd name="T6" fmla="*/ 124 w 167"/>
                <a:gd name="T7" fmla="*/ 116 h 130"/>
                <a:gd name="T8" fmla="*/ 111 w 167"/>
                <a:gd name="T9" fmla="*/ 112 h 130"/>
                <a:gd name="T10" fmla="*/ 96 w 167"/>
                <a:gd name="T11" fmla="*/ 105 h 130"/>
                <a:gd name="T12" fmla="*/ 82 w 167"/>
                <a:gd name="T13" fmla="*/ 99 h 130"/>
                <a:gd name="T14" fmla="*/ 67 w 167"/>
                <a:gd name="T15" fmla="*/ 93 h 130"/>
                <a:gd name="T16" fmla="*/ 54 w 167"/>
                <a:gd name="T17" fmla="*/ 87 h 130"/>
                <a:gd name="T18" fmla="*/ 41 w 167"/>
                <a:gd name="T19" fmla="*/ 76 h 130"/>
                <a:gd name="T20" fmla="*/ 29 w 167"/>
                <a:gd name="T21" fmla="*/ 66 h 130"/>
                <a:gd name="T22" fmla="*/ 29 w 167"/>
                <a:gd name="T23" fmla="*/ 66 h 130"/>
                <a:gd name="T24" fmla="*/ 18 w 167"/>
                <a:gd name="T25" fmla="*/ 55 h 130"/>
                <a:gd name="T26" fmla="*/ 9 w 167"/>
                <a:gd name="T27" fmla="*/ 47 h 130"/>
                <a:gd name="T28" fmla="*/ 4 w 167"/>
                <a:gd name="T29" fmla="*/ 38 h 130"/>
                <a:gd name="T30" fmla="*/ 2 w 167"/>
                <a:gd name="T31" fmla="*/ 29 h 130"/>
                <a:gd name="T32" fmla="*/ 0 w 167"/>
                <a:gd name="T33" fmla="*/ 23 h 130"/>
                <a:gd name="T34" fmla="*/ 0 w 167"/>
                <a:gd name="T35" fmla="*/ 17 h 130"/>
                <a:gd name="T36" fmla="*/ 0 w 167"/>
                <a:gd name="T37" fmla="*/ 13 h 130"/>
                <a:gd name="T38" fmla="*/ 2 w 167"/>
                <a:gd name="T39" fmla="*/ 8 h 130"/>
                <a:gd name="T40" fmla="*/ 2 w 167"/>
                <a:gd name="T41" fmla="*/ 4 h 130"/>
                <a:gd name="T42" fmla="*/ 4 w 167"/>
                <a:gd name="T43" fmla="*/ 0 h 130"/>
                <a:gd name="T44" fmla="*/ 4 w 167"/>
                <a:gd name="T45" fmla="*/ 0 h 130"/>
                <a:gd name="T46" fmla="*/ 4 w 167"/>
                <a:gd name="T47" fmla="*/ 0 h 130"/>
                <a:gd name="T48" fmla="*/ 9 w 167"/>
                <a:gd name="T49" fmla="*/ 0 h 130"/>
                <a:gd name="T50" fmla="*/ 16 w 167"/>
                <a:gd name="T51" fmla="*/ 2 h 130"/>
                <a:gd name="T52" fmla="*/ 27 w 167"/>
                <a:gd name="T53" fmla="*/ 4 h 130"/>
                <a:gd name="T54" fmla="*/ 37 w 167"/>
                <a:gd name="T55" fmla="*/ 8 h 130"/>
                <a:gd name="T56" fmla="*/ 50 w 167"/>
                <a:gd name="T57" fmla="*/ 11 h 130"/>
                <a:gd name="T58" fmla="*/ 60 w 167"/>
                <a:gd name="T59" fmla="*/ 15 h 130"/>
                <a:gd name="T60" fmla="*/ 71 w 167"/>
                <a:gd name="T61" fmla="*/ 17 h 130"/>
                <a:gd name="T62" fmla="*/ 82 w 167"/>
                <a:gd name="T63" fmla="*/ 22 h 130"/>
                <a:gd name="T64" fmla="*/ 87 w 167"/>
                <a:gd name="T65" fmla="*/ 25 h 1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7"/>
                <a:gd name="T100" fmla="*/ 0 h 130"/>
                <a:gd name="T101" fmla="*/ 167 w 167"/>
                <a:gd name="T102" fmla="*/ 130 h 1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7" h="130">
                  <a:moveTo>
                    <a:pt x="166" y="129"/>
                  </a:moveTo>
                  <a:lnTo>
                    <a:pt x="153" y="124"/>
                  </a:lnTo>
                  <a:lnTo>
                    <a:pt x="138" y="121"/>
                  </a:lnTo>
                  <a:lnTo>
                    <a:pt x="124" y="116"/>
                  </a:lnTo>
                  <a:lnTo>
                    <a:pt x="111" y="112"/>
                  </a:lnTo>
                  <a:lnTo>
                    <a:pt x="96" y="105"/>
                  </a:lnTo>
                  <a:lnTo>
                    <a:pt x="82" y="99"/>
                  </a:lnTo>
                  <a:lnTo>
                    <a:pt x="67" y="93"/>
                  </a:lnTo>
                  <a:lnTo>
                    <a:pt x="54" y="87"/>
                  </a:lnTo>
                  <a:lnTo>
                    <a:pt x="41" y="76"/>
                  </a:lnTo>
                  <a:lnTo>
                    <a:pt x="29" y="66"/>
                  </a:lnTo>
                  <a:lnTo>
                    <a:pt x="18" y="55"/>
                  </a:lnTo>
                  <a:lnTo>
                    <a:pt x="9" y="47"/>
                  </a:lnTo>
                  <a:lnTo>
                    <a:pt x="4" y="38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6" y="2"/>
                  </a:lnTo>
                  <a:lnTo>
                    <a:pt x="27" y="4"/>
                  </a:lnTo>
                  <a:lnTo>
                    <a:pt x="37" y="8"/>
                  </a:lnTo>
                  <a:lnTo>
                    <a:pt x="50" y="11"/>
                  </a:lnTo>
                  <a:lnTo>
                    <a:pt x="60" y="15"/>
                  </a:lnTo>
                  <a:lnTo>
                    <a:pt x="71" y="17"/>
                  </a:lnTo>
                  <a:lnTo>
                    <a:pt x="82" y="22"/>
                  </a:lnTo>
                  <a:lnTo>
                    <a:pt x="87" y="25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96"/>
            <p:cNvSpPr>
              <a:spLocks/>
            </p:cNvSpPr>
            <p:nvPr/>
          </p:nvSpPr>
          <p:spPr bwMode="auto">
            <a:xfrm>
              <a:off x="3286" y="1678"/>
              <a:ext cx="131" cy="95"/>
            </a:xfrm>
            <a:custGeom>
              <a:avLst/>
              <a:gdLst>
                <a:gd name="T0" fmla="*/ 130 w 131"/>
                <a:gd name="T1" fmla="*/ 94 h 95"/>
                <a:gd name="T2" fmla="*/ 115 w 131"/>
                <a:gd name="T3" fmla="*/ 87 h 95"/>
                <a:gd name="T4" fmla="*/ 99 w 131"/>
                <a:gd name="T5" fmla="*/ 80 h 95"/>
                <a:gd name="T6" fmla="*/ 83 w 131"/>
                <a:gd name="T7" fmla="*/ 76 h 95"/>
                <a:gd name="T8" fmla="*/ 69 w 131"/>
                <a:gd name="T9" fmla="*/ 70 h 95"/>
                <a:gd name="T10" fmla="*/ 56 w 131"/>
                <a:gd name="T11" fmla="*/ 64 h 95"/>
                <a:gd name="T12" fmla="*/ 44 w 131"/>
                <a:gd name="T13" fmla="*/ 57 h 95"/>
                <a:gd name="T14" fmla="*/ 30 w 131"/>
                <a:gd name="T15" fmla="*/ 47 h 95"/>
                <a:gd name="T16" fmla="*/ 18 w 131"/>
                <a:gd name="T17" fmla="*/ 36 h 95"/>
                <a:gd name="T18" fmla="*/ 7 w 131"/>
                <a:gd name="T19" fmla="*/ 24 h 95"/>
                <a:gd name="T20" fmla="*/ 0 w 131"/>
                <a:gd name="T21" fmla="*/ 11 h 95"/>
                <a:gd name="T22" fmla="*/ 0 w 131"/>
                <a:gd name="T23" fmla="*/ 11 h 95"/>
                <a:gd name="T24" fmla="*/ 2 w 131"/>
                <a:gd name="T25" fmla="*/ 11 h 95"/>
                <a:gd name="T26" fmla="*/ 3 w 131"/>
                <a:gd name="T27" fmla="*/ 8 h 95"/>
                <a:gd name="T28" fmla="*/ 7 w 131"/>
                <a:gd name="T29" fmla="*/ 6 h 95"/>
                <a:gd name="T30" fmla="*/ 14 w 131"/>
                <a:gd name="T31" fmla="*/ 4 h 95"/>
                <a:gd name="T32" fmla="*/ 23 w 131"/>
                <a:gd name="T33" fmla="*/ 2 h 95"/>
                <a:gd name="T34" fmla="*/ 30 w 131"/>
                <a:gd name="T35" fmla="*/ 2 h 95"/>
                <a:gd name="T36" fmla="*/ 41 w 131"/>
                <a:gd name="T37" fmla="*/ 0 h 95"/>
                <a:gd name="T38" fmla="*/ 53 w 131"/>
                <a:gd name="T39" fmla="*/ 0 h 95"/>
                <a:gd name="T40" fmla="*/ 65 w 131"/>
                <a:gd name="T41" fmla="*/ 2 h 95"/>
                <a:gd name="T42" fmla="*/ 78 w 131"/>
                <a:gd name="T43" fmla="*/ 6 h 95"/>
                <a:gd name="T44" fmla="*/ 130 w 131"/>
                <a:gd name="T45" fmla="*/ 94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1"/>
                <a:gd name="T70" fmla="*/ 0 h 95"/>
                <a:gd name="T71" fmla="*/ 131 w 131"/>
                <a:gd name="T72" fmla="*/ 95 h 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1" h="95">
                  <a:moveTo>
                    <a:pt x="130" y="94"/>
                  </a:moveTo>
                  <a:lnTo>
                    <a:pt x="115" y="87"/>
                  </a:lnTo>
                  <a:lnTo>
                    <a:pt x="99" y="80"/>
                  </a:lnTo>
                  <a:lnTo>
                    <a:pt x="83" y="76"/>
                  </a:lnTo>
                  <a:lnTo>
                    <a:pt x="69" y="70"/>
                  </a:lnTo>
                  <a:lnTo>
                    <a:pt x="56" y="64"/>
                  </a:lnTo>
                  <a:lnTo>
                    <a:pt x="44" y="57"/>
                  </a:lnTo>
                  <a:lnTo>
                    <a:pt x="30" y="47"/>
                  </a:lnTo>
                  <a:lnTo>
                    <a:pt x="18" y="36"/>
                  </a:lnTo>
                  <a:lnTo>
                    <a:pt x="7" y="24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3" y="8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3" y="2"/>
                  </a:lnTo>
                  <a:lnTo>
                    <a:pt x="30" y="2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5" y="2"/>
                  </a:lnTo>
                  <a:lnTo>
                    <a:pt x="78" y="6"/>
                  </a:lnTo>
                  <a:lnTo>
                    <a:pt x="130" y="9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97"/>
            <p:cNvSpPr>
              <a:spLocks/>
            </p:cNvSpPr>
            <p:nvPr/>
          </p:nvSpPr>
          <p:spPr bwMode="auto">
            <a:xfrm>
              <a:off x="3286" y="1678"/>
              <a:ext cx="131" cy="95"/>
            </a:xfrm>
            <a:custGeom>
              <a:avLst/>
              <a:gdLst>
                <a:gd name="T0" fmla="*/ 130 w 131"/>
                <a:gd name="T1" fmla="*/ 94 h 95"/>
                <a:gd name="T2" fmla="*/ 115 w 131"/>
                <a:gd name="T3" fmla="*/ 87 h 95"/>
                <a:gd name="T4" fmla="*/ 99 w 131"/>
                <a:gd name="T5" fmla="*/ 80 h 95"/>
                <a:gd name="T6" fmla="*/ 83 w 131"/>
                <a:gd name="T7" fmla="*/ 76 h 95"/>
                <a:gd name="T8" fmla="*/ 69 w 131"/>
                <a:gd name="T9" fmla="*/ 70 h 95"/>
                <a:gd name="T10" fmla="*/ 56 w 131"/>
                <a:gd name="T11" fmla="*/ 64 h 95"/>
                <a:gd name="T12" fmla="*/ 44 w 131"/>
                <a:gd name="T13" fmla="*/ 57 h 95"/>
                <a:gd name="T14" fmla="*/ 30 w 131"/>
                <a:gd name="T15" fmla="*/ 47 h 95"/>
                <a:gd name="T16" fmla="*/ 18 w 131"/>
                <a:gd name="T17" fmla="*/ 36 h 95"/>
                <a:gd name="T18" fmla="*/ 7 w 131"/>
                <a:gd name="T19" fmla="*/ 24 h 95"/>
                <a:gd name="T20" fmla="*/ 0 w 131"/>
                <a:gd name="T21" fmla="*/ 11 h 95"/>
                <a:gd name="T22" fmla="*/ 0 w 131"/>
                <a:gd name="T23" fmla="*/ 11 h 95"/>
                <a:gd name="T24" fmla="*/ 2 w 131"/>
                <a:gd name="T25" fmla="*/ 11 h 95"/>
                <a:gd name="T26" fmla="*/ 3 w 131"/>
                <a:gd name="T27" fmla="*/ 8 h 95"/>
                <a:gd name="T28" fmla="*/ 7 w 131"/>
                <a:gd name="T29" fmla="*/ 6 h 95"/>
                <a:gd name="T30" fmla="*/ 14 w 131"/>
                <a:gd name="T31" fmla="*/ 4 h 95"/>
                <a:gd name="T32" fmla="*/ 23 w 131"/>
                <a:gd name="T33" fmla="*/ 2 h 95"/>
                <a:gd name="T34" fmla="*/ 30 w 131"/>
                <a:gd name="T35" fmla="*/ 2 h 95"/>
                <a:gd name="T36" fmla="*/ 41 w 131"/>
                <a:gd name="T37" fmla="*/ 0 h 95"/>
                <a:gd name="T38" fmla="*/ 53 w 131"/>
                <a:gd name="T39" fmla="*/ 0 h 95"/>
                <a:gd name="T40" fmla="*/ 65 w 131"/>
                <a:gd name="T41" fmla="*/ 2 h 95"/>
                <a:gd name="T42" fmla="*/ 78 w 131"/>
                <a:gd name="T43" fmla="*/ 6 h 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1"/>
                <a:gd name="T67" fmla="*/ 0 h 95"/>
                <a:gd name="T68" fmla="*/ 131 w 131"/>
                <a:gd name="T69" fmla="*/ 95 h 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1" h="95">
                  <a:moveTo>
                    <a:pt x="130" y="94"/>
                  </a:moveTo>
                  <a:lnTo>
                    <a:pt x="115" y="87"/>
                  </a:lnTo>
                  <a:lnTo>
                    <a:pt x="99" y="80"/>
                  </a:lnTo>
                  <a:lnTo>
                    <a:pt x="83" y="76"/>
                  </a:lnTo>
                  <a:lnTo>
                    <a:pt x="69" y="70"/>
                  </a:lnTo>
                  <a:lnTo>
                    <a:pt x="56" y="64"/>
                  </a:lnTo>
                  <a:lnTo>
                    <a:pt x="44" y="57"/>
                  </a:lnTo>
                  <a:lnTo>
                    <a:pt x="30" y="47"/>
                  </a:lnTo>
                  <a:lnTo>
                    <a:pt x="18" y="36"/>
                  </a:lnTo>
                  <a:lnTo>
                    <a:pt x="7" y="24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3" y="8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3" y="2"/>
                  </a:lnTo>
                  <a:lnTo>
                    <a:pt x="30" y="2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5" y="2"/>
                  </a:lnTo>
                  <a:lnTo>
                    <a:pt x="78" y="6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98"/>
            <p:cNvSpPr>
              <a:spLocks/>
            </p:cNvSpPr>
            <p:nvPr/>
          </p:nvSpPr>
          <p:spPr bwMode="auto">
            <a:xfrm>
              <a:off x="3334" y="1753"/>
              <a:ext cx="165" cy="134"/>
            </a:xfrm>
            <a:custGeom>
              <a:avLst/>
              <a:gdLst>
                <a:gd name="T0" fmla="*/ 164 w 165"/>
                <a:gd name="T1" fmla="*/ 133 h 134"/>
                <a:gd name="T2" fmla="*/ 151 w 165"/>
                <a:gd name="T3" fmla="*/ 128 h 134"/>
                <a:gd name="T4" fmla="*/ 140 w 165"/>
                <a:gd name="T5" fmla="*/ 124 h 134"/>
                <a:gd name="T6" fmla="*/ 128 w 165"/>
                <a:gd name="T7" fmla="*/ 119 h 134"/>
                <a:gd name="T8" fmla="*/ 115 w 165"/>
                <a:gd name="T9" fmla="*/ 114 h 134"/>
                <a:gd name="T10" fmla="*/ 103 w 165"/>
                <a:gd name="T11" fmla="*/ 107 h 134"/>
                <a:gd name="T12" fmla="*/ 90 w 165"/>
                <a:gd name="T13" fmla="*/ 101 h 134"/>
                <a:gd name="T14" fmla="*/ 80 w 165"/>
                <a:gd name="T15" fmla="*/ 93 h 134"/>
                <a:gd name="T16" fmla="*/ 67 w 165"/>
                <a:gd name="T17" fmla="*/ 84 h 134"/>
                <a:gd name="T18" fmla="*/ 56 w 165"/>
                <a:gd name="T19" fmla="*/ 75 h 134"/>
                <a:gd name="T20" fmla="*/ 48 w 165"/>
                <a:gd name="T21" fmla="*/ 63 h 134"/>
                <a:gd name="T22" fmla="*/ 48 w 165"/>
                <a:gd name="T23" fmla="*/ 63 h 134"/>
                <a:gd name="T24" fmla="*/ 31 w 165"/>
                <a:gd name="T25" fmla="*/ 45 h 134"/>
                <a:gd name="T26" fmla="*/ 23 w 165"/>
                <a:gd name="T27" fmla="*/ 27 h 134"/>
                <a:gd name="T28" fmla="*/ 14 w 165"/>
                <a:gd name="T29" fmla="*/ 17 h 134"/>
                <a:gd name="T30" fmla="*/ 6 w 165"/>
                <a:gd name="T31" fmla="*/ 6 h 134"/>
                <a:gd name="T32" fmla="*/ 0 w 165"/>
                <a:gd name="T33" fmla="*/ 0 h 134"/>
                <a:gd name="T34" fmla="*/ 0 w 165"/>
                <a:gd name="T35" fmla="*/ 0 h 134"/>
                <a:gd name="T36" fmla="*/ 2 w 165"/>
                <a:gd name="T37" fmla="*/ 0 h 134"/>
                <a:gd name="T38" fmla="*/ 6 w 165"/>
                <a:gd name="T39" fmla="*/ 0 h 134"/>
                <a:gd name="T40" fmla="*/ 14 w 165"/>
                <a:gd name="T41" fmla="*/ 0 h 134"/>
                <a:gd name="T42" fmla="*/ 27 w 165"/>
                <a:gd name="T43" fmla="*/ 0 h 134"/>
                <a:gd name="T44" fmla="*/ 39 w 165"/>
                <a:gd name="T45" fmla="*/ 0 h 134"/>
                <a:gd name="T46" fmla="*/ 52 w 165"/>
                <a:gd name="T47" fmla="*/ 0 h 134"/>
                <a:gd name="T48" fmla="*/ 67 w 165"/>
                <a:gd name="T49" fmla="*/ 2 h 134"/>
                <a:gd name="T50" fmla="*/ 81 w 165"/>
                <a:gd name="T51" fmla="*/ 4 h 134"/>
                <a:gd name="T52" fmla="*/ 94 w 165"/>
                <a:gd name="T53" fmla="*/ 8 h 134"/>
                <a:gd name="T54" fmla="*/ 106 w 165"/>
                <a:gd name="T55" fmla="*/ 13 h 134"/>
                <a:gd name="T56" fmla="*/ 164 w 165"/>
                <a:gd name="T57" fmla="*/ 133 h 1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5"/>
                <a:gd name="T88" fmla="*/ 0 h 134"/>
                <a:gd name="T89" fmla="*/ 165 w 165"/>
                <a:gd name="T90" fmla="*/ 134 h 1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5" h="134">
                  <a:moveTo>
                    <a:pt x="164" y="133"/>
                  </a:moveTo>
                  <a:lnTo>
                    <a:pt x="151" y="128"/>
                  </a:lnTo>
                  <a:lnTo>
                    <a:pt x="140" y="124"/>
                  </a:lnTo>
                  <a:lnTo>
                    <a:pt x="128" y="119"/>
                  </a:lnTo>
                  <a:lnTo>
                    <a:pt x="115" y="114"/>
                  </a:lnTo>
                  <a:lnTo>
                    <a:pt x="103" y="107"/>
                  </a:lnTo>
                  <a:lnTo>
                    <a:pt x="90" y="101"/>
                  </a:lnTo>
                  <a:lnTo>
                    <a:pt x="80" y="93"/>
                  </a:lnTo>
                  <a:lnTo>
                    <a:pt x="67" y="84"/>
                  </a:lnTo>
                  <a:lnTo>
                    <a:pt x="56" y="75"/>
                  </a:lnTo>
                  <a:lnTo>
                    <a:pt x="48" y="63"/>
                  </a:lnTo>
                  <a:lnTo>
                    <a:pt x="31" y="45"/>
                  </a:lnTo>
                  <a:lnTo>
                    <a:pt x="23" y="27"/>
                  </a:lnTo>
                  <a:lnTo>
                    <a:pt x="14" y="17"/>
                  </a:lnTo>
                  <a:lnTo>
                    <a:pt x="6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2"/>
                  </a:lnTo>
                  <a:lnTo>
                    <a:pt x="81" y="4"/>
                  </a:lnTo>
                  <a:lnTo>
                    <a:pt x="94" y="8"/>
                  </a:lnTo>
                  <a:lnTo>
                    <a:pt x="106" y="13"/>
                  </a:lnTo>
                  <a:lnTo>
                    <a:pt x="164" y="133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99"/>
            <p:cNvSpPr>
              <a:spLocks/>
            </p:cNvSpPr>
            <p:nvPr/>
          </p:nvSpPr>
          <p:spPr bwMode="auto">
            <a:xfrm>
              <a:off x="3334" y="1753"/>
              <a:ext cx="165" cy="134"/>
            </a:xfrm>
            <a:custGeom>
              <a:avLst/>
              <a:gdLst>
                <a:gd name="T0" fmla="*/ 164 w 165"/>
                <a:gd name="T1" fmla="*/ 133 h 134"/>
                <a:gd name="T2" fmla="*/ 151 w 165"/>
                <a:gd name="T3" fmla="*/ 128 h 134"/>
                <a:gd name="T4" fmla="*/ 140 w 165"/>
                <a:gd name="T5" fmla="*/ 124 h 134"/>
                <a:gd name="T6" fmla="*/ 128 w 165"/>
                <a:gd name="T7" fmla="*/ 119 h 134"/>
                <a:gd name="T8" fmla="*/ 115 w 165"/>
                <a:gd name="T9" fmla="*/ 114 h 134"/>
                <a:gd name="T10" fmla="*/ 103 w 165"/>
                <a:gd name="T11" fmla="*/ 107 h 134"/>
                <a:gd name="T12" fmla="*/ 90 w 165"/>
                <a:gd name="T13" fmla="*/ 101 h 134"/>
                <a:gd name="T14" fmla="*/ 80 w 165"/>
                <a:gd name="T15" fmla="*/ 93 h 134"/>
                <a:gd name="T16" fmla="*/ 67 w 165"/>
                <a:gd name="T17" fmla="*/ 84 h 134"/>
                <a:gd name="T18" fmla="*/ 56 w 165"/>
                <a:gd name="T19" fmla="*/ 75 h 134"/>
                <a:gd name="T20" fmla="*/ 48 w 165"/>
                <a:gd name="T21" fmla="*/ 63 h 134"/>
                <a:gd name="T22" fmla="*/ 48 w 165"/>
                <a:gd name="T23" fmla="*/ 63 h 134"/>
                <a:gd name="T24" fmla="*/ 31 w 165"/>
                <a:gd name="T25" fmla="*/ 45 h 134"/>
                <a:gd name="T26" fmla="*/ 23 w 165"/>
                <a:gd name="T27" fmla="*/ 27 h 134"/>
                <a:gd name="T28" fmla="*/ 14 w 165"/>
                <a:gd name="T29" fmla="*/ 17 h 134"/>
                <a:gd name="T30" fmla="*/ 6 w 165"/>
                <a:gd name="T31" fmla="*/ 6 h 134"/>
                <a:gd name="T32" fmla="*/ 0 w 165"/>
                <a:gd name="T33" fmla="*/ 0 h 134"/>
                <a:gd name="T34" fmla="*/ 0 w 165"/>
                <a:gd name="T35" fmla="*/ 0 h 134"/>
                <a:gd name="T36" fmla="*/ 2 w 165"/>
                <a:gd name="T37" fmla="*/ 0 h 134"/>
                <a:gd name="T38" fmla="*/ 6 w 165"/>
                <a:gd name="T39" fmla="*/ 0 h 134"/>
                <a:gd name="T40" fmla="*/ 14 w 165"/>
                <a:gd name="T41" fmla="*/ 0 h 134"/>
                <a:gd name="T42" fmla="*/ 27 w 165"/>
                <a:gd name="T43" fmla="*/ 0 h 134"/>
                <a:gd name="T44" fmla="*/ 39 w 165"/>
                <a:gd name="T45" fmla="*/ 0 h 134"/>
                <a:gd name="T46" fmla="*/ 52 w 165"/>
                <a:gd name="T47" fmla="*/ 0 h 134"/>
                <a:gd name="T48" fmla="*/ 67 w 165"/>
                <a:gd name="T49" fmla="*/ 2 h 134"/>
                <a:gd name="T50" fmla="*/ 81 w 165"/>
                <a:gd name="T51" fmla="*/ 4 h 134"/>
                <a:gd name="T52" fmla="*/ 94 w 165"/>
                <a:gd name="T53" fmla="*/ 8 h 134"/>
                <a:gd name="T54" fmla="*/ 106 w 165"/>
                <a:gd name="T55" fmla="*/ 13 h 1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5"/>
                <a:gd name="T85" fmla="*/ 0 h 134"/>
                <a:gd name="T86" fmla="*/ 165 w 165"/>
                <a:gd name="T87" fmla="*/ 134 h 1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5" h="134">
                  <a:moveTo>
                    <a:pt x="164" y="133"/>
                  </a:moveTo>
                  <a:lnTo>
                    <a:pt x="151" y="128"/>
                  </a:lnTo>
                  <a:lnTo>
                    <a:pt x="140" y="124"/>
                  </a:lnTo>
                  <a:lnTo>
                    <a:pt x="128" y="119"/>
                  </a:lnTo>
                  <a:lnTo>
                    <a:pt x="115" y="114"/>
                  </a:lnTo>
                  <a:lnTo>
                    <a:pt x="103" y="107"/>
                  </a:lnTo>
                  <a:lnTo>
                    <a:pt x="90" y="101"/>
                  </a:lnTo>
                  <a:lnTo>
                    <a:pt x="80" y="93"/>
                  </a:lnTo>
                  <a:lnTo>
                    <a:pt x="67" y="84"/>
                  </a:lnTo>
                  <a:lnTo>
                    <a:pt x="56" y="75"/>
                  </a:lnTo>
                  <a:lnTo>
                    <a:pt x="48" y="63"/>
                  </a:lnTo>
                  <a:lnTo>
                    <a:pt x="31" y="45"/>
                  </a:lnTo>
                  <a:lnTo>
                    <a:pt x="23" y="27"/>
                  </a:lnTo>
                  <a:lnTo>
                    <a:pt x="14" y="17"/>
                  </a:lnTo>
                  <a:lnTo>
                    <a:pt x="6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2"/>
                  </a:lnTo>
                  <a:lnTo>
                    <a:pt x="81" y="4"/>
                  </a:lnTo>
                  <a:lnTo>
                    <a:pt x="94" y="8"/>
                  </a:lnTo>
                  <a:lnTo>
                    <a:pt x="106" y="13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00"/>
            <p:cNvSpPr>
              <a:spLocks/>
            </p:cNvSpPr>
            <p:nvPr/>
          </p:nvSpPr>
          <p:spPr bwMode="auto">
            <a:xfrm>
              <a:off x="3418" y="1859"/>
              <a:ext cx="146" cy="141"/>
            </a:xfrm>
            <a:custGeom>
              <a:avLst/>
              <a:gdLst>
                <a:gd name="T0" fmla="*/ 145 w 146"/>
                <a:gd name="T1" fmla="*/ 140 h 141"/>
                <a:gd name="T2" fmla="*/ 133 w 146"/>
                <a:gd name="T3" fmla="*/ 135 h 141"/>
                <a:gd name="T4" fmla="*/ 119 w 146"/>
                <a:gd name="T5" fmla="*/ 132 h 141"/>
                <a:gd name="T6" fmla="*/ 106 w 146"/>
                <a:gd name="T7" fmla="*/ 125 h 141"/>
                <a:gd name="T8" fmla="*/ 91 w 146"/>
                <a:gd name="T9" fmla="*/ 117 h 141"/>
                <a:gd name="T10" fmla="*/ 76 w 146"/>
                <a:gd name="T11" fmla="*/ 109 h 141"/>
                <a:gd name="T12" fmla="*/ 61 w 146"/>
                <a:gd name="T13" fmla="*/ 100 h 141"/>
                <a:gd name="T14" fmla="*/ 48 w 146"/>
                <a:gd name="T15" fmla="*/ 89 h 141"/>
                <a:gd name="T16" fmla="*/ 36 w 146"/>
                <a:gd name="T17" fmla="*/ 79 h 141"/>
                <a:gd name="T18" fmla="*/ 25 w 146"/>
                <a:gd name="T19" fmla="*/ 66 h 141"/>
                <a:gd name="T20" fmla="*/ 17 w 146"/>
                <a:gd name="T21" fmla="*/ 56 h 141"/>
                <a:gd name="T22" fmla="*/ 17 w 146"/>
                <a:gd name="T23" fmla="*/ 56 h 141"/>
                <a:gd name="T24" fmla="*/ 4 w 146"/>
                <a:gd name="T25" fmla="*/ 33 h 141"/>
                <a:gd name="T26" fmla="*/ 0 w 146"/>
                <a:gd name="T27" fmla="*/ 18 h 141"/>
                <a:gd name="T28" fmla="*/ 0 w 146"/>
                <a:gd name="T29" fmla="*/ 8 h 141"/>
                <a:gd name="T30" fmla="*/ 0 w 146"/>
                <a:gd name="T31" fmla="*/ 2 h 141"/>
                <a:gd name="T32" fmla="*/ 2 w 146"/>
                <a:gd name="T33" fmla="*/ 0 h 141"/>
                <a:gd name="T34" fmla="*/ 2 w 146"/>
                <a:gd name="T35" fmla="*/ 0 h 141"/>
                <a:gd name="T36" fmla="*/ 11 w 146"/>
                <a:gd name="T37" fmla="*/ 2 h 141"/>
                <a:gd name="T38" fmla="*/ 19 w 146"/>
                <a:gd name="T39" fmla="*/ 2 h 141"/>
                <a:gd name="T40" fmla="*/ 27 w 146"/>
                <a:gd name="T41" fmla="*/ 2 h 141"/>
                <a:gd name="T42" fmla="*/ 36 w 146"/>
                <a:gd name="T43" fmla="*/ 4 h 141"/>
                <a:gd name="T44" fmla="*/ 46 w 146"/>
                <a:gd name="T45" fmla="*/ 6 h 141"/>
                <a:gd name="T46" fmla="*/ 55 w 146"/>
                <a:gd name="T47" fmla="*/ 8 h 141"/>
                <a:gd name="T48" fmla="*/ 66 w 146"/>
                <a:gd name="T49" fmla="*/ 10 h 141"/>
                <a:gd name="T50" fmla="*/ 74 w 146"/>
                <a:gd name="T51" fmla="*/ 13 h 141"/>
                <a:gd name="T52" fmla="*/ 83 w 146"/>
                <a:gd name="T53" fmla="*/ 16 h 141"/>
                <a:gd name="T54" fmla="*/ 91 w 146"/>
                <a:gd name="T55" fmla="*/ 22 h 141"/>
                <a:gd name="T56" fmla="*/ 145 w 146"/>
                <a:gd name="T57" fmla="*/ 140 h 14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141"/>
                <a:gd name="T89" fmla="*/ 146 w 146"/>
                <a:gd name="T90" fmla="*/ 141 h 14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141">
                  <a:moveTo>
                    <a:pt x="145" y="140"/>
                  </a:moveTo>
                  <a:lnTo>
                    <a:pt x="133" y="135"/>
                  </a:lnTo>
                  <a:lnTo>
                    <a:pt x="119" y="132"/>
                  </a:lnTo>
                  <a:lnTo>
                    <a:pt x="106" y="125"/>
                  </a:lnTo>
                  <a:lnTo>
                    <a:pt x="91" y="117"/>
                  </a:lnTo>
                  <a:lnTo>
                    <a:pt x="76" y="109"/>
                  </a:lnTo>
                  <a:lnTo>
                    <a:pt x="61" y="100"/>
                  </a:lnTo>
                  <a:lnTo>
                    <a:pt x="48" y="89"/>
                  </a:lnTo>
                  <a:lnTo>
                    <a:pt x="36" y="79"/>
                  </a:lnTo>
                  <a:lnTo>
                    <a:pt x="25" y="66"/>
                  </a:lnTo>
                  <a:lnTo>
                    <a:pt x="17" y="56"/>
                  </a:lnTo>
                  <a:lnTo>
                    <a:pt x="4" y="3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11" y="2"/>
                  </a:lnTo>
                  <a:lnTo>
                    <a:pt x="19" y="2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55" y="8"/>
                  </a:lnTo>
                  <a:lnTo>
                    <a:pt x="66" y="10"/>
                  </a:lnTo>
                  <a:lnTo>
                    <a:pt x="74" y="13"/>
                  </a:lnTo>
                  <a:lnTo>
                    <a:pt x="83" y="16"/>
                  </a:lnTo>
                  <a:lnTo>
                    <a:pt x="91" y="22"/>
                  </a:lnTo>
                  <a:lnTo>
                    <a:pt x="145" y="14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01"/>
            <p:cNvSpPr>
              <a:spLocks/>
            </p:cNvSpPr>
            <p:nvPr/>
          </p:nvSpPr>
          <p:spPr bwMode="auto">
            <a:xfrm>
              <a:off x="3418" y="1859"/>
              <a:ext cx="146" cy="141"/>
            </a:xfrm>
            <a:custGeom>
              <a:avLst/>
              <a:gdLst>
                <a:gd name="T0" fmla="*/ 145 w 146"/>
                <a:gd name="T1" fmla="*/ 140 h 141"/>
                <a:gd name="T2" fmla="*/ 133 w 146"/>
                <a:gd name="T3" fmla="*/ 135 h 141"/>
                <a:gd name="T4" fmla="*/ 119 w 146"/>
                <a:gd name="T5" fmla="*/ 132 h 141"/>
                <a:gd name="T6" fmla="*/ 106 w 146"/>
                <a:gd name="T7" fmla="*/ 125 h 141"/>
                <a:gd name="T8" fmla="*/ 91 w 146"/>
                <a:gd name="T9" fmla="*/ 117 h 141"/>
                <a:gd name="T10" fmla="*/ 76 w 146"/>
                <a:gd name="T11" fmla="*/ 109 h 141"/>
                <a:gd name="T12" fmla="*/ 61 w 146"/>
                <a:gd name="T13" fmla="*/ 100 h 141"/>
                <a:gd name="T14" fmla="*/ 48 w 146"/>
                <a:gd name="T15" fmla="*/ 89 h 141"/>
                <a:gd name="T16" fmla="*/ 36 w 146"/>
                <a:gd name="T17" fmla="*/ 79 h 141"/>
                <a:gd name="T18" fmla="*/ 25 w 146"/>
                <a:gd name="T19" fmla="*/ 66 h 141"/>
                <a:gd name="T20" fmla="*/ 17 w 146"/>
                <a:gd name="T21" fmla="*/ 56 h 141"/>
                <a:gd name="T22" fmla="*/ 17 w 146"/>
                <a:gd name="T23" fmla="*/ 56 h 141"/>
                <a:gd name="T24" fmla="*/ 4 w 146"/>
                <a:gd name="T25" fmla="*/ 33 h 141"/>
                <a:gd name="T26" fmla="*/ 0 w 146"/>
                <a:gd name="T27" fmla="*/ 18 h 141"/>
                <a:gd name="T28" fmla="*/ 0 w 146"/>
                <a:gd name="T29" fmla="*/ 8 h 141"/>
                <a:gd name="T30" fmla="*/ 0 w 146"/>
                <a:gd name="T31" fmla="*/ 2 h 141"/>
                <a:gd name="T32" fmla="*/ 2 w 146"/>
                <a:gd name="T33" fmla="*/ 0 h 141"/>
                <a:gd name="T34" fmla="*/ 2 w 146"/>
                <a:gd name="T35" fmla="*/ 0 h 141"/>
                <a:gd name="T36" fmla="*/ 11 w 146"/>
                <a:gd name="T37" fmla="*/ 2 h 141"/>
                <a:gd name="T38" fmla="*/ 19 w 146"/>
                <a:gd name="T39" fmla="*/ 2 h 141"/>
                <a:gd name="T40" fmla="*/ 27 w 146"/>
                <a:gd name="T41" fmla="*/ 2 h 141"/>
                <a:gd name="T42" fmla="*/ 36 w 146"/>
                <a:gd name="T43" fmla="*/ 4 h 141"/>
                <a:gd name="T44" fmla="*/ 46 w 146"/>
                <a:gd name="T45" fmla="*/ 6 h 141"/>
                <a:gd name="T46" fmla="*/ 55 w 146"/>
                <a:gd name="T47" fmla="*/ 8 h 141"/>
                <a:gd name="T48" fmla="*/ 66 w 146"/>
                <a:gd name="T49" fmla="*/ 10 h 141"/>
                <a:gd name="T50" fmla="*/ 74 w 146"/>
                <a:gd name="T51" fmla="*/ 13 h 141"/>
                <a:gd name="T52" fmla="*/ 83 w 146"/>
                <a:gd name="T53" fmla="*/ 16 h 141"/>
                <a:gd name="T54" fmla="*/ 91 w 146"/>
                <a:gd name="T55" fmla="*/ 22 h 1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6"/>
                <a:gd name="T85" fmla="*/ 0 h 141"/>
                <a:gd name="T86" fmla="*/ 146 w 146"/>
                <a:gd name="T87" fmla="*/ 141 h 1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6" h="141">
                  <a:moveTo>
                    <a:pt x="145" y="140"/>
                  </a:moveTo>
                  <a:lnTo>
                    <a:pt x="133" y="135"/>
                  </a:lnTo>
                  <a:lnTo>
                    <a:pt x="119" y="132"/>
                  </a:lnTo>
                  <a:lnTo>
                    <a:pt x="106" y="125"/>
                  </a:lnTo>
                  <a:lnTo>
                    <a:pt x="91" y="117"/>
                  </a:lnTo>
                  <a:lnTo>
                    <a:pt x="76" y="109"/>
                  </a:lnTo>
                  <a:lnTo>
                    <a:pt x="61" y="100"/>
                  </a:lnTo>
                  <a:lnTo>
                    <a:pt x="48" y="89"/>
                  </a:lnTo>
                  <a:lnTo>
                    <a:pt x="36" y="79"/>
                  </a:lnTo>
                  <a:lnTo>
                    <a:pt x="25" y="66"/>
                  </a:lnTo>
                  <a:lnTo>
                    <a:pt x="17" y="56"/>
                  </a:lnTo>
                  <a:lnTo>
                    <a:pt x="4" y="3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11" y="2"/>
                  </a:lnTo>
                  <a:lnTo>
                    <a:pt x="19" y="2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55" y="8"/>
                  </a:lnTo>
                  <a:lnTo>
                    <a:pt x="66" y="10"/>
                  </a:lnTo>
                  <a:lnTo>
                    <a:pt x="74" y="13"/>
                  </a:lnTo>
                  <a:lnTo>
                    <a:pt x="83" y="16"/>
                  </a:lnTo>
                  <a:lnTo>
                    <a:pt x="91" y="22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02"/>
            <p:cNvSpPr>
              <a:spLocks/>
            </p:cNvSpPr>
            <p:nvPr/>
          </p:nvSpPr>
          <p:spPr bwMode="auto">
            <a:xfrm>
              <a:off x="3465" y="1975"/>
              <a:ext cx="92" cy="143"/>
            </a:xfrm>
            <a:custGeom>
              <a:avLst/>
              <a:gdLst>
                <a:gd name="T0" fmla="*/ 91 w 92"/>
                <a:gd name="T1" fmla="*/ 142 h 143"/>
                <a:gd name="T2" fmla="*/ 82 w 92"/>
                <a:gd name="T3" fmla="*/ 133 h 143"/>
                <a:gd name="T4" fmla="*/ 72 w 92"/>
                <a:gd name="T5" fmla="*/ 124 h 143"/>
                <a:gd name="T6" fmla="*/ 61 w 92"/>
                <a:gd name="T7" fmla="*/ 116 h 143"/>
                <a:gd name="T8" fmla="*/ 52 w 92"/>
                <a:gd name="T9" fmla="*/ 105 h 143"/>
                <a:gd name="T10" fmla="*/ 40 w 92"/>
                <a:gd name="T11" fmla="*/ 94 h 143"/>
                <a:gd name="T12" fmla="*/ 31 w 92"/>
                <a:gd name="T13" fmla="*/ 80 h 143"/>
                <a:gd name="T14" fmla="*/ 21 w 92"/>
                <a:gd name="T15" fmla="*/ 66 h 143"/>
                <a:gd name="T16" fmla="*/ 13 w 92"/>
                <a:gd name="T17" fmla="*/ 46 h 143"/>
                <a:gd name="T18" fmla="*/ 6 w 92"/>
                <a:gd name="T19" fmla="*/ 25 h 143"/>
                <a:gd name="T20" fmla="*/ 0 w 92"/>
                <a:gd name="T21" fmla="*/ 0 h 143"/>
                <a:gd name="T22" fmla="*/ 0 w 92"/>
                <a:gd name="T23" fmla="*/ 0 h 143"/>
                <a:gd name="T24" fmla="*/ 2 w 92"/>
                <a:gd name="T25" fmla="*/ 0 h 143"/>
                <a:gd name="T26" fmla="*/ 6 w 92"/>
                <a:gd name="T27" fmla="*/ 0 h 143"/>
                <a:gd name="T28" fmla="*/ 13 w 92"/>
                <a:gd name="T29" fmla="*/ 2 h 143"/>
                <a:gd name="T30" fmla="*/ 24 w 92"/>
                <a:gd name="T31" fmla="*/ 2 h 143"/>
                <a:gd name="T32" fmla="*/ 31 w 92"/>
                <a:gd name="T33" fmla="*/ 4 h 143"/>
                <a:gd name="T34" fmla="*/ 42 w 92"/>
                <a:gd name="T35" fmla="*/ 6 h 143"/>
                <a:gd name="T36" fmla="*/ 52 w 92"/>
                <a:gd name="T37" fmla="*/ 11 h 143"/>
                <a:gd name="T38" fmla="*/ 63 w 92"/>
                <a:gd name="T39" fmla="*/ 15 h 143"/>
                <a:gd name="T40" fmla="*/ 74 w 92"/>
                <a:gd name="T41" fmla="*/ 19 h 143"/>
                <a:gd name="T42" fmla="*/ 82 w 92"/>
                <a:gd name="T43" fmla="*/ 25 h 143"/>
                <a:gd name="T44" fmla="*/ 91 w 92"/>
                <a:gd name="T45" fmla="*/ 142 h 1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2"/>
                <a:gd name="T70" fmla="*/ 0 h 143"/>
                <a:gd name="T71" fmla="*/ 92 w 92"/>
                <a:gd name="T72" fmla="*/ 143 h 14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2" h="143">
                  <a:moveTo>
                    <a:pt x="91" y="142"/>
                  </a:moveTo>
                  <a:lnTo>
                    <a:pt x="82" y="133"/>
                  </a:lnTo>
                  <a:lnTo>
                    <a:pt x="72" y="124"/>
                  </a:lnTo>
                  <a:lnTo>
                    <a:pt x="61" y="116"/>
                  </a:lnTo>
                  <a:lnTo>
                    <a:pt x="52" y="105"/>
                  </a:lnTo>
                  <a:lnTo>
                    <a:pt x="40" y="94"/>
                  </a:lnTo>
                  <a:lnTo>
                    <a:pt x="31" y="80"/>
                  </a:lnTo>
                  <a:lnTo>
                    <a:pt x="21" y="66"/>
                  </a:lnTo>
                  <a:lnTo>
                    <a:pt x="13" y="46"/>
                  </a:lnTo>
                  <a:lnTo>
                    <a:pt x="6" y="25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4" y="2"/>
                  </a:lnTo>
                  <a:lnTo>
                    <a:pt x="31" y="4"/>
                  </a:lnTo>
                  <a:lnTo>
                    <a:pt x="42" y="6"/>
                  </a:lnTo>
                  <a:lnTo>
                    <a:pt x="52" y="11"/>
                  </a:lnTo>
                  <a:lnTo>
                    <a:pt x="63" y="15"/>
                  </a:lnTo>
                  <a:lnTo>
                    <a:pt x="74" y="19"/>
                  </a:lnTo>
                  <a:lnTo>
                    <a:pt x="82" y="25"/>
                  </a:lnTo>
                  <a:lnTo>
                    <a:pt x="91" y="14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03"/>
            <p:cNvSpPr>
              <a:spLocks/>
            </p:cNvSpPr>
            <p:nvPr/>
          </p:nvSpPr>
          <p:spPr bwMode="auto">
            <a:xfrm>
              <a:off x="3465" y="1975"/>
              <a:ext cx="92" cy="143"/>
            </a:xfrm>
            <a:custGeom>
              <a:avLst/>
              <a:gdLst>
                <a:gd name="T0" fmla="*/ 91 w 92"/>
                <a:gd name="T1" fmla="*/ 142 h 143"/>
                <a:gd name="T2" fmla="*/ 82 w 92"/>
                <a:gd name="T3" fmla="*/ 133 h 143"/>
                <a:gd name="T4" fmla="*/ 72 w 92"/>
                <a:gd name="T5" fmla="*/ 124 h 143"/>
                <a:gd name="T6" fmla="*/ 61 w 92"/>
                <a:gd name="T7" fmla="*/ 116 h 143"/>
                <a:gd name="T8" fmla="*/ 52 w 92"/>
                <a:gd name="T9" fmla="*/ 105 h 143"/>
                <a:gd name="T10" fmla="*/ 40 w 92"/>
                <a:gd name="T11" fmla="*/ 94 h 143"/>
                <a:gd name="T12" fmla="*/ 31 w 92"/>
                <a:gd name="T13" fmla="*/ 80 h 143"/>
                <a:gd name="T14" fmla="*/ 21 w 92"/>
                <a:gd name="T15" fmla="*/ 66 h 143"/>
                <a:gd name="T16" fmla="*/ 13 w 92"/>
                <a:gd name="T17" fmla="*/ 46 h 143"/>
                <a:gd name="T18" fmla="*/ 6 w 92"/>
                <a:gd name="T19" fmla="*/ 25 h 143"/>
                <a:gd name="T20" fmla="*/ 0 w 92"/>
                <a:gd name="T21" fmla="*/ 0 h 143"/>
                <a:gd name="T22" fmla="*/ 0 w 92"/>
                <a:gd name="T23" fmla="*/ 0 h 143"/>
                <a:gd name="T24" fmla="*/ 2 w 92"/>
                <a:gd name="T25" fmla="*/ 0 h 143"/>
                <a:gd name="T26" fmla="*/ 6 w 92"/>
                <a:gd name="T27" fmla="*/ 0 h 143"/>
                <a:gd name="T28" fmla="*/ 13 w 92"/>
                <a:gd name="T29" fmla="*/ 2 h 143"/>
                <a:gd name="T30" fmla="*/ 24 w 92"/>
                <a:gd name="T31" fmla="*/ 2 h 143"/>
                <a:gd name="T32" fmla="*/ 31 w 92"/>
                <a:gd name="T33" fmla="*/ 4 h 143"/>
                <a:gd name="T34" fmla="*/ 42 w 92"/>
                <a:gd name="T35" fmla="*/ 6 h 143"/>
                <a:gd name="T36" fmla="*/ 52 w 92"/>
                <a:gd name="T37" fmla="*/ 11 h 143"/>
                <a:gd name="T38" fmla="*/ 63 w 92"/>
                <a:gd name="T39" fmla="*/ 15 h 143"/>
                <a:gd name="T40" fmla="*/ 74 w 92"/>
                <a:gd name="T41" fmla="*/ 19 h 143"/>
                <a:gd name="T42" fmla="*/ 82 w 92"/>
                <a:gd name="T43" fmla="*/ 25 h 1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2"/>
                <a:gd name="T67" fmla="*/ 0 h 143"/>
                <a:gd name="T68" fmla="*/ 92 w 92"/>
                <a:gd name="T69" fmla="*/ 143 h 1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2" h="143">
                  <a:moveTo>
                    <a:pt x="91" y="142"/>
                  </a:moveTo>
                  <a:lnTo>
                    <a:pt x="82" y="133"/>
                  </a:lnTo>
                  <a:lnTo>
                    <a:pt x="72" y="124"/>
                  </a:lnTo>
                  <a:lnTo>
                    <a:pt x="61" y="116"/>
                  </a:lnTo>
                  <a:lnTo>
                    <a:pt x="52" y="105"/>
                  </a:lnTo>
                  <a:lnTo>
                    <a:pt x="40" y="94"/>
                  </a:lnTo>
                  <a:lnTo>
                    <a:pt x="31" y="80"/>
                  </a:lnTo>
                  <a:lnTo>
                    <a:pt x="21" y="66"/>
                  </a:lnTo>
                  <a:lnTo>
                    <a:pt x="13" y="46"/>
                  </a:lnTo>
                  <a:lnTo>
                    <a:pt x="6" y="25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4" y="2"/>
                  </a:lnTo>
                  <a:lnTo>
                    <a:pt x="31" y="4"/>
                  </a:lnTo>
                  <a:lnTo>
                    <a:pt x="42" y="6"/>
                  </a:lnTo>
                  <a:lnTo>
                    <a:pt x="52" y="11"/>
                  </a:lnTo>
                  <a:lnTo>
                    <a:pt x="63" y="15"/>
                  </a:lnTo>
                  <a:lnTo>
                    <a:pt x="74" y="19"/>
                  </a:lnTo>
                  <a:lnTo>
                    <a:pt x="82" y="25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04"/>
            <p:cNvSpPr>
              <a:spLocks/>
            </p:cNvSpPr>
            <p:nvPr/>
          </p:nvSpPr>
          <p:spPr bwMode="auto">
            <a:xfrm>
              <a:off x="3489" y="2088"/>
              <a:ext cx="89" cy="197"/>
            </a:xfrm>
            <a:custGeom>
              <a:avLst/>
              <a:gdLst>
                <a:gd name="T0" fmla="*/ 81 w 89"/>
                <a:gd name="T1" fmla="*/ 196 h 197"/>
                <a:gd name="T2" fmla="*/ 73 w 89"/>
                <a:gd name="T3" fmla="*/ 182 h 197"/>
                <a:gd name="T4" fmla="*/ 62 w 89"/>
                <a:gd name="T5" fmla="*/ 166 h 197"/>
                <a:gd name="T6" fmla="*/ 53 w 89"/>
                <a:gd name="T7" fmla="*/ 149 h 197"/>
                <a:gd name="T8" fmla="*/ 41 w 89"/>
                <a:gd name="T9" fmla="*/ 129 h 197"/>
                <a:gd name="T10" fmla="*/ 30 w 89"/>
                <a:gd name="T11" fmla="*/ 109 h 197"/>
                <a:gd name="T12" fmla="*/ 20 w 89"/>
                <a:gd name="T13" fmla="*/ 88 h 197"/>
                <a:gd name="T14" fmla="*/ 12 w 89"/>
                <a:gd name="T15" fmla="*/ 64 h 197"/>
                <a:gd name="T16" fmla="*/ 5 w 89"/>
                <a:gd name="T17" fmla="*/ 44 h 197"/>
                <a:gd name="T18" fmla="*/ 1 w 89"/>
                <a:gd name="T19" fmla="*/ 20 h 197"/>
                <a:gd name="T20" fmla="*/ 0 w 89"/>
                <a:gd name="T21" fmla="*/ 2 h 197"/>
                <a:gd name="T22" fmla="*/ 0 w 89"/>
                <a:gd name="T23" fmla="*/ 2 h 197"/>
                <a:gd name="T24" fmla="*/ 1 w 89"/>
                <a:gd name="T25" fmla="*/ 0 h 197"/>
                <a:gd name="T26" fmla="*/ 3 w 89"/>
                <a:gd name="T27" fmla="*/ 0 h 197"/>
                <a:gd name="T28" fmla="*/ 12 w 89"/>
                <a:gd name="T29" fmla="*/ 0 h 197"/>
                <a:gd name="T30" fmla="*/ 20 w 89"/>
                <a:gd name="T31" fmla="*/ 0 h 197"/>
                <a:gd name="T32" fmla="*/ 28 w 89"/>
                <a:gd name="T33" fmla="*/ 0 h 197"/>
                <a:gd name="T34" fmla="*/ 41 w 89"/>
                <a:gd name="T35" fmla="*/ 2 h 197"/>
                <a:gd name="T36" fmla="*/ 51 w 89"/>
                <a:gd name="T37" fmla="*/ 5 h 197"/>
                <a:gd name="T38" fmla="*/ 64 w 89"/>
                <a:gd name="T39" fmla="*/ 12 h 197"/>
                <a:gd name="T40" fmla="*/ 77 w 89"/>
                <a:gd name="T41" fmla="*/ 20 h 197"/>
                <a:gd name="T42" fmla="*/ 88 w 89"/>
                <a:gd name="T43" fmla="*/ 33 h 197"/>
                <a:gd name="T44" fmla="*/ 81 w 89"/>
                <a:gd name="T45" fmla="*/ 196 h 1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9"/>
                <a:gd name="T70" fmla="*/ 0 h 197"/>
                <a:gd name="T71" fmla="*/ 89 w 89"/>
                <a:gd name="T72" fmla="*/ 197 h 1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9" h="197">
                  <a:moveTo>
                    <a:pt x="81" y="196"/>
                  </a:moveTo>
                  <a:lnTo>
                    <a:pt x="73" y="182"/>
                  </a:lnTo>
                  <a:lnTo>
                    <a:pt x="62" y="166"/>
                  </a:lnTo>
                  <a:lnTo>
                    <a:pt x="53" y="149"/>
                  </a:lnTo>
                  <a:lnTo>
                    <a:pt x="41" y="129"/>
                  </a:lnTo>
                  <a:lnTo>
                    <a:pt x="30" y="109"/>
                  </a:lnTo>
                  <a:lnTo>
                    <a:pt x="20" y="88"/>
                  </a:lnTo>
                  <a:lnTo>
                    <a:pt x="12" y="64"/>
                  </a:lnTo>
                  <a:lnTo>
                    <a:pt x="5" y="44"/>
                  </a:lnTo>
                  <a:lnTo>
                    <a:pt x="1" y="20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41" y="2"/>
                  </a:lnTo>
                  <a:lnTo>
                    <a:pt x="51" y="5"/>
                  </a:lnTo>
                  <a:lnTo>
                    <a:pt x="64" y="12"/>
                  </a:lnTo>
                  <a:lnTo>
                    <a:pt x="77" y="20"/>
                  </a:lnTo>
                  <a:lnTo>
                    <a:pt x="88" y="33"/>
                  </a:lnTo>
                  <a:lnTo>
                    <a:pt x="81" y="196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05"/>
            <p:cNvSpPr>
              <a:spLocks/>
            </p:cNvSpPr>
            <p:nvPr/>
          </p:nvSpPr>
          <p:spPr bwMode="auto">
            <a:xfrm>
              <a:off x="3489" y="2088"/>
              <a:ext cx="89" cy="197"/>
            </a:xfrm>
            <a:custGeom>
              <a:avLst/>
              <a:gdLst>
                <a:gd name="T0" fmla="*/ 81 w 89"/>
                <a:gd name="T1" fmla="*/ 196 h 197"/>
                <a:gd name="T2" fmla="*/ 73 w 89"/>
                <a:gd name="T3" fmla="*/ 182 h 197"/>
                <a:gd name="T4" fmla="*/ 62 w 89"/>
                <a:gd name="T5" fmla="*/ 166 h 197"/>
                <a:gd name="T6" fmla="*/ 53 w 89"/>
                <a:gd name="T7" fmla="*/ 149 h 197"/>
                <a:gd name="T8" fmla="*/ 41 w 89"/>
                <a:gd name="T9" fmla="*/ 129 h 197"/>
                <a:gd name="T10" fmla="*/ 30 w 89"/>
                <a:gd name="T11" fmla="*/ 109 h 197"/>
                <a:gd name="T12" fmla="*/ 20 w 89"/>
                <a:gd name="T13" fmla="*/ 88 h 197"/>
                <a:gd name="T14" fmla="*/ 12 w 89"/>
                <a:gd name="T15" fmla="*/ 64 h 197"/>
                <a:gd name="T16" fmla="*/ 5 w 89"/>
                <a:gd name="T17" fmla="*/ 44 h 197"/>
                <a:gd name="T18" fmla="*/ 1 w 89"/>
                <a:gd name="T19" fmla="*/ 20 h 197"/>
                <a:gd name="T20" fmla="*/ 0 w 89"/>
                <a:gd name="T21" fmla="*/ 2 h 197"/>
                <a:gd name="T22" fmla="*/ 0 w 89"/>
                <a:gd name="T23" fmla="*/ 2 h 197"/>
                <a:gd name="T24" fmla="*/ 1 w 89"/>
                <a:gd name="T25" fmla="*/ 0 h 197"/>
                <a:gd name="T26" fmla="*/ 3 w 89"/>
                <a:gd name="T27" fmla="*/ 0 h 197"/>
                <a:gd name="T28" fmla="*/ 12 w 89"/>
                <a:gd name="T29" fmla="*/ 0 h 197"/>
                <a:gd name="T30" fmla="*/ 20 w 89"/>
                <a:gd name="T31" fmla="*/ 0 h 197"/>
                <a:gd name="T32" fmla="*/ 28 w 89"/>
                <a:gd name="T33" fmla="*/ 0 h 197"/>
                <a:gd name="T34" fmla="*/ 41 w 89"/>
                <a:gd name="T35" fmla="*/ 2 h 197"/>
                <a:gd name="T36" fmla="*/ 51 w 89"/>
                <a:gd name="T37" fmla="*/ 5 h 197"/>
                <a:gd name="T38" fmla="*/ 64 w 89"/>
                <a:gd name="T39" fmla="*/ 12 h 197"/>
                <a:gd name="T40" fmla="*/ 77 w 89"/>
                <a:gd name="T41" fmla="*/ 20 h 197"/>
                <a:gd name="T42" fmla="*/ 88 w 89"/>
                <a:gd name="T43" fmla="*/ 33 h 1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9"/>
                <a:gd name="T67" fmla="*/ 0 h 197"/>
                <a:gd name="T68" fmla="*/ 89 w 89"/>
                <a:gd name="T69" fmla="*/ 197 h 19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9" h="197">
                  <a:moveTo>
                    <a:pt x="81" y="196"/>
                  </a:moveTo>
                  <a:lnTo>
                    <a:pt x="73" y="182"/>
                  </a:lnTo>
                  <a:lnTo>
                    <a:pt x="62" y="166"/>
                  </a:lnTo>
                  <a:lnTo>
                    <a:pt x="53" y="149"/>
                  </a:lnTo>
                  <a:lnTo>
                    <a:pt x="41" y="129"/>
                  </a:lnTo>
                  <a:lnTo>
                    <a:pt x="30" y="109"/>
                  </a:lnTo>
                  <a:lnTo>
                    <a:pt x="20" y="88"/>
                  </a:lnTo>
                  <a:lnTo>
                    <a:pt x="12" y="64"/>
                  </a:lnTo>
                  <a:lnTo>
                    <a:pt x="5" y="44"/>
                  </a:lnTo>
                  <a:lnTo>
                    <a:pt x="1" y="20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41" y="2"/>
                  </a:lnTo>
                  <a:lnTo>
                    <a:pt x="51" y="5"/>
                  </a:lnTo>
                  <a:lnTo>
                    <a:pt x="64" y="12"/>
                  </a:lnTo>
                  <a:lnTo>
                    <a:pt x="77" y="20"/>
                  </a:lnTo>
                  <a:lnTo>
                    <a:pt x="88" y="33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06"/>
            <p:cNvSpPr>
              <a:spLocks/>
            </p:cNvSpPr>
            <p:nvPr/>
          </p:nvSpPr>
          <p:spPr bwMode="auto">
            <a:xfrm>
              <a:off x="3140" y="1509"/>
              <a:ext cx="194" cy="138"/>
            </a:xfrm>
            <a:custGeom>
              <a:avLst/>
              <a:gdLst>
                <a:gd name="T0" fmla="*/ 193 w 194"/>
                <a:gd name="T1" fmla="*/ 137 h 138"/>
                <a:gd name="T2" fmla="*/ 174 w 194"/>
                <a:gd name="T3" fmla="*/ 137 h 138"/>
                <a:gd name="T4" fmla="*/ 154 w 194"/>
                <a:gd name="T5" fmla="*/ 132 h 138"/>
                <a:gd name="T6" fmla="*/ 133 w 194"/>
                <a:gd name="T7" fmla="*/ 128 h 138"/>
                <a:gd name="T8" fmla="*/ 112 w 194"/>
                <a:gd name="T9" fmla="*/ 123 h 138"/>
                <a:gd name="T10" fmla="*/ 93 w 194"/>
                <a:gd name="T11" fmla="*/ 118 h 138"/>
                <a:gd name="T12" fmla="*/ 73 w 194"/>
                <a:gd name="T13" fmla="*/ 111 h 138"/>
                <a:gd name="T14" fmla="*/ 57 w 194"/>
                <a:gd name="T15" fmla="*/ 105 h 138"/>
                <a:gd name="T16" fmla="*/ 43 w 194"/>
                <a:gd name="T17" fmla="*/ 98 h 138"/>
                <a:gd name="T18" fmla="*/ 31 w 194"/>
                <a:gd name="T19" fmla="*/ 93 h 138"/>
                <a:gd name="T20" fmla="*/ 23 w 194"/>
                <a:gd name="T21" fmla="*/ 84 h 138"/>
                <a:gd name="T22" fmla="*/ 23 w 194"/>
                <a:gd name="T23" fmla="*/ 84 h 138"/>
                <a:gd name="T24" fmla="*/ 19 w 194"/>
                <a:gd name="T25" fmla="*/ 77 h 138"/>
                <a:gd name="T26" fmla="*/ 15 w 194"/>
                <a:gd name="T27" fmla="*/ 70 h 138"/>
                <a:gd name="T28" fmla="*/ 11 w 194"/>
                <a:gd name="T29" fmla="*/ 61 h 138"/>
                <a:gd name="T30" fmla="*/ 6 w 194"/>
                <a:gd name="T31" fmla="*/ 52 h 138"/>
                <a:gd name="T32" fmla="*/ 4 w 194"/>
                <a:gd name="T33" fmla="*/ 44 h 138"/>
                <a:gd name="T34" fmla="*/ 2 w 194"/>
                <a:gd name="T35" fmla="*/ 33 h 138"/>
                <a:gd name="T36" fmla="*/ 0 w 194"/>
                <a:gd name="T37" fmla="*/ 25 h 138"/>
                <a:gd name="T38" fmla="*/ 2 w 194"/>
                <a:gd name="T39" fmla="*/ 17 h 138"/>
                <a:gd name="T40" fmla="*/ 4 w 194"/>
                <a:gd name="T41" fmla="*/ 6 h 138"/>
                <a:gd name="T42" fmla="*/ 8 w 194"/>
                <a:gd name="T43" fmla="*/ 0 h 138"/>
                <a:gd name="T44" fmla="*/ 193 w 194"/>
                <a:gd name="T45" fmla="*/ 137 h 1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4"/>
                <a:gd name="T70" fmla="*/ 0 h 138"/>
                <a:gd name="T71" fmla="*/ 194 w 194"/>
                <a:gd name="T72" fmla="*/ 138 h 1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4" h="138">
                  <a:moveTo>
                    <a:pt x="193" y="137"/>
                  </a:moveTo>
                  <a:lnTo>
                    <a:pt x="174" y="137"/>
                  </a:lnTo>
                  <a:lnTo>
                    <a:pt x="154" y="132"/>
                  </a:lnTo>
                  <a:lnTo>
                    <a:pt x="133" y="128"/>
                  </a:lnTo>
                  <a:lnTo>
                    <a:pt x="112" y="123"/>
                  </a:lnTo>
                  <a:lnTo>
                    <a:pt x="93" y="118"/>
                  </a:lnTo>
                  <a:lnTo>
                    <a:pt x="73" y="111"/>
                  </a:lnTo>
                  <a:lnTo>
                    <a:pt x="57" y="105"/>
                  </a:lnTo>
                  <a:lnTo>
                    <a:pt x="43" y="98"/>
                  </a:lnTo>
                  <a:lnTo>
                    <a:pt x="31" y="93"/>
                  </a:lnTo>
                  <a:lnTo>
                    <a:pt x="23" y="84"/>
                  </a:lnTo>
                  <a:lnTo>
                    <a:pt x="19" y="77"/>
                  </a:lnTo>
                  <a:lnTo>
                    <a:pt x="15" y="70"/>
                  </a:lnTo>
                  <a:lnTo>
                    <a:pt x="11" y="61"/>
                  </a:lnTo>
                  <a:lnTo>
                    <a:pt x="6" y="52"/>
                  </a:lnTo>
                  <a:lnTo>
                    <a:pt x="4" y="44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7"/>
                  </a:lnTo>
                  <a:lnTo>
                    <a:pt x="4" y="6"/>
                  </a:lnTo>
                  <a:lnTo>
                    <a:pt x="8" y="0"/>
                  </a:lnTo>
                  <a:lnTo>
                    <a:pt x="193" y="13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07"/>
            <p:cNvSpPr>
              <a:spLocks/>
            </p:cNvSpPr>
            <p:nvPr/>
          </p:nvSpPr>
          <p:spPr bwMode="auto">
            <a:xfrm>
              <a:off x="3140" y="1509"/>
              <a:ext cx="194" cy="138"/>
            </a:xfrm>
            <a:custGeom>
              <a:avLst/>
              <a:gdLst>
                <a:gd name="T0" fmla="*/ 193 w 194"/>
                <a:gd name="T1" fmla="*/ 137 h 138"/>
                <a:gd name="T2" fmla="*/ 174 w 194"/>
                <a:gd name="T3" fmla="*/ 137 h 138"/>
                <a:gd name="T4" fmla="*/ 154 w 194"/>
                <a:gd name="T5" fmla="*/ 132 h 138"/>
                <a:gd name="T6" fmla="*/ 133 w 194"/>
                <a:gd name="T7" fmla="*/ 128 h 138"/>
                <a:gd name="T8" fmla="*/ 112 w 194"/>
                <a:gd name="T9" fmla="*/ 123 h 138"/>
                <a:gd name="T10" fmla="*/ 93 w 194"/>
                <a:gd name="T11" fmla="*/ 118 h 138"/>
                <a:gd name="T12" fmla="*/ 73 w 194"/>
                <a:gd name="T13" fmla="*/ 111 h 138"/>
                <a:gd name="T14" fmla="*/ 57 w 194"/>
                <a:gd name="T15" fmla="*/ 105 h 138"/>
                <a:gd name="T16" fmla="*/ 43 w 194"/>
                <a:gd name="T17" fmla="*/ 98 h 138"/>
                <a:gd name="T18" fmla="*/ 31 w 194"/>
                <a:gd name="T19" fmla="*/ 93 h 138"/>
                <a:gd name="T20" fmla="*/ 23 w 194"/>
                <a:gd name="T21" fmla="*/ 84 h 138"/>
                <a:gd name="T22" fmla="*/ 23 w 194"/>
                <a:gd name="T23" fmla="*/ 84 h 138"/>
                <a:gd name="T24" fmla="*/ 19 w 194"/>
                <a:gd name="T25" fmla="*/ 77 h 138"/>
                <a:gd name="T26" fmla="*/ 15 w 194"/>
                <a:gd name="T27" fmla="*/ 70 h 138"/>
                <a:gd name="T28" fmla="*/ 11 w 194"/>
                <a:gd name="T29" fmla="*/ 61 h 138"/>
                <a:gd name="T30" fmla="*/ 6 w 194"/>
                <a:gd name="T31" fmla="*/ 52 h 138"/>
                <a:gd name="T32" fmla="*/ 4 w 194"/>
                <a:gd name="T33" fmla="*/ 44 h 138"/>
                <a:gd name="T34" fmla="*/ 2 w 194"/>
                <a:gd name="T35" fmla="*/ 33 h 138"/>
                <a:gd name="T36" fmla="*/ 0 w 194"/>
                <a:gd name="T37" fmla="*/ 25 h 138"/>
                <a:gd name="T38" fmla="*/ 2 w 194"/>
                <a:gd name="T39" fmla="*/ 17 h 138"/>
                <a:gd name="T40" fmla="*/ 4 w 194"/>
                <a:gd name="T41" fmla="*/ 6 h 138"/>
                <a:gd name="T42" fmla="*/ 8 w 194"/>
                <a:gd name="T43" fmla="*/ 0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4"/>
                <a:gd name="T67" fmla="*/ 0 h 138"/>
                <a:gd name="T68" fmla="*/ 194 w 194"/>
                <a:gd name="T69" fmla="*/ 138 h 1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4" h="138">
                  <a:moveTo>
                    <a:pt x="193" y="137"/>
                  </a:moveTo>
                  <a:lnTo>
                    <a:pt x="174" y="137"/>
                  </a:lnTo>
                  <a:lnTo>
                    <a:pt x="154" y="132"/>
                  </a:lnTo>
                  <a:lnTo>
                    <a:pt x="133" y="128"/>
                  </a:lnTo>
                  <a:lnTo>
                    <a:pt x="112" y="123"/>
                  </a:lnTo>
                  <a:lnTo>
                    <a:pt x="93" y="118"/>
                  </a:lnTo>
                  <a:lnTo>
                    <a:pt x="73" y="111"/>
                  </a:lnTo>
                  <a:lnTo>
                    <a:pt x="57" y="105"/>
                  </a:lnTo>
                  <a:lnTo>
                    <a:pt x="43" y="98"/>
                  </a:lnTo>
                  <a:lnTo>
                    <a:pt x="31" y="93"/>
                  </a:lnTo>
                  <a:lnTo>
                    <a:pt x="23" y="84"/>
                  </a:lnTo>
                  <a:lnTo>
                    <a:pt x="19" y="77"/>
                  </a:lnTo>
                  <a:lnTo>
                    <a:pt x="15" y="70"/>
                  </a:lnTo>
                  <a:lnTo>
                    <a:pt x="11" y="61"/>
                  </a:lnTo>
                  <a:lnTo>
                    <a:pt x="6" y="52"/>
                  </a:lnTo>
                  <a:lnTo>
                    <a:pt x="4" y="44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7"/>
                  </a:lnTo>
                  <a:lnTo>
                    <a:pt x="4" y="6"/>
                  </a:lnTo>
                  <a:lnTo>
                    <a:pt x="8" y="0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08"/>
            <p:cNvSpPr>
              <a:spLocks/>
            </p:cNvSpPr>
            <p:nvPr/>
          </p:nvSpPr>
          <p:spPr bwMode="auto">
            <a:xfrm>
              <a:off x="3212" y="1572"/>
              <a:ext cx="167" cy="131"/>
            </a:xfrm>
            <a:custGeom>
              <a:avLst/>
              <a:gdLst>
                <a:gd name="T0" fmla="*/ 166 w 167"/>
                <a:gd name="T1" fmla="*/ 130 h 131"/>
                <a:gd name="T2" fmla="*/ 153 w 167"/>
                <a:gd name="T3" fmla="*/ 126 h 131"/>
                <a:gd name="T4" fmla="*/ 138 w 167"/>
                <a:gd name="T5" fmla="*/ 120 h 131"/>
                <a:gd name="T6" fmla="*/ 124 w 167"/>
                <a:gd name="T7" fmla="*/ 115 h 131"/>
                <a:gd name="T8" fmla="*/ 108 w 167"/>
                <a:gd name="T9" fmla="*/ 111 h 131"/>
                <a:gd name="T10" fmla="*/ 96 w 167"/>
                <a:gd name="T11" fmla="*/ 106 h 131"/>
                <a:gd name="T12" fmla="*/ 81 w 167"/>
                <a:gd name="T13" fmla="*/ 101 h 131"/>
                <a:gd name="T14" fmla="*/ 67 w 167"/>
                <a:gd name="T15" fmla="*/ 94 h 131"/>
                <a:gd name="T16" fmla="*/ 53 w 167"/>
                <a:gd name="T17" fmla="*/ 85 h 131"/>
                <a:gd name="T18" fmla="*/ 41 w 167"/>
                <a:gd name="T19" fmla="*/ 78 h 131"/>
                <a:gd name="T20" fmla="*/ 28 w 167"/>
                <a:gd name="T21" fmla="*/ 67 h 131"/>
                <a:gd name="T22" fmla="*/ 28 w 167"/>
                <a:gd name="T23" fmla="*/ 67 h 131"/>
                <a:gd name="T24" fmla="*/ 16 w 167"/>
                <a:gd name="T25" fmla="*/ 56 h 131"/>
                <a:gd name="T26" fmla="*/ 9 w 167"/>
                <a:gd name="T27" fmla="*/ 46 h 131"/>
                <a:gd name="T28" fmla="*/ 3 w 167"/>
                <a:gd name="T29" fmla="*/ 37 h 131"/>
                <a:gd name="T30" fmla="*/ 2 w 167"/>
                <a:gd name="T31" fmla="*/ 30 h 131"/>
                <a:gd name="T32" fmla="*/ 0 w 167"/>
                <a:gd name="T33" fmla="*/ 25 h 131"/>
                <a:gd name="T34" fmla="*/ 0 w 167"/>
                <a:gd name="T35" fmla="*/ 18 h 131"/>
                <a:gd name="T36" fmla="*/ 0 w 167"/>
                <a:gd name="T37" fmla="*/ 12 h 131"/>
                <a:gd name="T38" fmla="*/ 2 w 167"/>
                <a:gd name="T39" fmla="*/ 7 h 131"/>
                <a:gd name="T40" fmla="*/ 2 w 167"/>
                <a:gd name="T41" fmla="*/ 4 h 131"/>
                <a:gd name="T42" fmla="*/ 2 w 167"/>
                <a:gd name="T43" fmla="*/ 0 h 131"/>
                <a:gd name="T44" fmla="*/ 2 w 167"/>
                <a:gd name="T45" fmla="*/ 0 h 131"/>
                <a:gd name="T46" fmla="*/ 3 w 167"/>
                <a:gd name="T47" fmla="*/ 0 h 131"/>
                <a:gd name="T48" fmla="*/ 7 w 167"/>
                <a:gd name="T49" fmla="*/ 2 h 131"/>
                <a:gd name="T50" fmla="*/ 16 w 167"/>
                <a:gd name="T51" fmla="*/ 4 h 131"/>
                <a:gd name="T52" fmla="*/ 27 w 167"/>
                <a:gd name="T53" fmla="*/ 6 h 131"/>
                <a:gd name="T54" fmla="*/ 37 w 167"/>
                <a:gd name="T55" fmla="*/ 7 h 131"/>
                <a:gd name="T56" fmla="*/ 50 w 167"/>
                <a:gd name="T57" fmla="*/ 12 h 131"/>
                <a:gd name="T58" fmla="*/ 60 w 167"/>
                <a:gd name="T59" fmla="*/ 14 h 131"/>
                <a:gd name="T60" fmla="*/ 71 w 167"/>
                <a:gd name="T61" fmla="*/ 18 h 131"/>
                <a:gd name="T62" fmla="*/ 79 w 167"/>
                <a:gd name="T63" fmla="*/ 20 h 131"/>
                <a:gd name="T64" fmla="*/ 87 w 167"/>
                <a:gd name="T65" fmla="*/ 25 h 131"/>
                <a:gd name="T66" fmla="*/ 166 w 167"/>
                <a:gd name="T67" fmla="*/ 130 h 1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7"/>
                <a:gd name="T103" fmla="*/ 0 h 131"/>
                <a:gd name="T104" fmla="*/ 167 w 167"/>
                <a:gd name="T105" fmla="*/ 131 h 1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7" h="131">
                  <a:moveTo>
                    <a:pt x="166" y="130"/>
                  </a:moveTo>
                  <a:lnTo>
                    <a:pt x="153" y="126"/>
                  </a:lnTo>
                  <a:lnTo>
                    <a:pt x="138" y="120"/>
                  </a:lnTo>
                  <a:lnTo>
                    <a:pt x="124" y="115"/>
                  </a:lnTo>
                  <a:lnTo>
                    <a:pt x="108" y="111"/>
                  </a:lnTo>
                  <a:lnTo>
                    <a:pt x="96" y="106"/>
                  </a:lnTo>
                  <a:lnTo>
                    <a:pt x="81" y="101"/>
                  </a:lnTo>
                  <a:lnTo>
                    <a:pt x="67" y="94"/>
                  </a:lnTo>
                  <a:lnTo>
                    <a:pt x="53" y="85"/>
                  </a:lnTo>
                  <a:lnTo>
                    <a:pt x="41" y="78"/>
                  </a:lnTo>
                  <a:lnTo>
                    <a:pt x="28" y="67"/>
                  </a:lnTo>
                  <a:lnTo>
                    <a:pt x="16" y="56"/>
                  </a:lnTo>
                  <a:lnTo>
                    <a:pt x="9" y="46"/>
                  </a:lnTo>
                  <a:lnTo>
                    <a:pt x="3" y="37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3" y="0"/>
                  </a:lnTo>
                  <a:lnTo>
                    <a:pt x="7" y="2"/>
                  </a:lnTo>
                  <a:lnTo>
                    <a:pt x="16" y="4"/>
                  </a:lnTo>
                  <a:lnTo>
                    <a:pt x="27" y="6"/>
                  </a:lnTo>
                  <a:lnTo>
                    <a:pt x="37" y="7"/>
                  </a:lnTo>
                  <a:lnTo>
                    <a:pt x="50" y="12"/>
                  </a:lnTo>
                  <a:lnTo>
                    <a:pt x="60" y="14"/>
                  </a:lnTo>
                  <a:lnTo>
                    <a:pt x="71" y="18"/>
                  </a:lnTo>
                  <a:lnTo>
                    <a:pt x="79" y="20"/>
                  </a:lnTo>
                  <a:lnTo>
                    <a:pt x="87" y="25"/>
                  </a:lnTo>
                  <a:lnTo>
                    <a:pt x="166" y="13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109"/>
            <p:cNvSpPr>
              <a:spLocks/>
            </p:cNvSpPr>
            <p:nvPr/>
          </p:nvSpPr>
          <p:spPr bwMode="auto">
            <a:xfrm>
              <a:off x="3212" y="1572"/>
              <a:ext cx="167" cy="131"/>
            </a:xfrm>
            <a:custGeom>
              <a:avLst/>
              <a:gdLst>
                <a:gd name="T0" fmla="*/ 166 w 167"/>
                <a:gd name="T1" fmla="*/ 130 h 131"/>
                <a:gd name="T2" fmla="*/ 153 w 167"/>
                <a:gd name="T3" fmla="*/ 126 h 131"/>
                <a:gd name="T4" fmla="*/ 138 w 167"/>
                <a:gd name="T5" fmla="*/ 120 h 131"/>
                <a:gd name="T6" fmla="*/ 124 w 167"/>
                <a:gd name="T7" fmla="*/ 115 h 131"/>
                <a:gd name="T8" fmla="*/ 108 w 167"/>
                <a:gd name="T9" fmla="*/ 111 h 131"/>
                <a:gd name="T10" fmla="*/ 96 w 167"/>
                <a:gd name="T11" fmla="*/ 106 h 131"/>
                <a:gd name="T12" fmla="*/ 81 w 167"/>
                <a:gd name="T13" fmla="*/ 101 h 131"/>
                <a:gd name="T14" fmla="*/ 67 w 167"/>
                <a:gd name="T15" fmla="*/ 94 h 131"/>
                <a:gd name="T16" fmla="*/ 53 w 167"/>
                <a:gd name="T17" fmla="*/ 85 h 131"/>
                <a:gd name="T18" fmla="*/ 41 w 167"/>
                <a:gd name="T19" fmla="*/ 78 h 131"/>
                <a:gd name="T20" fmla="*/ 28 w 167"/>
                <a:gd name="T21" fmla="*/ 67 h 131"/>
                <a:gd name="T22" fmla="*/ 28 w 167"/>
                <a:gd name="T23" fmla="*/ 67 h 131"/>
                <a:gd name="T24" fmla="*/ 16 w 167"/>
                <a:gd name="T25" fmla="*/ 56 h 131"/>
                <a:gd name="T26" fmla="*/ 9 w 167"/>
                <a:gd name="T27" fmla="*/ 46 h 131"/>
                <a:gd name="T28" fmla="*/ 3 w 167"/>
                <a:gd name="T29" fmla="*/ 37 h 131"/>
                <a:gd name="T30" fmla="*/ 2 w 167"/>
                <a:gd name="T31" fmla="*/ 30 h 131"/>
                <a:gd name="T32" fmla="*/ 0 w 167"/>
                <a:gd name="T33" fmla="*/ 25 h 131"/>
                <a:gd name="T34" fmla="*/ 0 w 167"/>
                <a:gd name="T35" fmla="*/ 18 h 131"/>
                <a:gd name="T36" fmla="*/ 0 w 167"/>
                <a:gd name="T37" fmla="*/ 12 h 131"/>
                <a:gd name="T38" fmla="*/ 2 w 167"/>
                <a:gd name="T39" fmla="*/ 7 h 131"/>
                <a:gd name="T40" fmla="*/ 2 w 167"/>
                <a:gd name="T41" fmla="*/ 4 h 131"/>
                <a:gd name="T42" fmla="*/ 2 w 167"/>
                <a:gd name="T43" fmla="*/ 0 h 131"/>
                <a:gd name="T44" fmla="*/ 2 w 167"/>
                <a:gd name="T45" fmla="*/ 0 h 131"/>
                <a:gd name="T46" fmla="*/ 3 w 167"/>
                <a:gd name="T47" fmla="*/ 0 h 131"/>
                <a:gd name="T48" fmla="*/ 7 w 167"/>
                <a:gd name="T49" fmla="*/ 2 h 131"/>
                <a:gd name="T50" fmla="*/ 16 w 167"/>
                <a:gd name="T51" fmla="*/ 4 h 131"/>
                <a:gd name="T52" fmla="*/ 27 w 167"/>
                <a:gd name="T53" fmla="*/ 6 h 131"/>
                <a:gd name="T54" fmla="*/ 37 w 167"/>
                <a:gd name="T55" fmla="*/ 7 h 131"/>
                <a:gd name="T56" fmla="*/ 50 w 167"/>
                <a:gd name="T57" fmla="*/ 12 h 131"/>
                <a:gd name="T58" fmla="*/ 60 w 167"/>
                <a:gd name="T59" fmla="*/ 14 h 131"/>
                <a:gd name="T60" fmla="*/ 71 w 167"/>
                <a:gd name="T61" fmla="*/ 18 h 131"/>
                <a:gd name="T62" fmla="*/ 79 w 167"/>
                <a:gd name="T63" fmla="*/ 20 h 131"/>
                <a:gd name="T64" fmla="*/ 87 w 167"/>
                <a:gd name="T65" fmla="*/ 25 h 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7"/>
                <a:gd name="T100" fmla="*/ 0 h 131"/>
                <a:gd name="T101" fmla="*/ 167 w 167"/>
                <a:gd name="T102" fmla="*/ 131 h 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7" h="131">
                  <a:moveTo>
                    <a:pt x="166" y="130"/>
                  </a:moveTo>
                  <a:lnTo>
                    <a:pt x="153" y="126"/>
                  </a:lnTo>
                  <a:lnTo>
                    <a:pt x="138" y="120"/>
                  </a:lnTo>
                  <a:lnTo>
                    <a:pt x="124" y="115"/>
                  </a:lnTo>
                  <a:lnTo>
                    <a:pt x="108" y="111"/>
                  </a:lnTo>
                  <a:lnTo>
                    <a:pt x="96" y="106"/>
                  </a:lnTo>
                  <a:lnTo>
                    <a:pt x="81" y="101"/>
                  </a:lnTo>
                  <a:lnTo>
                    <a:pt x="67" y="94"/>
                  </a:lnTo>
                  <a:lnTo>
                    <a:pt x="53" y="85"/>
                  </a:lnTo>
                  <a:lnTo>
                    <a:pt x="41" y="78"/>
                  </a:lnTo>
                  <a:lnTo>
                    <a:pt x="28" y="67"/>
                  </a:lnTo>
                  <a:lnTo>
                    <a:pt x="16" y="56"/>
                  </a:lnTo>
                  <a:lnTo>
                    <a:pt x="9" y="46"/>
                  </a:lnTo>
                  <a:lnTo>
                    <a:pt x="3" y="37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3" y="0"/>
                  </a:lnTo>
                  <a:lnTo>
                    <a:pt x="7" y="2"/>
                  </a:lnTo>
                  <a:lnTo>
                    <a:pt x="16" y="4"/>
                  </a:lnTo>
                  <a:lnTo>
                    <a:pt x="27" y="6"/>
                  </a:lnTo>
                  <a:lnTo>
                    <a:pt x="37" y="7"/>
                  </a:lnTo>
                  <a:lnTo>
                    <a:pt x="50" y="12"/>
                  </a:lnTo>
                  <a:lnTo>
                    <a:pt x="60" y="14"/>
                  </a:lnTo>
                  <a:lnTo>
                    <a:pt x="71" y="18"/>
                  </a:lnTo>
                  <a:lnTo>
                    <a:pt x="79" y="20"/>
                  </a:lnTo>
                  <a:lnTo>
                    <a:pt x="87" y="25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110"/>
            <p:cNvSpPr>
              <a:spLocks/>
            </p:cNvSpPr>
            <p:nvPr/>
          </p:nvSpPr>
          <p:spPr bwMode="auto">
            <a:xfrm>
              <a:off x="3290" y="1672"/>
              <a:ext cx="132" cy="91"/>
            </a:xfrm>
            <a:custGeom>
              <a:avLst/>
              <a:gdLst>
                <a:gd name="T0" fmla="*/ 131 w 132"/>
                <a:gd name="T1" fmla="*/ 90 h 91"/>
                <a:gd name="T2" fmla="*/ 116 w 132"/>
                <a:gd name="T3" fmla="*/ 85 h 91"/>
                <a:gd name="T4" fmla="*/ 99 w 132"/>
                <a:gd name="T5" fmla="*/ 79 h 91"/>
                <a:gd name="T6" fmla="*/ 84 w 132"/>
                <a:gd name="T7" fmla="*/ 73 h 91"/>
                <a:gd name="T8" fmla="*/ 70 w 132"/>
                <a:gd name="T9" fmla="*/ 66 h 91"/>
                <a:gd name="T10" fmla="*/ 57 w 132"/>
                <a:gd name="T11" fmla="*/ 62 h 91"/>
                <a:gd name="T12" fmla="*/ 42 w 132"/>
                <a:gd name="T13" fmla="*/ 53 h 91"/>
                <a:gd name="T14" fmla="*/ 31 w 132"/>
                <a:gd name="T15" fmla="*/ 46 h 91"/>
                <a:gd name="T16" fmla="*/ 19 w 132"/>
                <a:gd name="T17" fmla="*/ 35 h 91"/>
                <a:gd name="T18" fmla="*/ 8 w 132"/>
                <a:gd name="T19" fmla="*/ 23 h 91"/>
                <a:gd name="T20" fmla="*/ 0 w 132"/>
                <a:gd name="T21" fmla="*/ 7 h 91"/>
                <a:gd name="T22" fmla="*/ 0 w 132"/>
                <a:gd name="T23" fmla="*/ 7 h 91"/>
                <a:gd name="T24" fmla="*/ 2 w 132"/>
                <a:gd name="T25" fmla="*/ 7 h 91"/>
                <a:gd name="T26" fmla="*/ 4 w 132"/>
                <a:gd name="T27" fmla="*/ 5 h 91"/>
                <a:gd name="T28" fmla="*/ 8 w 132"/>
                <a:gd name="T29" fmla="*/ 4 h 91"/>
                <a:gd name="T30" fmla="*/ 15 w 132"/>
                <a:gd name="T31" fmla="*/ 4 h 91"/>
                <a:gd name="T32" fmla="*/ 24 w 132"/>
                <a:gd name="T33" fmla="*/ 2 h 91"/>
                <a:gd name="T34" fmla="*/ 31 w 132"/>
                <a:gd name="T35" fmla="*/ 0 h 91"/>
                <a:gd name="T36" fmla="*/ 42 w 132"/>
                <a:gd name="T37" fmla="*/ 0 h 91"/>
                <a:gd name="T38" fmla="*/ 52 w 132"/>
                <a:gd name="T39" fmla="*/ 0 h 91"/>
                <a:gd name="T40" fmla="*/ 66 w 132"/>
                <a:gd name="T41" fmla="*/ 2 h 91"/>
                <a:gd name="T42" fmla="*/ 78 w 132"/>
                <a:gd name="T43" fmla="*/ 4 h 91"/>
                <a:gd name="T44" fmla="*/ 131 w 132"/>
                <a:gd name="T45" fmla="*/ 90 h 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2"/>
                <a:gd name="T70" fmla="*/ 0 h 91"/>
                <a:gd name="T71" fmla="*/ 132 w 132"/>
                <a:gd name="T72" fmla="*/ 91 h 9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2" h="91">
                  <a:moveTo>
                    <a:pt x="131" y="90"/>
                  </a:moveTo>
                  <a:lnTo>
                    <a:pt x="116" y="85"/>
                  </a:lnTo>
                  <a:lnTo>
                    <a:pt x="99" y="79"/>
                  </a:lnTo>
                  <a:lnTo>
                    <a:pt x="84" y="73"/>
                  </a:lnTo>
                  <a:lnTo>
                    <a:pt x="70" y="66"/>
                  </a:lnTo>
                  <a:lnTo>
                    <a:pt x="57" y="62"/>
                  </a:lnTo>
                  <a:lnTo>
                    <a:pt x="42" y="53"/>
                  </a:lnTo>
                  <a:lnTo>
                    <a:pt x="31" y="46"/>
                  </a:lnTo>
                  <a:lnTo>
                    <a:pt x="19" y="35"/>
                  </a:lnTo>
                  <a:lnTo>
                    <a:pt x="8" y="23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8" y="4"/>
                  </a:lnTo>
                  <a:lnTo>
                    <a:pt x="15" y="4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6" y="2"/>
                  </a:lnTo>
                  <a:lnTo>
                    <a:pt x="78" y="4"/>
                  </a:lnTo>
                  <a:lnTo>
                    <a:pt x="131" y="9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111"/>
            <p:cNvSpPr>
              <a:spLocks/>
            </p:cNvSpPr>
            <p:nvPr/>
          </p:nvSpPr>
          <p:spPr bwMode="auto">
            <a:xfrm>
              <a:off x="3290" y="1672"/>
              <a:ext cx="132" cy="91"/>
            </a:xfrm>
            <a:custGeom>
              <a:avLst/>
              <a:gdLst>
                <a:gd name="T0" fmla="*/ 131 w 132"/>
                <a:gd name="T1" fmla="*/ 90 h 91"/>
                <a:gd name="T2" fmla="*/ 116 w 132"/>
                <a:gd name="T3" fmla="*/ 85 h 91"/>
                <a:gd name="T4" fmla="*/ 99 w 132"/>
                <a:gd name="T5" fmla="*/ 79 h 91"/>
                <a:gd name="T6" fmla="*/ 84 w 132"/>
                <a:gd name="T7" fmla="*/ 73 h 91"/>
                <a:gd name="T8" fmla="*/ 70 w 132"/>
                <a:gd name="T9" fmla="*/ 66 h 91"/>
                <a:gd name="T10" fmla="*/ 57 w 132"/>
                <a:gd name="T11" fmla="*/ 62 h 91"/>
                <a:gd name="T12" fmla="*/ 42 w 132"/>
                <a:gd name="T13" fmla="*/ 53 h 91"/>
                <a:gd name="T14" fmla="*/ 31 w 132"/>
                <a:gd name="T15" fmla="*/ 46 h 91"/>
                <a:gd name="T16" fmla="*/ 19 w 132"/>
                <a:gd name="T17" fmla="*/ 35 h 91"/>
                <a:gd name="T18" fmla="*/ 8 w 132"/>
                <a:gd name="T19" fmla="*/ 23 h 91"/>
                <a:gd name="T20" fmla="*/ 0 w 132"/>
                <a:gd name="T21" fmla="*/ 7 h 91"/>
                <a:gd name="T22" fmla="*/ 0 w 132"/>
                <a:gd name="T23" fmla="*/ 7 h 91"/>
                <a:gd name="T24" fmla="*/ 2 w 132"/>
                <a:gd name="T25" fmla="*/ 7 h 91"/>
                <a:gd name="T26" fmla="*/ 4 w 132"/>
                <a:gd name="T27" fmla="*/ 5 h 91"/>
                <a:gd name="T28" fmla="*/ 8 w 132"/>
                <a:gd name="T29" fmla="*/ 4 h 91"/>
                <a:gd name="T30" fmla="*/ 15 w 132"/>
                <a:gd name="T31" fmla="*/ 4 h 91"/>
                <a:gd name="T32" fmla="*/ 24 w 132"/>
                <a:gd name="T33" fmla="*/ 2 h 91"/>
                <a:gd name="T34" fmla="*/ 31 w 132"/>
                <a:gd name="T35" fmla="*/ 0 h 91"/>
                <a:gd name="T36" fmla="*/ 42 w 132"/>
                <a:gd name="T37" fmla="*/ 0 h 91"/>
                <a:gd name="T38" fmla="*/ 52 w 132"/>
                <a:gd name="T39" fmla="*/ 0 h 91"/>
                <a:gd name="T40" fmla="*/ 66 w 132"/>
                <a:gd name="T41" fmla="*/ 2 h 91"/>
                <a:gd name="T42" fmla="*/ 78 w 132"/>
                <a:gd name="T43" fmla="*/ 4 h 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2"/>
                <a:gd name="T67" fmla="*/ 0 h 91"/>
                <a:gd name="T68" fmla="*/ 132 w 132"/>
                <a:gd name="T69" fmla="*/ 91 h 9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2" h="91">
                  <a:moveTo>
                    <a:pt x="131" y="90"/>
                  </a:moveTo>
                  <a:lnTo>
                    <a:pt x="116" y="85"/>
                  </a:lnTo>
                  <a:lnTo>
                    <a:pt x="99" y="79"/>
                  </a:lnTo>
                  <a:lnTo>
                    <a:pt x="84" y="73"/>
                  </a:lnTo>
                  <a:lnTo>
                    <a:pt x="70" y="66"/>
                  </a:lnTo>
                  <a:lnTo>
                    <a:pt x="57" y="62"/>
                  </a:lnTo>
                  <a:lnTo>
                    <a:pt x="42" y="53"/>
                  </a:lnTo>
                  <a:lnTo>
                    <a:pt x="31" y="46"/>
                  </a:lnTo>
                  <a:lnTo>
                    <a:pt x="19" y="35"/>
                  </a:lnTo>
                  <a:lnTo>
                    <a:pt x="8" y="23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8" y="4"/>
                  </a:lnTo>
                  <a:lnTo>
                    <a:pt x="15" y="4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6" y="2"/>
                  </a:lnTo>
                  <a:lnTo>
                    <a:pt x="78" y="4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112"/>
            <p:cNvSpPr>
              <a:spLocks/>
            </p:cNvSpPr>
            <p:nvPr/>
          </p:nvSpPr>
          <p:spPr bwMode="auto">
            <a:xfrm>
              <a:off x="3334" y="1743"/>
              <a:ext cx="165" cy="131"/>
            </a:xfrm>
            <a:custGeom>
              <a:avLst/>
              <a:gdLst>
                <a:gd name="T0" fmla="*/ 164 w 165"/>
                <a:gd name="T1" fmla="*/ 130 h 131"/>
                <a:gd name="T2" fmla="*/ 151 w 165"/>
                <a:gd name="T3" fmla="*/ 126 h 131"/>
                <a:gd name="T4" fmla="*/ 140 w 165"/>
                <a:gd name="T5" fmla="*/ 122 h 131"/>
                <a:gd name="T6" fmla="*/ 128 w 165"/>
                <a:gd name="T7" fmla="*/ 117 h 131"/>
                <a:gd name="T8" fmla="*/ 115 w 165"/>
                <a:gd name="T9" fmla="*/ 113 h 131"/>
                <a:gd name="T10" fmla="*/ 103 w 165"/>
                <a:gd name="T11" fmla="*/ 106 h 131"/>
                <a:gd name="T12" fmla="*/ 90 w 165"/>
                <a:gd name="T13" fmla="*/ 99 h 131"/>
                <a:gd name="T14" fmla="*/ 80 w 165"/>
                <a:gd name="T15" fmla="*/ 92 h 131"/>
                <a:gd name="T16" fmla="*/ 67 w 165"/>
                <a:gd name="T17" fmla="*/ 83 h 131"/>
                <a:gd name="T18" fmla="*/ 56 w 165"/>
                <a:gd name="T19" fmla="*/ 73 h 131"/>
                <a:gd name="T20" fmla="*/ 48 w 165"/>
                <a:gd name="T21" fmla="*/ 62 h 131"/>
                <a:gd name="T22" fmla="*/ 48 w 165"/>
                <a:gd name="T23" fmla="*/ 62 h 131"/>
                <a:gd name="T24" fmla="*/ 31 w 165"/>
                <a:gd name="T25" fmla="*/ 44 h 131"/>
                <a:gd name="T26" fmla="*/ 23 w 165"/>
                <a:gd name="T27" fmla="*/ 27 h 131"/>
                <a:gd name="T28" fmla="*/ 14 w 165"/>
                <a:gd name="T29" fmla="*/ 14 h 131"/>
                <a:gd name="T30" fmla="*/ 6 w 165"/>
                <a:gd name="T31" fmla="*/ 6 h 131"/>
                <a:gd name="T32" fmla="*/ 0 w 165"/>
                <a:gd name="T33" fmla="*/ 0 h 131"/>
                <a:gd name="T34" fmla="*/ 0 w 165"/>
                <a:gd name="T35" fmla="*/ 0 h 131"/>
                <a:gd name="T36" fmla="*/ 2 w 165"/>
                <a:gd name="T37" fmla="*/ 0 h 131"/>
                <a:gd name="T38" fmla="*/ 6 w 165"/>
                <a:gd name="T39" fmla="*/ 0 h 131"/>
                <a:gd name="T40" fmla="*/ 14 w 165"/>
                <a:gd name="T41" fmla="*/ 0 h 131"/>
                <a:gd name="T42" fmla="*/ 27 w 165"/>
                <a:gd name="T43" fmla="*/ 0 h 131"/>
                <a:gd name="T44" fmla="*/ 39 w 165"/>
                <a:gd name="T45" fmla="*/ 0 h 131"/>
                <a:gd name="T46" fmla="*/ 52 w 165"/>
                <a:gd name="T47" fmla="*/ 0 h 131"/>
                <a:gd name="T48" fmla="*/ 67 w 165"/>
                <a:gd name="T49" fmla="*/ 0 h 131"/>
                <a:gd name="T50" fmla="*/ 81 w 165"/>
                <a:gd name="T51" fmla="*/ 4 h 131"/>
                <a:gd name="T52" fmla="*/ 94 w 165"/>
                <a:gd name="T53" fmla="*/ 6 h 131"/>
                <a:gd name="T54" fmla="*/ 106 w 165"/>
                <a:gd name="T55" fmla="*/ 9 h 131"/>
                <a:gd name="T56" fmla="*/ 164 w 165"/>
                <a:gd name="T57" fmla="*/ 130 h 1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5"/>
                <a:gd name="T88" fmla="*/ 0 h 131"/>
                <a:gd name="T89" fmla="*/ 165 w 165"/>
                <a:gd name="T90" fmla="*/ 131 h 1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5" h="131">
                  <a:moveTo>
                    <a:pt x="164" y="130"/>
                  </a:moveTo>
                  <a:lnTo>
                    <a:pt x="151" y="126"/>
                  </a:lnTo>
                  <a:lnTo>
                    <a:pt x="140" y="122"/>
                  </a:lnTo>
                  <a:lnTo>
                    <a:pt x="128" y="117"/>
                  </a:lnTo>
                  <a:lnTo>
                    <a:pt x="115" y="113"/>
                  </a:lnTo>
                  <a:lnTo>
                    <a:pt x="103" y="106"/>
                  </a:lnTo>
                  <a:lnTo>
                    <a:pt x="90" y="99"/>
                  </a:lnTo>
                  <a:lnTo>
                    <a:pt x="80" y="92"/>
                  </a:lnTo>
                  <a:lnTo>
                    <a:pt x="67" y="83"/>
                  </a:lnTo>
                  <a:lnTo>
                    <a:pt x="56" y="73"/>
                  </a:lnTo>
                  <a:lnTo>
                    <a:pt x="48" y="62"/>
                  </a:lnTo>
                  <a:lnTo>
                    <a:pt x="31" y="44"/>
                  </a:lnTo>
                  <a:lnTo>
                    <a:pt x="23" y="27"/>
                  </a:lnTo>
                  <a:lnTo>
                    <a:pt x="14" y="14"/>
                  </a:lnTo>
                  <a:lnTo>
                    <a:pt x="6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0"/>
                  </a:lnTo>
                  <a:lnTo>
                    <a:pt x="81" y="4"/>
                  </a:lnTo>
                  <a:lnTo>
                    <a:pt x="94" y="6"/>
                  </a:lnTo>
                  <a:lnTo>
                    <a:pt x="106" y="9"/>
                  </a:lnTo>
                  <a:lnTo>
                    <a:pt x="164" y="13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113"/>
            <p:cNvSpPr>
              <a:spLocks/>
            </p:cNvSpPr>
            <p:nvPr/>
          </p:nvSpPr>
          <p:spPr bwMode="auto">
            <a:xfrm>
              <a:off x="3334" y="1743"/>
              <a:ext cx="165" cy="131"/>
            </a:xfrm>
            <a:custGeom>
              <a:avLst/>
              <a:gdLst>
                <a:gd name="T0" fmla="*/ 164 w 165"/>
                <a:gd name="T1" fmla="*/ 130 h 131"/>
                <a:gd name="T2" fmla="*/ 151 w 165"/>
                <a:gd name="T3" fmla="*/ 126 h 131"/>
                <a:gd name="T4" fmla="*/ 140 w 165"/>
                <a:gd name="T5" fmla="*/ 122 h 131"/>
                <a:gd name="T6" fmla="*/ 128 w 165"/>
                <a:gd name="T7" fmla="*/ 117 h 131"/>
                <a:gd name="T8" fmla="*/ 115 w 165"/>
                <a:gd name="T9" fmla="*/ 113 h 131"/>
                <a:gd name="T10" fmla="*/ 103 w 165"/>
                <a:gd name="T11" fmla="*/ 106 h 131"/>
                <a:gd name="T12" fmla="*/ 90 w 165"/>
                <a:gd name="T13" fmla="*/ 99 h 131"/>
                <a:gd name="T14" fmla="*/ 80 w 165"/>
                <a:gd name="T15" fmla="*/ 92 h 131"/>
                <a:gd name="T16" fmla="*/ 67 w 165"/>
                <a:gd name="T17" fmla="*/ 83 h 131"/>
                <a:gd name="T18" fmla="*/ 56 w 165"/>
                <a:gd name="T19" fmla="*/ 73 h 131"/>
                <a:gd name="T20" fmla="*/ 48 w 165"/>
                <a:gd name="T21" fmla="*/ 62 h 131"/>
                <a:gd name="T22" fmla="*/ 48 w 165"/>
                <a:gd name="T23" fmla="*/ 62 h 131"/>
                <a:gd name="T24" fmla="*/ 31 w 165"/>
                <a:gd name="T25" fmla="*/ 44 h 131"/>
                <a:gd name="T26" fmla="*/ 23 w 165"/>
                <a:gd name="T27" fmla="*/ 27 h 131"/>
                <a:gd name="T28" fmla="*/ 14 w 165"/>
                <a:gd name="T29" fmla="*/ 14 h 131"/>
                <a:gd name="T30" fmla="*/ 6 w 165"/>
                <a:gd name="T31" fmla="*/ 6 h 131"/>
                <a:gd name="T32" fmla="*/ 0 w 165"/>
                <a:gd name="T33" fmla="*/ 0 h 131"/>
                <a:gd name="T34" fmla="*/ 0 w 165"/>
                <a:gd name="T35" fmla="*/ 0 h 131"/>
                <a:gd name="T36" fmla="*/ 2 w 165"/>
                <a:gd name="T37" fmla="*/ 0 h 131"/>
                <a:gd name="T38" fmla="*/ 6 w 165"/>
                <a:gd name="T39" fmla="*/ 0 h 131"/>
                <a:gd name="T40" fmla="*/ 14 w 165"/>
                <a:gd name="T41" fmla="*/ 0 h 131"/>
                <a:gd name="T42" fmla="*/ 27 w 165"/>
                <a:gd name="T43" fmla="*/ 0 h 131"/>
                <a:gd name="T44" fmla="*/ 39 w 165"/>
                <a:gd name="T45" fmla="*/ 0 h 131"/>
                <a:gd name="T46" fmla="*/ 52 w 165"/>
                <a:gd name="T47" fmla="*/ 0 h 131"/>
                <a:gd name="T48" fmla="*/ 67 w 165"/>
                <a:gd name="T49" fmla="*/ 0 h 131"/>
                <a:gd name="T50" fmla="*/ 81 w 165"/>
                <a:gd name="T51" fmla="*/ 4 h 131"/>
                <a:gd name="T52" fmla="*/ 94 w 165"/>
                <a:gd name="T53" fmla="*/ 6 h 131"/>
                <a:gd name="T54" fmla="*/ 106 w 165"/>
                <a:gd name="T55" fmla="*/ 9 h 1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5"/>
                <a:gd name="T85" fmla="*/ 0 h 131"/>
                <a:gd name="T86" fmla="*/ 165 w 165"/>
                <a:gd name="T87" fmla="*/ 131 h 1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5" h="131">
                  <a:moveTo>
                    <a:pt x="164" y="130"/>
                  </a:moveTo>
                  <a:lnTo>
                    <a:pt x="151" y="126"/>
                  </a:lnTo>
                  <a:lnTo>
                    <a:pt x="140" y="122"/>
                  </a:lnTo>
                  <a:lnTo>
                    <a:pt x="128" y="117"/>
                  </a:lnTo>
                  <a:lnTo>
                    <a:pt x="115" y="113"/>
                  </a:lnTo>
                  <a:lnTo>
                    <a:pt x="103" y="106"/>
                  </a:lnTo>
                  <a:lnTo>
                    <a:pt x="90" y="99"/>
                  </a:lnTo>
                  <a:lnTo>
                    <a:pt x="80" y="92"/>
                  </a:lnTo>
                  <a:lnTo>
                    <a:pt x="67" y="83"/>
                  </a:lnTo>
                  <a:lnTo>
                    <a:pt x="56" y="73"/>
                  </a:lnTo>
                  <a:lnTo>
                    <a:pt x="48" y="62"/>
                  </a:lnTo>
                  <a:lnTo>
                    <a:pt x="31" y="44"/>
                  </a:lnTo>
                  <a:lnTo>
                    <a:pt x="23" y="27"/>
                  </a:lnTo>
                  <a:lnTo>
                    <a:pt x="14" y="14"/>
                  </a:lnTo>
                  <a:lnTo>
                    <a:pt x="6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0"/>
                  </a:lnTo>
                  <a:lnTo>
                    <a:pt x="81" y="4"/>
                  </a:lnTo>
                  <a:lnTo>
                    <a:pt x="94" y="6"/>
                  </a:lnTo>
                  <a:lnTo>
                    <a:pt x="106" y="9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114"/>
            <p:cNvSpPr>
              <a:spLocks/>
            </p:cNvSpPr>
            <p:nvPr/>
          </p:nvSpPr>
          <p:spPr bwMode="auto">
            <a:xfrm>
              <a:off x="3426" y="1853"/>
              <a:ext cx="144" cy="143"/>
            </a:xfrm>
            <a:custGeom>
              <a:avLst/>
              <a:gdLst>
                <a:gd name="T0" fmla="*/ 143 w 144"/>
                <a:gd name="T1" fmla="*/ 142 h 143"/>
                <a:gd name="T2" fmla="*/ 130 w 144"/>
                <a:gd name="T3" fmla="*/ 137 h 143"/>
                <a:gd name="T4" fmla="*/ 117 w 144"/>
                <a:gd name="T5" fmla="*/ 130 h 143"/>
                <a:gd name="T6" fmla="*/ 103 w 144"/>
                <a:gd name="T7" fmla="*/ 124 h 143"/>
                <a:gd name="T8" fmla="*/ 90 w 144"/>
                <a:gd name="T9" fmla="*/ 117 h 143"/>
                <a:gd name="T10" fmla="*/ 75 w 144"/>
                <a:gd name="T11" fmla="*/ 110 h 143"/>
                <a:gd name="T12" fmla="*/ 61 w 144"/>
                <a:gd name="T13" fmla="*/ 99 h 143"/>
                <a:gd name="T14" fmla="*/ 48 w 144"/>
                <a:gd name="T15" fmla="*/ 89 h 143"/>
                <a:gd name="T16" fmla="*/ 36 w 144"/>
                <a:gd name="T17" fmla="*/ 78 h 143"/>
                <a:gd name="T18" fmla="*/ 25 w 144"/>
                <a:gd name="T19" fmla="*/ 68 h 143"/>
                <a:gd name="T20" fmla="*/ 16 w 144"/>
                <a:gd name="T21" fmla="*/ 55 h 143"/>
                <a:gd name="T22" fmla="*/ 16 w 144"/>
                <a:gd name="T23" fmla="*/ 55 h 143"/>
                <a:gd name="T24" fmla="*/ 4 w 144"/>
                <a:gd name="T25" fmla="*/ 34 h 143"/>
                <a:gd name="T26" fmla="*/ 0 w 144"/>
                <a:gd name="T27" fmla="*/ 17 h 143"/>
                <a:gd name="T28" fmla="*/ 0 w 144"/>
                <a:gd name="T29" fmla="*/ 6 h 143"/>
                <a:gd name="T30" fmla="*/ 0 w 144"/>
                <a:gd name="T31" fmla="*/ 0 h 143"/>
                <a:gd name="T32" fmla="*/ 0 w 144"/>
                <a:gd name="T33" fmla="*/ 0 h 143"/>
                <a:gd name="T34" fmla="*/ 0 w 144"/>
                <a:gd name="T35" fmla="*/ 0 h 143"/>
                <a:gd name="T36" fmla="*/ 8 w 144"/>
                <a:gd name="T37" fmla="*/ 0 h 143"/>
                <a:gd name="T38" fmla="*/ 16 w 144"/>
                <a:gd name="T39" fmla="*/ 0 h 143"/>
                <a:gd name="T40" fmla="*/ 27 w 144"/>
                <a:gd name="T41" fmla="*/ 2 h 143"/>
                <a:gd name="T42" fmla="*/ 36 w 144"/>
                <a:gd name="T43" fmla="*/ 4 h 143"/>
                <a:gd name="T44" fmla="*/ 44 w 144"/>
                <a:gd name="T45" fmla="*/ 4 h 143"/>
                <a:gd name="T46" fmla="*/ 52 w 144"/>
                <a:gd name="T47" fmla="*/ 6 h 143"/>
                <a:gd name="T48" fmla="*/ 62 w 144"/>
                <a:gd name="T49" fmla="*/ 8 h 143"/>
                <a:gd name="T50" fmla="*/ 71 w 144"/>
                <a:gd name="T51" fmla="*/ 13 h 143"/>
                <a:gd name="T52" fmla="*/ 82 w 144"/>
                <a:gd name="T53" fmla="*/ 17 h 143"/>
                <a:gd name="T54" fmla="*/ 90 w 144"/>
                <a:gd name="T55" fmla="*/ 20 h 143"/>
                <a:gd name="T56" fmla="*/ 143 w 144"/>
                <a:gd name="T57" fmla="*/ 142 h 1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143"/>
                <a:gd name="T89" fmla="*/ 144 w 144"/>
                <a:gd name="T90" fmla="*/ 143 h 1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143">
                  <a:moveTo>
                    <a:pt x="143" y="142"/>
                  </a:moveTo>
                  <a:lnTo>
                    <a:pt x="130" y="137"/>
                  </a:lnTo>
                  <a:lnTo>
                    <a:pt x="117" y="130"/>
                  </a:lnTo>
                  <a:lnTo>
                    <a:pt x="103" y="124"/>
                  </a:lnTo>
                  <a:lnTo>
                    <a:pt x="90" y="117"/>
                  </a:lnTo>
                  <a:lnTo>
                    <a:pt x="75" y="110"/>
                  </a:lnTo>
                  <a:lnTo>
                    <a:pt x="61" y="99"/>
                  </a:lnTo>
                  <a:lnTo>
                    <a:pt x="48" y="89"/>
                  </a:lnTo>
                  <a:lnTo>
                    <a:pt x="36" y="78"/>
                  </a:lnTo>
                  <a:lnTo>
                    <a:pt x="25" y="68"/>
                  </a:lnTo>
                  <a:lnTo>
                    <a:pt x="16" y="55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4" y="4"/>
                  </a:lnTo>
                  <a:lnTo>
                    <a:pt x="52" y="6"/>
                  </a:lnTo>
                  <a:lnTo>
                    <a:pt x="62" y="8"/>
                  </a:lnTo>
                  <a:lnTo>
                    <a:pt x="71" y="13"/>
                  </a:lnTo>
                  <a:lnTo>
                    <a:pt x="82" y="17"/>
                  </a:lnTo>
                  <a:lnTo>
                    <a:pt x="90" y="20"/>
                  </a:lnTo>
                  <a:lnTo>
                    <a:pt x="143" y="14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115"/>
            <p:cNvSpPr>
              <a:spLocks/>
            </p:cNvSpPr>
            <p:nvPr/>
          </p:nvSpPr>
          <p:spPr bwMode="auto">
            <a:xfrm>
              <a:off x="3426" y="1853"/>
              <a:ext cx="144" cy="143"/>
            </a:xfrm>
            <a:custGeom>
              <a:avLst/>
              <a:gdLst>
                <a:gd name="T0" fmla="*/ 143 w 144"/>
                <a:gd name="T1" fmla="*/ 142 h 143"/>
                <a:gd name="T2" fmla="*/ 130 w 144"/>
                <a:gd name="T3" fmla="*/ 137 h 143"/>
                <a:gd name="T4" fmla="*/ 117 w 144"/>
                <a:gd name="T5" fmla="*/ 130 h 143"/>
                <a:gd name="T6" fmla="*/ 103 w 144"/>
                <a:gd name="T7" fmla="*/ 124 h 143"/>
                <a:gd name="T8" fmla="*/ 90 w 144"/>
                <a:gd name="T9" fmla="*/ 117 h 143"/>
                <a:gd name="T10" fmla="*/ 75 w 144"/>
                <a:gd name="T11" fmla="*/ 110 h 143"/>
                <a:gd name="T12" fmla="*/ 61 w 144"/>
                <a:gd name="T13" fmla="*/ 99 h 143"/>
                <a:gd name="T14" fmla="*/ 48 w 144"/>
                <a:gd name="T15" fmla="*/ 89 h 143"/>
                <a:gd name="T16" fmla="*/ 36 w 144"/>
                <a:gd name="T17" fmla="*/ 78 h 143"/>
                <a:gd name="T18" fmla="*/ 25 w 144"/>
                <a:gd name="T19" fmla="*/ 68 h 143"/>
                <a:gd name="T20" fmla="*/ 16 w 144"/>
                <a:gd name="T21" fmla="*/ 55 h 143"/>
                <a:gd name="T22" fmla="*/ 16 w 144"/>
                <a:gd name="T23" fmla="*/ 55 h 143"/>
                <a:gd name="T24" fmla="*/ 4 w 144"/>
                <a:gd name="T25" fmla="*/ 34 h 143"/>
                <a:gd name="T26" fmla="*/ 0 w 144"/>
                <a:gd name="T27" fmla="*/ 17 h 143"/>
                <a:gd name="T28" fmla="*/ 0 w 144"/>
                <a:gd name="T29" fmla="*/ 6 h 143"/>
                <a:gd name="T30" fmla="*/ 0 w 144"/>
                <a:gd name="T31" fmla="*/ 0 h 143"/>
                <a:gd name="T32" fmla="*/ 0 w 144"/>
                <a:gd name="T33" fmla="*/ 0 h 143"/>
                <a:gd name="T34" fmla="*/ 0 w 144"/>
                <a:gd name="T35" fmla="*/ 0 h 143"/>
                <a:gd name="T36" fmla="*/ 8 w 144"/>
                <a:gd name="T37" fmla="*/ 0 h 143"/>
                <a:gd name="T38" fmla="*/ 16 w 144"/>
                <a:gd name="T39" fmla="*/ 0 h 143"/>
                <a:gd name="T40" fmla="*/ 27 w 144"/>
                <a:gd name="T41" fmla="*/ 2 h 143"/>
                <a:gd name="T42" fmla="*/ 36 w 144"/>
                <a:gd name="T43" fmla="*/ 4 h 143"/>
                <a:gd name="T44" fmla="*/ 44 w 144"/>
                <a:gd name="T45" fmla="*/ 4 h 143"/>
                <a:gd name="T46" fmla="*/ 52 w 144"/>
                <a:gd name="T47" fmla="*/ 6 h 143"/>
                <a:gd name="T48" fmla="*/ 62 w 144"/>
                <a:gd name="T49" fmla="*/ 8 h 143"/>
                <a:gd name="T50" fmla="*/ 71 w 144"/>
                <a:gd name="T51" fmla="*/ 13 h 143"/>
                <a:gd name="T52" fmla="*/ 82 w 144"/>
                <a:gd name="T53" fmla="*/ 17 h 143"/>
                <a:gd name="T54" fmla="*/ 90 w 144"/>
                <a:gd name="T55" fmla="*/ 20 h 1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143"/>
                <a:gd name="T86" fmla="*/ 144 w 144"/>
                <a:gd name="T87" fmla="*/ 143 h 1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143">
                  <a:moveTo>
                    <a:pt x="143" y="142"/>
                  </a:moveTo>
                  <a:lnTo>
                    <a:pt x="130" y="137"/>
                  </a:lnTo>
                  <a:lnTo>
                    <a:pt x="117" y="130"/>
                  </a:lnTo>
                  <a:lnTo>
                    <a:pt x="103" y="124"/>
                  </a:lnTo>
                  <a:lnTo>
                    <a:pt x="90" y="117"/>
                  </a:lnTo>
                  <a:lnTo>
                    <a:pt x="75" y="110"/>
                  </a:lnTo>
                  <a:lnTo>
                    <a:pt x="61" y="99"/>
                  </a:lnTo>
                  <a:lnTo>
                    <a:pt x="48" y="89"/>
                  </a:lnTo>
                  <a:lnTo>
                    <a:pt x="36" y="78"/>
                  </a:lnTo>
                  <a:lnTo>
                    <a:pt x="25" y="68"/>
                  </a:lnTo>
                  <a:lnTo>
                    <a:pt x="16" y="55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4" y="4"/>
                  </a:lnTo>
                  <a:lnTo>
                    <a:pt x="52" y="6"/>
                  </a:lnTo>
                  <a:lnTo>
                    <a:pt x="62" y="8"/>
                  </a:lnTo>
                  <a:lnTo>
                    <a:pt x="71" y="13"/>
                  </a:lnTo>
                  <a:lnTo>
                    <a:pt x="82" y="17"/>
                  </a:lnTo>
                  <a:lnTo>
                    <a:pt x="90" y="20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116"/>
            <p:cNvSpPr>
              <a:spLocks/>
            </p:cNvSpPr>
            <p:nvPr/>
          </p:nvSpPr>
          <p:spPr bwMode="auto">
            <a:xfrm>
              <a:off x="3474" y="1966"/>
              <a:ext cx="91" cy="144"/>
            </a:xfrm>
            <a:custGeom>
              <a:avLst/>
              <a:gdLst>
                <a:gd name="T0" fmla="*/ 90 w 91"/>
                <a:gd name="T1" fmla="*/ 143 h 144"/>
                <a:gd name="T2" fmla="*/ 81 w 91"/>
                <a:gd name="T3" fmla="*/ 132 h 144"/>
                <a:gd name="T4" fmla="*/ 72 w 91"/>
                <a:gd name="T5" fmla="*/ 124 h 144"/>
                <a:gd name="T6" fmla="*/ 62 w 91"/>
                <a:gd name="T7" fmla="*/ 115 h 144"/>
                <a:gd name="T8" fmla="*/ 51 w 91"/>
                <a:gd name="T9" fmla="*/ 104 h 144"/>
                <a:gd name="T10" fmla="*/ 41 w 91"/>
                <a:gd name="T11" fmla="*/ 94 h 144"/>
                <a:gd name="T12" fmla="*/ 30 w 91"/>
                <a:gd name="T13" fmla="*/ 81 h 144"/>
                <a:gd name="T14" fmla="*/ 21 w 91"/>
                <a:gd name="T15" fmla="*/ 64 h 144"/>
                <a:gd name="T16" fmla="*/ 13 w 91"/>
                <a:gd name="T17" fmla="*/ 48 h 144"/>
                <a:gd name="T18" fmla="*/ 6 w 91"/>
                <a:gd name="T19" fmla="*/ 27 h 144"/>
                <a:gd name="T20" fmla="*/ 0 w 91"/>
                <a:gd name="T21" fmla="*/ 0 h 144"/>
                <a:gd name="T22" fmla="*/ 0 w 91"/>
                <a:gd name="T23" fmla="*/ 0 h 144"/>
                <a:gd name="T24" fmla="*/ 2 w 91"/>
                <a:gd name="T25" fmla="*/ 2 h 144"/>
                <a:gd name="T26" fmla="*/ 6 w 91"/>
                <a:gd name="T27" fmla="*/ 2 h 144"/>
                <a:gd name="T28" fmla="*/ 13 w 91"/>
                <a:gd name="T29" fmla="*/ 2 h 144"/>
                <a:gd name="T30" fmla="*/ 21 w 91"/>
                <a:gd name="T31" fmla="*/ 3 h 144"/>
                <a:gd name="T32" fmla="*/ 32 w 91"/>
                <a:gd name="T33" fmla="*/ 5 h 144"/>
                <a:gd name="T34" fmla="*/ 42 w 91"/>
                <a:gd name="T35" fmla="*/ 7 h 144"/>
                <a:gd name="T36" fmla="*/ 53 w 91"/>
                <a:gd name="T37" fmla="*/ 9 h 144"/>
                <a:gd name="T38" fmla="*/ 64 w 91"/>
                <a:gd name="T39" fmla="*/ 14 h 144"/>
                <a:gd name="T40" fmla="*/ 74 w 91"/>
                <a:gd name="T41" fmla="*/ 20 h 144"/>
                <a:gd name="T42" fmla="*/ 83 w 91"/>
                <a:gd name="T43" fmla="*/ 27 h 144"/>
                <a:gd name="T44" fmla="*/ 90 w 91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1"/>
                <a:gd name="T70" fmla="*/ 0 h 144"/>
                <a:gd name="T71" fmla="*/ 91 w 91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1" h="144">
                  <a:moveTo>
                    <a:pt x="90" y="143"/>
                  </a:moveTo>
                  <a:lnTo>
                    <a:pt x="81" y="132"/>
                  </a:lnTo>
                  <a:lnTo>
                    <a:pt x="72" y="124"/>
                  </a:lnTo>
                  <a:lnTo>
                    <a:pt x="62" y="115"/>
                  </a:lnTo>
                  <a:lnTo>
                    <a:pt x="51" y="104"/>
                  </a:lnTo>
                  <a:lnTo>
                    <a:pt x="41" y="94"/>
                  </a:lnTo>
                  <a:lnTo>
                    <a:pt x="30" y="81"/>
                  </a:lnTo>
                  <a:lnTo>
                    <a:pt x="21" y="64"/>
                  </a:lnTo>
                  <a:lnTo>
                    <a:pt x="13" y="48"/>
                  </a:lnTo>
                  <a:lnTo>
                    <a:pt x="6" y="27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13" y="2"/>
                  </a:lnTo>
                  <a:lnTo>
                    <a:pt x="21" y="3"/>
                  </a:lnTo>
                  <a:lnTo>
                    <a:pt x="32" y="5"/>
                  </a:lnTo>
                  <a:lnTo>
                    <a:pt x="42" y="7"/>
                  </a:lnTo>
                  <a:lnTo>
                    <a:pt x="53" y="9"/>
                  </a:lnTo>
                  <a:lnTo>
                    <a:pt x="64" y="14"/>
                  </a:lnTo>
                  <a:lnTo>
                    <a:pt x="74" y="20"/>
                  </a:lnTo>
                  <a:lnTo>
                    <a:pt x="83" y="27"/>
                  </a:lnTo>
                  <a:lnTo>
                    <a:pt x="90" y="14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117"/>
            <p:cNvSpPr>
              <a:spLocks/>
            </p:cNvSpPr>
            <p:nvPr/>
          </p:nvSpPr>
          <p:spPr bwMode="auto">
            <a:xfrm>
              <a:off x="3474" y="1966"/>
              <a:ext cx="91" cy="144"/>
            </a:xfrm>
            <a:custGeom>
              <a:avLst/>
              <a:gdLst>
                <a:gd name="T0" fmla="*/ 90 w 91"/>
                <a:gd name="T1" fmla="*/ 143 h 144"/>
                <a:gd name="T2" fmla="*/ 81 w 91"/>
                <a:gd name="T3" fmla="*/ 132 h 144"/>
                <a:gd name="T4" fmla="*/ 72 w 91"/>
                <a:gd name="T5" fmla="*/ 124 h 144"/>
                <a:gd name="T6" fmla="*/ 62 w 91"/>
                <a:gd name="T7" fmla="*/ 115 h 144"/>
                <a:gd name="T8" fmla="*/ 51 w 91"/>
                <a:gd name="T9" fmla="*/ 104 h 144"/>
                <a:gd name="T10" fmla="*/ 41 w 91"/>
                <a:gd name="T11" fmla="*/ 94 h 144"/>
                <a:gd name="T12" fmla="*/ 30 w 91"/>
                <a:gd name="T13" fmla="*/ 81 h 144"/>
                <a:gd name="T14" fmla="*/ 21 w 91"/>
                <a:gd name="T15" fmla="*/ 64 h 144"/>
                <a:gd name="T16" fmla="*/ 13 w 91"/>
                <a:gd name="T17" fmla="*/ 48 h 144"/>
                <a:gd name="T18" fmla="*/ 6 w 91"/>
                <a:gd name="T19" fmla="*/ 27 h 144"/>
                <a:gd name="T20" fmla="*/ 0 w 91"/>
                <a:gd name="T21" fmla="*/ 0 h 144"/>
                <a:gd name="T22" fmla="*/ 0 w 91"/>
                <a:gd name="T23" fmla="*/ 0 h 144"/>
                <a:gd name="T24" fmla="*/ 2 w 91"/>
                <a:gd name="T25" fmla="*/ 2 h 144"/>
                <a:gd name="T26" fmla="*/ 6 w 91"/>
                <a:gd name="T27" fmla="*/ 2 h 144"/>
                <a:gd name="T28" fmla="*/ 13 w 91"/>
                <a:gd name="T29" fmla="*/ 2 h 144"/>
                <a:gd name="T30" fmla="*/ 21 w 91"/>
                <a:gd name="T31" fmla="*/ 3 h 144"/>
                <a:gd name="T32" fmla="*/ 32 w 91"/>
                <a:gd name="T33" fmla="*/ 5 h 144"/>
                <a:gd name="T34" fmla="*/ 42 w 91"/>
                <a:gd name="T35" fmla="*/ 7 h 144"/>
                <a:gd name="T36" fmla="*/ 53 w 91"/>
                <a:gd name="T37" fmla="*/ 9 h 144"/>
                <a:gd name="T38" fmla="*/ 64 w 91"/>
                <a:gd name="T39" fmla="*/ 14 h 144"/>
                <a:gd name="T40" fmla="*/ 74 w 91"/>
                <a:gd name="T41" fmla="*/ 20 h 144"/>
                <a:gd name="T42" fmla="*/ 83 w 91"/>
                <a:gd name="T43" fmla="*/ 27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1"/>
                <a:gd name="T67" fmla="*/ 0 h 144"/>
                <a:gd name="T68" fmla="*/ 91 w 91"/>
                <a:gd name="T69" fmla="*/ 144 h 1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1" h="144">
                  <a:moveTo>
                    <a:pt x="90" y="143"/>
                  </a:moveTo>
                  <a:lnTo>
                    <a:pt x="81" y="132"/>
                  </a:lnTo>
                  <a:lnTo>
                    <a:pt x="72" y="124"/>
                  </a:lnTo>
                  <a:lnTo>
                    <a:pt x="62" y="115"/>
                  </a:lnTo>
                  <a:lnTo>
                    <a:pt x="51" y="104"/>
                  </a:lnTo>
                  <a:lnTo>
                    <a:pt x="41" y="94"/>
                  </a:lnTo>
                  <a:lnTo>
                    <a:pt x="30" y="81"/>
                  </a:lnTo>
                  <a:lnTo>
                    <a:pt x="21" y="64"/>
                  </a:lnTo>
                  <a:lnTo>
                    <a:pt x="13" y="48"/>
                  </a:lnTo>
                  <a:lnTo>
                    <a:pt x="6" y="27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13" y="2"/>
                  </a:lnTo>
                  <a:lnTo>
                    <a:pt x="21" y="3"/>
                  </a:lnTo>
                  <a:lnTo>
                    <a:pt x="32" y="5"/>
                  </a:lnTo>
                  <a:lnTo>
                    <a:pt x="42" y="7"/>
                  </a:lnTo>
                  <a:lnTo>
                    <a:pt x="53" y="9"/>
                  </a:lnTo>
                  <a:lnTo>
                    <a:pt x="64" y="14"/>
                  </a:lnTo>
                  <a:lnTo>
                    <a:pt x="74" y="20"/>
                  </a:lnTo>
                  <a:lnTo>
                    <a:pt x="83" y="27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118"/>
            <p:cNvSpPr>
              <a:spLocks/>
            </p:cNvSpPr>
            <p:nvPr/>
          </p:nvSpPr>
          <p:spPr bwMode="auto">
            <a:xfrm>
              <a:off x="3497" y="2084"/>
              <a:ext cx="90" cy="197"/>
            </a:xfrm>
            <a:custGeom>
              <a:avLst/>
              <a:gdLst>
                <a:gd name="T0" fmla="*/ 80 w 90"/>
                <a:gd name="T1" fmla="*/ 196 h 197"/>
                <a:gd name="T2" fmla="*/ 71 w 90"/>
                <a:gd name="T3" fmla="*/ 182 h 197"/>
                <a:gd name="T4" fmla="*/ 63 w 90"/>
                <a:gd name="T5" fmla="*/ 166 h 197"/>
                <a:gd name="T6" fmla="*/ 52 w 90"/>
                <a:gd name="T7" fmla="*/ 149 h 197"/>
                <a:gd name="T8" fmla="*/ 42 w 90"/>
                <a:gd name="T9" fmla="*/ 131 h 197"/>
                <a:gd name="T10" fmla="*/ 31 w 90"/>
                <a:gd name="T11" fmla="*/ 109 h 197"/>
                <a:gd name="T12" fmla="*/ 20 w 90"/>
                <a:gd name="T13" fmla="*/ 88 h 197"/>
                <a:gd name="T14" fmla="*/ 13 w 90"/>
                <a:gd name="T15" fmla="*/ 64 h 197"/>
                <a:gd name="T16" fmla="*/ 4 w 90"/>
                <a:gd name="T17" fmla="*/ 44 h 197"/>
                <a:gd name="T18" fmla="*/ 0 w 90"/>
                <a:gd name="T19" fmla="*/ 23 h 197"/>
                <a:gd name="T20" fmla="*/ 0 w 90"/>
                <a:gd name="T21" fmla="*/ 2 h 197"/>
                <a:gd name="T22" fmla="*/ 0 w 90"/>
                <a:gd name="T23" fmla="*/ 2 h 197"/>
                <a:gd name="T24" fmla="*/ 0 w 90"/>
                <a:gd name="T25" fmla="*/ 2 h 197"/>
                <a:gd name="T26" fmla="*/ 4 w 90"/>
                <a:gd name="T27" fmla="*/ 0 h 197"/>
                <a:gd name="T28" fmla="*/ 10 w 90"/>
                <a:gd name="T29" fmla="*/ 0 h 197"/>
                <a:gd name="T30" fmla="*/ 18 w 90"/>
                <a:gd name="T31" fmla="*/ 0 h 197"/>
                <a:gd name="T32" fmla="*/ 29 w 90"/>
                <a:gd name="T33" fmla="*/ 0 h 197"/>
                <a:gd name="T34" fmla="*/ 40 w 90"/>
                <a:gd name="T35" fmla="*/ 2 h 197"/>
                <a:gd name="T36" fmla="*/ 52 w 90"/>
                <a:gd name="T37" fmla="*/ 6 h 197"/>
                <a:gd name="T38" fmla="*/ 63 w 90"/>
                <a:gd name="T39" fmla="*/ 12 h 197"/>
                <a:gd name="T40" fmla="*/ 75 w 90"/>
                <a:gd name="T41" fmla="*/ 23 h 197"/>
                <a:gd name="T42" fmla="*/ 89 w 90"/>
                <a:gd name="T43" fmla="*/ 35 h 197"/>
                <a:gd name="T44" fmla="*/ 80 w 90"/>
                <a:gd name="T45" fmla="*/ 196 h 1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0"/>
                <a:gd name="T70" fmla="*/ 0 h 197"/>
                <a:gd name="T71" fmla="*/ 90 w 90"/>
                <a:gd name="T72" fmla="*/ 197 h 1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0" h="197">
                  <a:moveTo>
                    <a:pt x="80" y="196"/>
                  </a:moveTo>
                  <a:lnTo>
                    <a:pt x="71" y="182"/>
                  </a:lnTo>
                  <a:lnTo>
                    <a:pt x="63" y="166"/>
                  </a:lnTo>
                  <a:lnTo>
                    <a:pt x="52" y="149"/>
                  </a:lnTo>
                  <a:lnTo>
                    <a:pt x="42" y="131"/>
                  </a:lnTo>
                  <a:lnTo>
                    <a:pt x="31" y="109"/>
                  </a:lnTo>
                  <a:lnTo>
                    <a:pt x="20" y="88"/>
                  </a:lnTo>
                  <a:lnTo>
                    <a:pt x="13" y="64"/>
                  </a:lnTo>
                  <a:lnTo>
                    <a:pt x="4" y="44"/>
                  </a:lnTo>
                  <a:lnTo>
                    <a:pt x="0" y="23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2" y="6"/>
                  </a:lnTo>
                  <a:lnTo>
                    <a:pt x="63" y="12"/>
                  </a:lnTo>
                  <a:lnTo>
                    <a:pt x="75" y="23"/>
                  </a:lnTo>
                  <a:lnTo>
                    <a:pt x="89" y="35"/>
                  </a:lnTo>
                  <a:lnTo>
                    <a:pt x="80" y="19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119"/>
            <p:cNvSpPr>
              <a:spLocks/>
            </p:cNvSpPr>
            <p:nvPr/>
          </p:nvSpPr>
          <p:spPr bwMode="auto">
            <a:xfrm>
              <a:off x="3497" y="2084"/>
              <a:ext cx="90" cy="197"/>
            </a:xfrm>
            <a:custGeom>
              <a:avLst/>
              <a:gdLst>
                <a:gd name="T0" fmla="*/ 80 w 90"/>
                <a:gd name="T1" fmla="*/ 196 h 197"/>
                <a:gd name="T2" fmla="*/ 71 w 90"/>
                <a:gd name="T3" fmla="*/ 182 h 197"/>
                <a:gd name="T4" fmla="*/ 63 w 90"/>
                <a:gd name="T5" fmla="*/ 166 h 197"/>
                <a:gd name="T6" fmla="*/ 52 w 90"/>
                <a:gd name="T7" fmla="*/ 149 h 197"/>
                <a:gd name="T8" fmla="*/ 42 w 90"/>
                <a:gd name="T9" fmla="*/ 131 h 197"/>
                <a:gd name="T10" fmla="*/ 31 w 90"/>
                <a:gd name="T11" fmla="*/ 109 h 197"/>
                <a:gd name="T12" fmla="*/ 20 w 90"/>
                <a:gd name="T13" fmla="*/ 88 h 197"/>
                <a:gd name="T14" fmla="*/ 13 w 90"/>
                <a:gd name="T15" fmla="*/ 64 h 197"/>
                <a:gd name="T16" fmla="*/ 4 w 90"/>
                <a:gd name="T17" fmla="*/ 44 h 197"/>
                <a:gd name="T18" fmla="*/ 0 w 90"/>
                <a:gd name="T19" fmla="*/ 23 h 197"/>
                <a:gd name="T20" fmla="*/ 0 w 90"/>
                <a:gd name="T21" fmla="*/ 2 h 197"/>
                <a:gd name="T22" fmla="*/ 0 w 90"/>
                <a:gd name="T23" fmla="*/ 2 h 197"/>
                <a:gd name="T24" fmla="*/ 0 w 90"/>
                <a:gd name="T25" fmla="*/ 2 h 197"/>
                <a:gd name="T26" fmla="*/ 4 w 90"/>
                <a:gd name="T27" fmla="*/ 0 h 197"/>
                <a:gd name="T28" fmla="*/ 10 w 90"/>
                <a:gd name="T29" fmla="*/ 0 h 197"/>
                <a:gd name="T30" fmla="*/ 18 w 90"/>
                <a:gd name="T31" fmla="*/ 0 h 197"/>
                <a:gd name="T32" fmla="*/ 29 w 90"/>
                <a:gd name="T33" fmla="*/ 0 h 197"/>
                <a:gd name="T34" fmla="*/ 40 w 90"/>
                <a:gd name="T35" fmla="*/ 2 h 197"/>
                <a:gd name="T36" fmla="*/ 52 w 90"/>
                <a:gd name="T37" fmla="*/ 6 h 197"/>
                <a:gd name="T38" fmla="*/ 63 w 90"/>
                <a:gd name="T39" fmla="*/ 12 h 197"/>
                <a:gd name="T40" fmla="*/ 75 w 90"/>
                <a:gd name="T41" fmla="*/ 23 h 197"/>
                <a:gd name="T42" fmla="*/ 89 w 90"/>
                <a:gd name="T43" fmla="*/ 35 h 1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0"/>
                <a:gd name="T67" fmla="*/ 0 h 197"/>
                <a:gd name="T68" fmla="*/ 90 w 90"/>
                <a:gd name="T69" fmla="*/ 197 h 19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0" h="197">
                  <a:moveTo>
                    <a:pt x="80" y="196"/>
                  </a:moveTo>
                  <a:lnTo>
                    <a:pt x="71" y="182"/>
                  </a:lnTo>
                  <a:lnTo>
                    <a:pt x="63" y="166"/>
                  </a:lnTo>
                  <a:lnTo>
                    <a:pt x="52" y="149"/>
                  </a:lnTo>
                  <a:lnTo>
                    <a:pt x="42" y="131"/>
                  </a:lnTo>
                  <a:lnTo>
                    <a:pt x="31" y="109"/>
                  </a:lnTo>
                  <a:lnTo>
                    <a:pt x="20" y="88"/>
                  </a:lnTo>
                  <a:lnTo>
                    <a:pt x="13" y="64"/>
                  </a:lnTo>
                  <a:lnTo>
                    <a:pt x="4" y="44"/>
                  </a:lnTo>
                  <a:lnTo>
                    <a:pt x="0" y="23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2" y="6"/>
                  </a:lnTo>
                  <a:lnTo>
                    <a:pt x="63" y="12"/>
                  </a:lnTo>
                  <a:lnTo>
                    <a:pt x="75" y="23"/>
                  </a:lnTo>
                  <a:lnTo>
                    <a:pt x="89" y="35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Freeform 120"/>
            <p:cNvSpPr>
              <a:spLocks/>
            </p:cNvSpPr>
            <p:nvPr/>
          </p:nvSpPr>
          <p:spPr bwMode="auto">
            <a:xfrm>
              <a:off x="3432" y="2155"/>
              <a:ext cx="162" cy="527"/>
            </a:xfrm>
            <a:custGeom>
              <a:avLst/>
              <a:gdLst>
                <a:gd name="T0" fmla="*/ 0 w 162"/>
                <a:gd name="T1" fmla="*/ 526 h 527"/>
                <a:gd name="T2" fmla="*/ 14 w 162"/>
                <a:gd name="T3" fmla="*/ 511 h 527"/>
                <a:gd name="T4" fmla="*/ 31 w 162"/>
                <a:gd name="T5" fmla="*/ 495 h 527"/>
                <a:gd name="T6" fmla="*/ 48 w 162"/>
                <a:gd name="T7" fmla="*/ 477 h 527"/>
                <a:gd name="T8" fmla="*/ 64 w 162"/>
                <a:gd name="T9" fmla="*/ 456 h 527"/>
                <a:gd name="T10" fmla="*/ 82 w 162"/>
                <a:gd name="T11" fmla="*/ 437 h 527"/>
                <a:gd name="T12" fmla="*/ 98 w 162"/>
                <a:gd name="T13" fmla="*/ 417 h 527"/>
                <a:gd name="T14" fmla="*/ 115 w 162"/>
                <a:gd name="T15" fmla="*/ 396 h 527"/>
                <a:gd name="T16" fmla="*/ 128 w 162"/>
                <a:gd name="T17" fmla="*/ 375 h 527"/>
                <a:gd name="T18" fmla="*/ 138 w 162"/>
                <a:gd name="T19" fmla="*/ 355 h 527"/>
                <a:gd name="T20" fmla="*/ 144 w 162"/>
                <a:gd name="T21" fmla="*/ 336 h 527"/>
                <a:gd name="T22" fmla="*/ 144 w 162"/>
                <a:gd name="T23" fmla="*/ 336 h 527"/>
                <a:gd name="T24" fmla="*/ 148 w 162"/>
                <a:gd name="T25" fmla="*/ 315 h 527"/>
                <a:gd name="T26" fmla="*/ 153 w 162"/>
                <a:gd name="T27" fmla="*/ 294 h 527"/>
                <a:gd name="T28" fmla="*/ 157 w 162"/>
                <a:gd name="T29" fmla="*/ 274 h 527"/>
                <a:gd name="T30" fmla="*/ 158 w 162"/>
                <a:gd name="T31" fmla="*/ 250 h 527"/>
                <a:gd name="T32" fmla="*/ 161 w 162"/>
                <a:gd name="T33" fmla="*/ 229 h 527"/>
                <a:gd name="T34" fmla="*/ 161 w 162"/>
                <a:gd name="T35" fmla="*/ 205 h 527"/>
                <a:gd name="T36" fmla="*/ 158 w 162"/>
                <a:gd name="T37" fmla="*/ 184 h 527"/>
                <a:gd name="T38" fmla="*/ 157 w 162"/>
                <a:gd name="T39" fmla="*/ 163 h 527"/>
                <a:gd name="T40" fmla="*/ 153 w 162"/>
                <a:gd name="T41" fmla="*/ 145 h 527"/>
                <a:gd name="T42" fmla="*/ 148 w 162"/>
                <a:gd name="T43" fmla="*/ 128 h 527"/>
                <a:gd name="T44" fmla="*/ 148 w 162"/>
                <a:gd name="T45" fmla="*/ 128 h 527"/>
                <a:gd name="T46" fmla="*/ 142 w 162"/>
                <a:gd name="T47" fmla="*/ 111 h 527"/>
                <a:gd name="T48" fmla="*/ 135 w 162"/>
                <a:gd name="T49" fmla="*/ 94 h 527"/>
                <a:gd name="T50" fmla="*/ 132 w 162"/>
                <a:gd name="T51" fmla="*/ 82 h 527"/>
                <a:gd name="T52" fmla="*/ 123 w 162"/>
                <a:gd name="T53" fmla="*/ 67 h 527"/>
                <a:gd name="T54" fmla="*/ 117 w 162"/>
                <a:gd name="T55" fmla="*/ 55 h 527"/>
                <a:gd name="T56" fmla="*/ 110 w 162"/>
                <a:gd name="T57" fmla="*/ 41 h 527"/>
                <a:gd name="T58" fmla="*/ 100 w 162"/>
                <a:gd name="T59" fmla="*/ 31 h 527"/>
                <a:gd name="T60" fmla="*/ 89 w 162"/>
                <a:gd name="T61" fmla="*/ 20 h 527"/>
                <a:gd name="T62" fmla="*/ 79 w 162"/>
                <a:gd name="T63" fmla="*/ 9 h 527"/>
                <a:gd name="T64" fmla="*/ 66 w 162"/>
                <a:gd name="T65" fmla="*/ 0 h 527"/>
                <a:gd name="T66" fmla="*/ 66 w 162"/>
                <a:gd name="T67" fmla="*/ 0 h 527"/>
                <a:gd name="T68" fmla="*/ 66 w 162"/>
                <a:gd name="T69" fmla="*/ 2 h 527"/>
                <a:gd name="T70" fmla="*/ 64 w 162"/>
                <a:gd name="T71" fmla="*/ 6 h 527"/>
                <a:gd name="T72" fmla="*/ 64 w 162"/>
                <a:gd name="T73" fmla="*/ 9 h 527"/>
                <a:gd name="T74" fmla="*/ 60 w 162"/>
                <a:gd name="T75" fmla="*/ 18 h 527"/>
                <a:gd name="T76" fmla="*/ 60 w 162"/>
                <a:gd name="T77" fmla="*/ 27 h 527"/>
                <a:gd name="T78" fmla="*/ 56 w 162"/>
                <a:gd name="T79" fmla="*/ 37 h 527"/>
                <a:gd name="T80" fmla="*/ 54 w 162"/>
                <a:gd name="T81" fmla="*/ 48 h 527"/>
                <a:gd name="T82" fmla="*/ 52 w 162"/>
                <a:gd name="T83" fmla="*/ 60 h 527"/>
                <a:gd name="T84" fmla="*/ 50 w 162"/>
                <a:gd name="T85" fmla="*/ 71 h 527"/>
                <a:gd name="T86" fmla="*/ 48 w 162"/>
                <a:gd name="T87" fmla="*/ 82 h 527"/>
                <a:gd name="T88" fmla="*/ 48 w 162"/>
                <a:gd name="T89" fmla="*/ 82 h 527"/>
                <a:gd name="T90" fmla="*/ 48 w 162"/>
                <a:gd name="T91" fmla="*/ 94 h 527"/>
                <a:gd name="T92" fmla="*/ 46 w 162"/>
                <a:gd name="T93" fmla="*/ 108 h 527"/>
                <a:gd name="T94" fmla="*/ 43 w 162"/>
                <a:gd name="T95" fmla="*/ 128 h 527"/>
                <a:gd name="T96" fmla="*/ 43 w 162"/>
                <a:gd name="T97" fmla="*/ 147 h 527"/>
                <a:gd name="T98" fmla="*/ 41 w 162"/>
                <a:gd name="T99" fmla="*/ 166 h 527"/>
                <a:gd name="T100" fmla="*/ 39 w 162"/>
                <a:gd name="T101" fmla="*/ 187 h 527"/>
                <a:gd name="T102" fmla="*/ 39 w 162"/>
                <a:gd name="T103" fmla="*/ 207 h 527"/>
                <a:gd name="T104" fmla="*/ 39 w 162"/>
                <a:gd name="T105" fmla="*/ 229 h 527"/>
                <a:gd name="T106" fmla="*/ 41 w 162"/>
                <a:gd name="T107" fmla="*/ 250 h 527"/>
                <a:gd name="T108" fmla="*/ 46 w 162"/>
                <a:gd name="T109" fmla="*/ 269 h 527"/>
                <a:gd name="T110" fmla="*/ 0 w 162"/>
                <a:gd name="T111" fmla="*/ 526 h 5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2"/>
                <a:gd name="T169" fmla="*/ 0 h 527"/>
                <a:gd name="T170" fmla="*/ 162 w 162"/>
                <a:gd name="T171" fmla="*/ 527 h 5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2" h="527">
                  <a:moveTo>
                    <a:pt x="0" y="526"/>
                  </a:moveTo>
                  <a:lnTo>
                    <a:pt x="14" y="511"/>
                  </a:lnTo>
                  <a:lnTo>
                    <a:pt x="31" y="495"/>
                  </a:lnTo>
                  <a:lnTo>
                    <a:pt x="48" y="477"/>
                  </a:lnTo>
                  <a:lnTo>
                    <a:pt x="64" y="456"/>
                  </a:lnTo>
                  <a:lnTo>
                    <a:pt x="82" y="437"/>
                  </a:lnTo>
                  <a:lnTo>
                    <a:pt x="98" y="417"/>
                  </a:lnTo>
                  <a:lnTo>
                    <a:pt x="115" y="396"/>
                  </a:lnTo>
                  <a:lnTo>
                    <a:pt x="128" y="375"/>
                  </a:lnTo>
                  <a:lnTo>
                    <a:pt x="138" y="355"/>
                  </a:lnTo>
                  <a:lnTo>
                    <a:pt x="144" y="336"/>
                  </a:lnTo>
                  <a:lnTo>
                    <a:pt x="148" y="315"/>
                  </a:lnTo>
                  <a:lnTo>
                    <a:pt x="153" y="294"/>
                  </a:lnTo>
                  <a:lnTo>
                    <a:pt x="157" y="274"/>
                  </a:lnTo>
                  <a:lnTo>
                    <a:pt x="158" y="250"/>
                  </a:lnTo>
                  <a:lnTo>
                    <a:pt x="161" y="229"/>
                  </a:lnTo>
                  <a:lnTo>
                    <a:pt x="161" y="205"/>
                  </a:lnTo>
                  <a:lnTo>
                    <a:pt x="158" y="184"/>
                  </a:lnTo>
                  <a:lnTo>
                    <a:pt x="157" y="163"/>
                  </a:lnTo>
                  <a:lnTo>
                    <a:pt x="153" y="145"/>
                  </a:lnTo>
                  <a:lnTo>
                    <a:pt x="148" y="128"/>
                  </a:lnTo>
                  <a:lnTo>
                    <a:pt x="142" y="111"/>
                  </a:lnTo>
                  <a:lnTo>
                    <a:pt x="135" y="94"/>
                  </a:lnTo>
                  <a:lnTo>
                    <a:pt x="132" y="82"/>
                  </a:lnTo>
                  <a:lnTo>
                    <a:pt x="123" y="67"/>
                  </a:lnTo>
                  <a:lnTo>
                    <a:pt x="117" y="55"/>
                  </a:lnTo>
                  <a:lnTo>
                    <a:pt x="110" y="41"/>
                  </a:lnTo>
                  <a:lnTo>
                    <a:pt x="100" y="31"/>
                  </a:lnTo>
                  <a:lnTo>
                    <a:pt x="89" y="20"/>
                  </a:lnTo>
                  <a:lnTo>
                    <a:pt x="79" y="9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4" y="6"/>
                  </a:lnTo>
                  <a:lnTo>
                    <a:pt x="64" y="9"/>
                  </a:lnTo>
                  <a:lnTo>
                    <a:pt x="60" y="18"/>
                  </a:lnTo>
                  <a:lnTo>
                    <a:pt x="60" y="27"/>
                  </a:lnTo>
                  <a:lnTo>
                    <a:pt x="56" y="37"/>
                  </a:lnTo>
                  <a:lnTo>
                    <a:pt x="54" y="48"/>
                  </a:lnTo>
                  <a:lnTo>
                    <a:pt x="52" y="60"/>
                  </a:lnTo>
                  <a:lnTo>
                    <a:pt x="50" y="71"/>
                  </a:lnTo>
                  <a:lnTo>
                    <a:pt x="48" y="82"/>
                  </a:lnTo>
                  <a:lnTo>
                    <a:pt x="48" y="94"/>
                  </a:lnTo>
                  <a:lnTo>
                    <a:pt x="46" y="108"/>
                  </a:lnTo>
                  <a:lnTo>
                    <a:pt x="43" y="128"/>
                  </a:lnTo>
                  <a:lnTo>
                    <a:pt x="43" y="147"/>
                  </a:lnTo>
                  <a:lnTo>
                    <a:pt x="41" y="166"/>
                  </a:lnTo>
                  <a:lnTo>
                    <a:pt x="39" y="187"/>
                  </a:lnTo>
                  <a:lnTo>
                    <a:pt x="39" y="207"/>
                  </a:lnTo>
                  <a:lnTo>
                    <a:pt x="39" y="229"/>
                  </a:lnTo>
                  <a:lnTo>
                    <a:pt x="41" y="250"/>
                  </a:lnTo>
                  <a:lnTo>
                    <a:pt x="46" y="269"/>
                  </a:lnTo>
                  <a:lnTo>
                    <a:pt x="0" y="52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121"/>
            <p:cNvSpPr>
              <a:spLocks/>
            </p:cNvSpPr>
            <p:nvPr/>
          </p:nvSpPr>
          <p:spPr bwMode="auto">
            <a:xfrm>
              <a:off x="3432" y="2155"/>
              <a:ext cx="162" cy="527"/>
            </a:xfrm>
            <a:custGeom>
              <a:avLst/>
              <a:gdLst>
                <a:gd name="T0" fmla="*/ 0 w 162"/>
                <a:gd name="T1" fmla="*/ 526 h 527"/>
                <a:gd name="T2" fmla="*/ 14 w 162"/>
                <a:gd name="T3" fmla="*/ 511 h 527"/>
                <a:gd name="T4" fmla="*/ 31 w 162"/>
                <a:gd name="T5" fmla="*/ 495 h 527"/>
                <a:gd name="T6" fmla="*/ 48 w 162"/>
                <a:gd name="T7" fmla="*/ 477 h 527"/>
                <a:gd name="T8" fmla="*/ 64 w 162"/>
                <a:gd name="T9" fmla="*/ 456 h 527"/>
                <a:gd name="T10" fmla="*/ 82 w 162"/>
                <a:gd name="T11" fmla="*/ 437 h 527"/>
                <a:gd name="T12" fmla="*/ 98 w 162"/>
                <a:gd name="T13" fmla="*/ 417 h 527"/>
                <a:gd name="T14" fmla="*/ 115 w 162"/>
                <a:gd name="T15" fmla="*/ 396 h 527"/>
                <a:gd name="T16" fmla="*/ 128 w 162"/>
                <a:gd name="T17" fmla="*/ 375 h 527"/>
                <a:gd name="T18" fmla="*/ 138 w 162"/>
                <a:gd name="T19" fmla="*/ 355 h 527"/>
                <a:gd name="T20" fmla="*/ 144 w 162"/>
                <a:gd name="T21" fmla="*/ 336 h 527"/>
                <a:gd name="T22" fmla="*/ 144 w 162"/>
                <a:gd name="T23" fmla="*/ 336 h 527"/>
                <a:gd name="T24" fmla="*/ 148 w 162"/>
                <a:gd name="T25" fmla="*/ 315 h 527"/>
                <a:gd name="T26" fmla="*/ 153 w 162"/>
                <a:gd name="T27" fmla="*/ 294 h 527"/>
                <a:gd name="T28" fmla="*/ 157 w 162"/>
                <a:gd name="T29" fmla="*/ 274 h 527"/>
                <a:gd name="T30" fmla="*/ 158 w 162"/>
                <a:gd name="T31" fmla="*/ 250 h 527"/>
                <a:gd name="T32" fmla="*/ 161 w 162"/>
                <a:gd name="T33" fmla="*/ 229 h 527"/>
                <a:gd name="T34" fmla="*/ 161 w 162"/>
                <a:gd name="T35" fmla="*/ 205 h 527"/>
                <a:gd name="T36" fmla="*/ 158 w 162"/>
                <a:gd name="T37" fmla="*/ 184 h 527"/>
                <a:gd name="T38" fmla="*/ 157 w 162"/>
                <a:gd name="T39" fmla="*/ 163 h 527"/>
                <a:gd name="T40" fmla="*/ 153 w 162"/>
                <a:gd name="T41" fmla="*/ 145 h 527"/>
                <a:gd name="T42" fmla="*/ 148 w 162"/>
                <a:gd name="T43" fmla="*/ 128 h 527"/>
                <a:gd name="T44" fmla="*/ 148 w 162"/>
                <a:gd name="T45" fmla="*/ 128 h 527"/>
                <a:gd name="T46" fmla="*/ 142 w 162"/>
                <a:gd name="T47" fmla="*/ 111 h 527"/>
                <a:gd name="T48" fmla="*/ 135 w 162"/>
                <a:gd name="T49" fmla="*/ 94 h 527"/>
                <a:gd name="T50" fmla="*/ 132 w 162"/>
                <a:gd name="T51" fmla="*/ 82 h 527"/>
                <a:gd name="T52" fmla="*/ 123 w 162"/>
                <a:gd name="T53" fmla="*/ 67 h 527"/>
                <a:gd name="T54" fmla="*/ 117 w 162"/>
                <a:gd name="T55" fmla="*/ 55 h 527"/>
                <a:gd name="T56" fmla="*/ 110 w 162"/>
                <a:gd name="T57" fmla="*/ 41 h 527"/>
                <a:gd name="T58" fmla="*/ 100 w 162"/>
                <a:gd name="T59" fmla="*/ 31 h 527"/>
                <a:gd name="T60" fmla="*/ 89 w 162"/>
                <a:gd name="T61" fmla="*/ 20 h 527"/>
                <a:gd name="T62" fmla="*/ 79 w 162"/>
                <a:gd name="T63" fmla="*/ 9 h 527"/>
                <a:gd name="T64" fmla="*/ 66 w 162"/>
                <a:gd name="T65" fmla="*/ 0 h 527"/>
                <a:gd name="T66" fmla="*/ 66 w 162"/>
                <a:gd name="T67" fmla="*/ 0 h 527"/>
                <a:gd name="T68" fmla="*/ 66 w 162"/>
                <a:gd name="T69" fmla="*/ 2 h 527"/>
                <a:gd name="T70" fmla="*/ 64 w 162"/>
                <a:gd name="T71" fmla="*/ 6 h 527"/>
                <a:gd name="T72" fmla="*/ 64 w 162"/>
                <a:gd name="T73" fmla="*/ 9 h 527"/>
                <a:gd name="T74" fmla="*/ 60 w 162"/>
                <a:gd name="T75" fmla="*/ 18 h 527"/>
                <a:gd name="T76" fmla="*/ 60 w 162"/>
                <a:gd name="T77" fmla="*/ 27 h 527"/>
                <a:gd name="T78" fmla="*/ 56 w 162"/>
                <a:gd name="T79" fmla="*/ 37 h 527"/>
                <a:gd name="T80" fmla="*/ 54 w 162"/>
                <a:gd name="T81" fmla="*/ 48 h 527"/>
                <a:gd name="T82" fmla="*/ 52 w 162"/>
                <a:gd name="T83" fmla="*/ 60 h 527"/>
                <a:gd name="T84" fmla="*/ 50 w 162"/>
                <a:gd name="T85" fmla="*/ 71 h 527"/>
                <a:gd name="T86" fmla="*/ 48 w 162"/>
                <a:gd name="T87" fmla="*/ 82 h 527"/>
                <a:gd name="T88" fmla="*/ 48 w 162"/>
                <a:gd name="T89" fmla="*/ 82 h 527"/>
                <a:gd name="T90" fmla="*/ 48 w 162"/>
                <a:gd name="T91" fmla="*/ 94 h 527"/>
                <a:gd name="T92" fmla="*/ 46 w 162"/>
                <a:gd name="T93" fmla="*/ 108 h 527"/>
                <a:gd name="T94" fmla="*/ 43 w 162"/>
                <a:gd name="T95" fmla="*/ 128 h 527"/>
                <a:gd name="T96" fmla="*/ 43 w 162"/>
                <a:gd name="T97" fmla="*/ 147 h 527"/>
                <a:gd name="T98" fmla="*/ 41 w 162"/>
                <a:gd name="T99" fmla="*/ 166 h 527"/>
                <a:gd name="T100" fmla="*/ 39 w 162"/>
                <a:gd name="T101" fmla="*/ 187 h 527"/>
                <a:gd name="T102" fmla="*/ 39 w 162"/>
                <a:gd name="T103" fmla="*/ 207 h 527"/>
                <a:gd name="T104" fmla="*/ 39 w 162"/>
                <a:gd name="T105" fmla="*/ 229 h 527"/>
                <a:gd name="T106" fmla="*/ 41 w 162"/>
                <a:gd name="T107" fmla="*/ 250 h 527"/>
                <a:gd name="T108" fmla="*/ 46 w 162"/>
                <a:gd name="T109" fmla="*/ 269 h 5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527"/>
                <a:gd name="T167" fmla="*/ 162 w 162"/>
                <a:gd name="T168" fmla="*/ 527 h 5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527">
                  <a:moveTo>
                    <a:pt x="0" y="526"/>
                  </a:moveTo>
                  <a:lnTo>
                    <a:pt x="14" y="511"/>
                  </a:lnTo>
                  <a:lnTo>
                    <a:pt x="31" y="495"/>
                  </a:lnTo>
                  <a:lnTo>
                    <a:pt x="48" y="477"/>
                  </a:lnTo>
                  <a:lnTo>
                    <a:pt x="64" y="456"/>
                  </a:lnTo>
                  <a:lnTo>
                    <a:pt x="82" y="437"/>
                  </a:lnTo>
                  <a:lnTo>
                    <a:pt x="98" y="417"/>
                  </a:lnTo>
                  <a:lnTo>
                    <a:pt x="115" y="396"/>
                  </a:lnTo>
                  <a:lnTo>
                    <a:pt x="128" y="375"/>
                  </a:lnTo>
                  <a:lnTo>
                    <a:pt x="138" y="355"/>
                  </a:lnTo>
                  <a:lnTo>
                    <a:pt x="144" y="336"/>
                  </a:lnTo>
                  <a:lnTo>
                    <a:pt x="148" y="315"/>
                  </a:lnTo>
                  <a:lnTo>
                    <a:pt x="153" y="294"/>
                  </a:lnTo>
                  <a:lnTo>
                    <a:pt x="157" y="274"/>
                  </a:lnTo>
                  <a:lnTo>
                    <a:pt x="158" y="250"/>
                  </a:lnTo>
                  <a:lnTo>
                    <a:pt x="161" y="229"/>
                  </a:lnTo>
                  <a:lnTo>
                    <a:pt x="161" y="205"/>
                  </a:lnTo>
                  <a:lnTo>
                    <a:pt x="158" y="184"/>
                  </a:lnTo>
                  <a:lnTo>
                    <a:pt x="157" y="163"/>
                  </a:lnTo>
                  <a:lnTo>
                    <a:pt x="153" y="145"/>
                  </a:lnTo>
                  <a:lnTo>
                    <a:pt x="148" y="128"/>
                  </a:lnTo>
                  <a:lnTo>
                    <a:pt x="142" y="111"/>
                  </a:lnTo>
                  <a:lnTo>
                    <a:pt x="135" y="94"/>
                  </a:lnTo>
                  <a:lnTo>
                    <a:pt x="132" y="82"/>
                  </a:lnTo>
                  <a:lnTo>
                    <a:pt x="123" y="67"/>
                  </a:lnTo>
                  <a:lnTo>
                    <a:pt x="117" y="55"/>
                  </a:lnTo>
                  <a:lnTo>
                    <a:pt x="110" y="41"/>
                  </a:lnTo>
                  <a:lnTo>
                    <a:pt x="100" y="31"/>
                  </a:lnTo>
                  <a:lnTo>
                    <a:pt x="89" y="20"/>
                  </a:lnTo>
                  <a:lnTo>
                    <a:pt x="79" y="9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4" y="6"/>
                  </a:lnTo>
                  <a:lnTo>
                    <a:pt x="64" y="9"/>
                  </a:lnTo>
                  <a:lnTo>
                    <a:pt x="60" y="18"/>
                  </a:lnTo>
                  <a:lnTo>
                    <a:pt x="60" y="27"/>
                  </a:lnTo>
                  <a:lnTo>
                    <a:pt x="56" y="37"/>
                  </a:lnTo>
                  <a:lnTo>
                    <a:pt x="54" y="48"/>
                  </a:lnTo>
                  <a:lnTo>
                    <a:pt x="52" y="60"/>
                  </a:lnTo>
                  <a:lnTo>
                    <a:pt x="50" y="71"/>
                  </a:lnTo>
                  <a:lnTo>
                    <a:pt x="48" y="82"/>
                  </a:lnTo>
                  <a:lnTo>
                    <a:pt x="48" y="94"/>
                  </a:lnTo>
                  <a:lnTo>
                    <a:pt x="46" y="108"/>
                  </a:lnTo>
                  <a:lnTo>
                    <a:pt x="43" y="128"/>
                  </a:lnTo>
                  <a:lnTo>
                    <a:pt x="43" y="147"/>
                  </a:lnTo>
                  <a:lnTo>
                    <a:pt x="41" y="166"/>
                  </a:lnTo>
                  <a:lnTo>
                    <a:pt x="39" y="187"/>
                  </a:lnTo>
                  <a:lnTo>
                    <a:pt x="39" y="207"/>
                  </a:lnTo>
                  <a:lnTo>
                    <a:pt x="39" y="229"/>
                  </a:lnTo>
                  <a:lnTo>
                    <a:pt x="41" y="250"/>
                  </a:lnTo>
                  <a:lnTo>
                    <a:pt x="46" y="269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122"/>
            <p:cNvSpPr>
              <a:spLocks/>
            </p:cNvSpPr>
            <p:nvPr/>
          </p:nvSpPr>
          <p:spPr bwMode="auto">
            <a:xfrm>
              <a:off x="3203" y="2299"/>
              <a:ext cx="321" cy="597"/>
            </a:xfrm>
            <a:custGeom>
              <a:avLst/>
              <a:gdLst>
                <a:gd name="T0" fmla="*/ 128 w 321"/>
                <a:gd name="T1" fmla="*/ 427 h 597"/>
                <a:gd name="T2" fmla="*/ 156 w 321"/>
                <a:gd name="T3" fmla="*/ 374 h 597"/>
                <a:gd name="T4" fmla="*/ 185 w 321"/>
                <a:gd name="T5" fmla="*/ 313 h 597"/>
                <a:gd name="T6" fmla="*/ 211 w 321"/>
                <a:gd name="T7" fmla="*/ 252 h 597"/>
                <a:gd name="T8" fmla="*/ 227 w 321"/>
                <a:gd name="T9" fmla="*/ 197 h 597"/>
                <a:gd name="T10" fmla="*/ 229 w 321"/>
                <a:gd name="T11" fmla="*/ 174 h 597"/>
                <a:gd name="T12" fmla="*/ 234 w 321"/>
                <a:gd name="T13" fmla="*/ 133 h 597"/>
                <a:gd name="T14" fmla="*/ 237 w 321"/>
                <a:gd name="T15" fmla="*/ 94 h 597"/>
                <a:gd name="T16" fmla="*/ 246 w 321"/>
                <a:gd name="T17" fmla="*/ 57 h 597"/>
                <a:gd name="T18" fmla="*/ 261 w 321"/>
                <a:gd name="T19" fmla="*/ 25 h 597"/>
                <a:gd name="T20" fmla="*/ 282 w 321"/>
                <a:gd name="T21" fmla="*/ 0 h 597"/>
                <a:gd name="T22" fmla="*/ 282 w 321"/>
                <a:gd name="T23" fmla="*/ 2 h 597"/>
                <a:gd name="T24" fmla="*/ 287 w 321"/>
                <a:gd name="T25" fmla="*/ 16 h 597"/>
                <a:gd name="T26" fmla="*/ 292 w 321"/>
                <a:gd name="T27" fmla="*/ 41 h 597"/>
                <a:gd name="T28" fmla="*/ 301 w 321"/>
                <a:gd name="T29" fmla="*/ 73 h 597"/>
                <a:gd name="T30" fmla="*/ 307 w 321"/>
                <a:gd name="T31" fmla="*/ 98 h 597"/>
                <a:gd name="T32" fmla="*/ 312 w 321"/>
                <a:gd name="T33" fmla="*/ 107 h 597"/>
                <a:gd name="T34" fmla="*/ 315 w 321"/>
                <a:gd name="T35" fmla="*/ 126 h 597"/>
                <a:gd name="T36" fmla="*/ 320 w 321"/>
                <a:gd name="T37" fmla="*/ 153 h 597"/>
                <a:gd name="T38" fmla="*/ 317 w 321"/>
                <a:gd name="T39" fmla="*/ 181 h 597"/>
                <a:gd name="T40" fmla="*/ 313 w 321"/>
                <a:gd name="T41" fmla="*/ 208 h 597"/>
                <a:gd name="T42" fmla="*/ 307 w 321"/>
                <a:gd name="T43" fmla="*/ 229 h 597"/>
                <a:gd name="T44" fmla="*/ 303 w 321"/>
                <a:gd name="T45" fmla="*/ 241 h 597"/>
                <a:gd name="T46" fmla="*/ 287 w 321"/>
                <a:gd name="T47" fmla="*/ 282 h 597"/>
                <a:gd name="T48" fmla="*/ 259 w 321"/>
                <a:gd name="T49" fmla="*/ 334 h 597"/>
                <a:gd name="T50" fmla="*/ 229 w 321"/>
                <a:gd name="T51" fmla="*/ 387 h 597"/>
                <a:gd name="T52" fmla="*/ 195 w 321"/>
                <a:gd name="T53" fmla="*/ 433 h 597"/>
                <a:gd name="T54" fmla="*/ 181 w 321"/>
                <a:gd name="T55" fmla="*/ 450 h 597"/>
                <a:gd name="T56" fmla="*/ 149 w 321"/>
                <a:gd name="T57" fmla="*/ 479 h 597"/>
                <a:gd name="T58" fmla="*/ 112 w 321"/>
                <a:gd name="T59" fmla="*/ 513 h 597"/>
                <a:gd name="T60" fmla="*/ 71 w 321"/>
                <a:gd name="T61" fmla="*/ 547 h 597"/>
                <a:gd name="T62" fmla="*/ 34 w 321"/>
                <a:gd name="T63" fmla="*/ 575 h 597"/>
                <a:gd name="T64" fmla="*/ 0 w 321"/>
                <a:gd name="T65" fmla="*/ 596 h 5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1"/>
                <a:gd name="T100" fmla="*/ 0 h 597"/>
                <a:gd name="T101" fmla="*/ 321 w 321"/>
                <a:gd name="T102" fmla="*/ 597 h 5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1" h="597">
                  <a:moveTo>
                    <a:pt x="115" y="446"/>
                  </a:moveTo>
                  <a:lnTo>
                    <a:pt x="128" y="427"/>
                  </a:lnTo>
                  <a:lnTo>
                    <a:pt x="140" y="402"/>
                  </a:lnTo>
                  <a:lnTo>
                    <a:pt x="156" y="374"/>
                  </a:lnTo>
                  <a:lnTo>
                    <a:pt x="170" y="345"/>
                  </a:lnTo>
                  <a:lnTo>
                    <a:pt x="185" y="313"/>
                  </a:lnTo>
                  <a:lnTo>
                    <a:pt x="197" y="282"/>
                  </a:lnTo>
                  <a:lnTo>
                    <a:pt x="211" y="252"/>
                  </a:lnTo>
                  <a:lnTo>
                    <a:pt x="221" y="223"/>
                  </a:lnTo>
                  <a:lnTo>
                    <a:pt x="227" y="197"/>
                  </a:lnTo>
                  <a:lnTo>
                    <a:pt x="229" y="174"/>
                  </a:lnTo>
                  <a:lnTo>
                    <a:pt x="232" y="153"/>
                  </a:lnTo>
                  <a:lnTo>
                    <a:pt x="234" y="133"/>
                  </a:lnTo>
                  <a:lnTo>
                    <a:pt x="234" y="113"/>
                  </a:lnTo>
                  <a:lnTo>
                    <a:pt x="237" y="94"/>
                  </a:lnTo>
                  <a:lnTo>
                    <a:pt x="239" y="75"/>
                  </a:lnTo>
                  <a:lnTo>
                    <a:pt x="246" y="57"/>
                  </a:lnTo>
                  <a:lnTo>
                    <a:pt x="252" y="39"/>
                  </a:lnTo>
                  <a:lnTo>
                    <a:pt x="261" y="25"/>
                  </a:lnTo>
                  <a:lnTo>
                    <a:pt x="269" y="13"/>
                  </a:lnTo>
                  <a:lnTo>
                    <a:pt x="282" y="0"/>
                  </a:lnTo>
                  <a:lnTo>
                    <a:pt x="282" y="2"/>
                  </a:lnTo>
                  <a:lnTo>
                    <a:pt x="284" y="8"/>
                  </a:lnTo>
                  <a:lnTo>
                    <a:pt x="287" y="16"/>
                  </a:lnTo>
                  <a:lnTo>
                    <a:pt x="290" y="29"/>
                  </a:lnTo>
                  <a:lnTo>
                    <a:pt x="292" y="41"/>
                  </a:lnTo>
                  <a:lnTo>
                    <a:pt x="296" y="59"/>
                  </a:lnTo>
                  <a:lnTo>
                    <a:pt x="301" y="73"/>
                  </a:lnTo>
                  <a:lnTo>
                    <a:pt x="305" y="86"/>
                  </a:lnTo>
                  <a:lnTo>
                    <a:pt x="307" y="98"/>
                  </a:lnTo>
                  <a:lnTo>
                    <a:pt x="312" y="107"/>
                  </a:lnTo>
                  <a:lnTo>
                    <a:pt x="315" y="115"/>
                  </a:lnTo>
                  <a:lnTo>
                    <a:pt x="315" y="126"/>
                  </a:lnTo>
                  <a:lnTo>
                    <a:pt x="317" y="138"/>
                  </a:lnTo>
                  <a:lnTo>
                    <a:pt x="320" y="153"/>
                  </a:lnTo>
                  <a:lnTo>
                    <a:pt x="317" y="166"/>
                  </a:lnTo>
                  <a:lnTo>
                    <a:pt x="317" y="181"/>
                  </a:lnTo>
                  <a:lnTo>
                    <a:pt x="315" y="195"/>
                  </a:lnTo>
                  <a:lnTo>
                    <a:pt x="313" y="208"/>
                  </a:lnTo>
                  <a:lnTo>
                    <a:pt x="312" y="218"/>
                  </a:lnTo>
                  <a:lnTo>
                    <a:pt x="307" y="229"/>
                  </a:lnTo>
                  <a:lnTo>
                    <a:pt x="303" y="241"/>
                  </a:lnTo>
                  <a:lnTo>
                    <a:pt x="294" y="260"/>
                  </a:lnTo>
                  <a:lnTo>
                    <a:pt x="287" y="282"/>
                  </a:lnTo>
                  <a:lnTo>
                    <a:pt x="273" y="306"/>
                  </a:lnTo>
                  <a:lnTo>
                    <a:pt x="259" y="334"/>
                  </a:lnTo>
                  <a:lnTo>
                    <a:pt x="244" y="361"/>
                  </a:lnTo>
                  <a:lnTo>
                    <a:pt x="229" y="387"/>
                  </a:lnTo>
                  <a:lnTo>
                    <a:pt x="212" y="412"/>
                  </a:lnTo>
                  <a:lnTo>
                    <a:pt x="195" y="433"/>
                  </a:lnTo>
                  <a:lnTo>
                    <a:pt x="181" y="450"/>
                  </a:lnTo>
                  <a:lnTo>
                    <a:pt x="166" y="462"/>
                  </a:lnTo>
                  <a:lnTo>
                    <a:pt x="149" y="479"/>
                  </a:lnTo>
                  <a:lnTo>
                    <a:pt x="130" y="497"/>
                  </a:lnTo>
                  <a:lnTo>
                    <a:pt x="112" y="513"/>
                  </a:lnTo>
                  <a:lnTo>
                    <a:pt x="92" y="530"/>
                  </a:lnTo>
                  <a:lnTo>
                    <a:pt x="71" y="547"/>
                  </a:lnTo>
                  <a:lnTo>
                    <a:pt x="52" y="561"/>
                  </a:lnTo>
                  <a:lnTo>
                    <a:pt x="34" y="575"/>
                  </a:lnTo>
                  <a:lnTo>
                    <a:pt x="16" y="587"/>
                  </a:lnTo>
                  <a:lnTo>
                    <a:pt x="0" y="596"/>
                  </a:lnTo>
                  <a:lnTo>
                    <a:pt x="115" y="44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123"/>
            <p:cNvSpPr>
              <a:spLocks/>
            </p:cNvSpPr>
            <p:nvPr/>
          </p:nvSpPr>
          <p:spPr bwMode="auto">
            <a:xfrm>
              <a:off x="3203" y="2299"/>
              <a:ext cx="321" cy="597"/>
            </a:xfrm>
            <a:custGeom>
              <a:avLst/>
              <a:gdLst>
                <a:gd name="T0" fmla="*/ 128 w 321"/>
                <a:gd name="T1" fmla="*/ 427 h 597"/>
                <a:gd name="T2" fmla="*/ 156 w 321"/>
                <a:gd name="T3" fmla="*/ 374 h 597"/>
                <a:gd name="T4" fmla="*/ 185 w 321"/>
                <a:gd name="T5" fmla="*/ 313 h 597"/>
                <a:gd name="T6" fmla="*/ 211 w 321"/>
                <a:gd name="T7" fmla="*/ 252 h 597"/>
                <a:gd name="T8" fmla="*/ 227 w 321"/>
                <a:gd name="T9" fmla="*/ 197 h 597"/>
                <a:gd name="T10" fmla="*/ 229 w 321"/>
                <a:gd name="T11" fmla="*/ 174 h 597"/>
                <a:gd name="T12" fmla="*/ 234 w 321"/>
                <a:gd name="T13" fmla="*/ 133 h 597"/>
                <a:gd name="T14" fmla="*/ 237 w 321"/>
                <a:gd name="T15" fmla="*/ 94 h 597"/>
                <a:gd name="T16" fmla="*/ 246 w 321"/>
                <a:gd name="T17" fmla="*/ 57 h 597"/>
                <a:gd name="T18" fmla="*/ 261 w 321"/>
                <a:gd name="T19" fmla="*/ 25 h 597"/>
                <a:gd name="T20" fmla="*/ 282 w 321"/>
                <a:gd name="T21" fmla="*/ 0 h 597"/>
                <a:gd name="T22" fmla="*/ 282 w 321"/>
                <a:gd name="T23" fmla="*/ 2 h 597"/>
                <a:gd name="T24" fmla="*/ 287 w 321"/>
                <a:gd name="T25" fmla="*/ 16 h 597"/>
                <a:gd name="T26" fmla="*/ 292 w 321"/>
                <a:gd name="T27" fmla="*/ 41 h 597"/>
                <a:gd name="T28" fmla="*/ 301 w 321"/>
                <a:gd name="T29" fmla="*/ 73 h 597"/>
                <a:gd name="T30" fmla="*/ 307 w 321"/>
                <a:gd name="T31" fmla="*/ 98 h 597"/>
                <a:gd name="T32" fmla="*/ 312 w 321"/>
                <a:gd name="T33" fmla="*/ 107 h 597"/>
                <a:gd name="T34" fmla="*/ 315 w 321"/>
                <a:gd name="T35" fmla="*/ 126 h 597"/>
                <a:gd name="T36" fmla="*/ 320 w 321"/>
                <a:gd name="T37" fmla="*/ 153 h 597"/>
                <a:gd name="T38" fmla="*/ 317 w 321"/>
                <a:gd name="T39" fmla="*/ 181 h 597"/>
                <a:gd name="T40" fmla="*/ 313 w 321"/>
                <a:gd name="T41" fmla="*/ 208 h 597"/>
                <a:gd name="T42" fmla="*/ 307 w 321"/>
                <a:gd name="T43" fmla="*/ 229 h 597"/>
                <a:gd name="T44" fmla="*/ 303 w 321"/>
                <a:gd name="T45" fmla="*/ 241 h 597"/>
                <a:gd name="T46" fmla="*/ 287 w 321"/>
                <a:gd name="T47" fmla="*/ 282 h 597"/>
                <a:gd name="T48" fmla="*/ 259 w 321"/>
                <a:gd name="T49" fmla="*/ 334 h 597"/>
                <a:gd name="T50" fmla="*/ 229 w 321"/>
                <a:gd name="T51" fmla="*/ 387 h 597"/>
                <a:gd name="T52" fmla="*/ 195 w 321"/>
                <a:gd name="T53" fmla="*/ 433 h 597"/>
                <a:gd name="T54" fmla="*/ 181 w 321"/>
                <a:gd name="T55" fmla="*/ 450 h 597"/>
                <a:gd name="T56" fmla="*/ 149 w 321"/>
                <a:gd name="T57" fmla="*/ 479 h 597"/>
                <a:gd name="T58" fmla="*/ 112 w 321"/>
                <a:gd name="T59" fmla="*/ 513 h 597"/>
                <a:gd name="T60" fmla="*/ 71 w 321"/>
                <a:gd name="T61" fmla="*/ 547 h 597"/>
                <a:gd name="T62" fmla="*/ 34 w 321"/>
                <a:gd name="T63" fmla="*/ 575 h 597"/>
                <a:gd name="T64" fmla="*/ 0 w 321"/>
                <a:gd name="T65" fmla="*/ 596 h 5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1"/>
                <a:gd name="T100" fmla="*/ 0 h 597"/>
                <a:gd name="T101" fmla="*/ 321 w 321"/>
                <a:gd name="T102" fmla="*/ 597 h 5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1" h="597">
                  <a:moveTo>
                    <a:pt x="115" y="446"/>
                  </a:moveTo>
                  <a:lnTo>
                    <a:pt x="128" y="427"/>
                  </a:lnTo>
                  <a:lnTo>
                    <a:pt x="140" y="402"/>
                  </a:lnTo>
                  <a:lnTo>
                    <a:pt x="156" y="374"/>
                  </a:lnTo>
                  <a:lnTo>
                    <a:pt x="170" y="345"/>
                  </a:lnTo>
                  <a:lnTo>
                    <a:pt x="185" y="313"/>
                  </a:lnTo>
                  <a:lnTo>
                    <a:pt x="197" y="282"/>
                  </a:lnTo>
                  <a:lnTo>
                    <a:pt x="211" y="252"/>
                  </a:lnTo>
                  <a:lnTo>
                    <a:pt x="221" y="223"/>
                  </a:lnTo>
                  <a:lnTo>
                    <a:pt x="227" y="197"/>
                  </a:lnTo>
                  <a:lnTo>
                    <a:pt x="229" y="174"/>
                  </a:lnTo>
                  <a:lnTo>
                    <a:pt x="232" y="153"/>
                  </a:lnTo>
                  <a:lnTo>
                    <a:pt x="234" y="133"/>
                  </a:lnTo>
                  <a:lnTo>
                    <a:pt x="234" y="113"/>
                  </a:lnTo>
                  <a:lnTo>
                    <a:pt x="237" y="94"/>
                  </a:lnTo>
                  <a:lnTo>
                    <a:pt x="239" y="75"/>
                  </a:lnTo>
                  <a:lnTo>
                    <a:pt x="246" y="57"/>
                  </a:lnTo>
                  <a:lnTo>
                    <a:pt x="252" y="39"/>
                  </a:lnTo>
                  <a:lnTo>
                    <a:pt x="261" y="25"/>
                  </a:lnTo>
                  <a:lnTo>
                    <a:pt x="269" y="13"/>
                  </a:lnTo>
                  <a:lnTo>
                    <a:pt x="282" y="0"/>
                  </a:lnTo>
                  <a:lnTo>
                    <a:pt x="282" y="2"/>
                  </a:lnTo>
                  <a:lnTo>
                    <a:pt x="284" y="8"/>
                  </a:lnTo>
                  <a:lnTo>
                    <a:pt x="287" y="16"/>
                  </a:lnTo>
                  <a:lnTo>
                    <a:pt x="290" y="29"/>
                  </a:lnTo>
                  <a:lnTo>
                    <a:pt x="292" y="41"/>
                  </a:lnTo>
                  <a:lnTo>
                    <a:pt x="296" y="59"/>
                  </a:lnTo>
                  <a:lnTo>
                    <a:pt x="301" y="73"/>
                  </a:lnTo>
                  <a:lnTo>
                    <a:pt x="305" y="86"/>
                  </a:lnTo>
                  <a:lnTo>
                    <a:pt x="307" y="98"/>
                  </a:lnTo>
                  <a:lnTo>
                    <a:pt x="312" y="107"/>
                  </a:lnTo>
                  <a:lnTo>
                    <a:pt x="315" y="115"/>
                  </a:lnTo>
                  <a:lnTo>
                    <a:pt x="315" y="126"/>
                  </a:lnTo>
                  <a:lnTo>
                    <a:pt x="317" y="138"/>
                  </a:lnTo>
                  <a:lnTo>
                    <a:pt x="320" y="153"/>
                  </a:lnTo>
                  <a:lnTo>
                    <a:pt x="317" y="166"/>
                  </a:lnTo>
                  <a:lnTo>
                    <a:pt x="317" y="181"/>
                  </a:lnTo>
                  <a:lnTo>
                    <a:pt x="315" y="195"/>
                  </a:lnTo>
                  <a:lnTo>
                    <a:pt x="313" y="208"/>
                  </a:lnTo>
                  <a:lnTo>
                    <a:pt x="312" y="218"/>
                  </a:lnTo>
                  <a:lnTo>
                    <a:pt x="307" y="229"/>
                  </a:lnTo>
                  <a:lnTo>
                    <a:pt x="303" y="241"/>
                  </a:lnTo>
                  <a:lnTo>
                    <a:pt x="294" y="260"/>
                  </a:lnTo>
                  <a:lnTo>
                    <a:pt x="287" y="282"/>
                  </a:lnTo>
                  <a:lnTo>
                    <a:pt x="273" y="306"/>
                  </a:lnTo>
                  <a:lnTo>
                    <a:pt x="259" y="334"/>
                  </a:lnTo>
                  <a:lnTo>
                    <a:pt x="244" y="361"/>
                  </a:lnTo>
                  <a:lnTo>
                    <a:pt x="229" y="387"/>
                  </a:lnTo>
                  <a:lnTo>
                    <a:pt x="212" y="412"/>
                  </a:lnTo>
                  <a:lnTo>
                    <a:pt x="195" y="433"/>
                  </a:lnTo>
                  <a:lnTo>
                    <a:pt x="181" y="450"/>
                  </a:lnTo>
                  <a:lnTo>
                    <a:pt x="166" y="462"/>
                  </a:lnTo>
                  <a:lnTo>
                    <a:pt x="149" y="479"/>
                  </a:lnTo>
                  <a:lnTo>
                    <a:pt x="130" y="497"/>
                  </a:lnTo>
                  <a:lnTo>
                    <a:pt x="112" y="513"/>
                  </a:lnTo>
                  <a:lnTo>
                    <a:pt x="92" y="530"/>
                  </a:lnTo>
                  <a:lnTo>
                    <a:pt x="71" y="547"/>
                  </a:lnTo>
                  <a:lnTo>
                    <a:pt x="52" y="561"/>
                  </a:lnTo>
                  <a:lnTo>
                    <a:pt x="34" y="575"/>
                  </a:lnTo>
                  <a:lnTo>
                    <a:pt x="16" y="587"/>
                  </a:lnTo>
                  <a:lnTo>
                    <a:pt x="0" y="596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124"/>
            <p:cNvSpPr>
              <a:spLocks/>
            </p:cNvSpPr>
            <p:nvPr/>
          </p:nvSpPr>
          <p:spPr bwMode="auto">
            <a:xfrm>
              <a:off x="3150" y="2444"/>
              <a:ext cx="277" cy="482"/>
            </a:xfrm>
            <a:custGeom>
              <a:avLst/>
              <a:gdLst>
                <a:gd name="T0" fmla="*/ 34 w 277"/>
                <a:gd name="T1" fmla="*/ 399 h 482"/>
                <a:gd name="T2" fmla="*/ 43 w 277"/>
                <a:gd name="T3" fmla="*/ 384 h 482"/>
                <a:gd name="T4" fmla="*/ 59 w 277"/>
                <a:gd name="T5" fmla="*/ 361 h 482"/>
                <a:gd name="T6" fmla="*/ 73 w 277"/>
                <a:gd name="T7" fmla="*/ 333 h 482"/>
                <a:gd name="T8" fmla="*/ 90 w 277"/>
                <a:gd name="T9" fmla="*/ 300 h 482"/>
                <a:gd name="T10" fmla="*/ 107 w 277"/>
                <a:gd name="T11" fmla="*/ 266 h 482"/>
                <a:gd name="T12" fmla="*/ 122 w 277"/>
                <a:gd name="T13" fmla="*/ 233 h 482"/>
                <a:gd name="T14" fmla="*/ 139 w 277"/>
                <a:gd name="T15" fmla="*/ 199 h 482"/>
                <a:gd name="T16" fmla="*/ 153 w 277"/>
                <a:gd name="T17" fmla="*/ 170 h 482"/>
                <a:gd name="T18" fmla="*/ 168 w 277"/>
                <a:gd name="T19" fmla="*/ 147 h 482"/>
                <a:gd name="T20" fmla="*/ 179 w 277"/>
                <a:gd name="T21" fmla="*/ 130 h 482"/>
                <a:gd name="T22" fmla="*/ 179 w 277"/>
                <a:gd name="T23" fmla="*/ 130 h 482"/>
                <a:gd name="T24" fmla="*/ 190 w 277"/>
                <a:gd name="T25" fmla="*/ 115 h 482"/>
                <a:gd name="T26" fmla="*/ 200 w 277"/>
                <a:gd name="T27" fmla="*/ 101 h 482"/>
                <a:gd name="T28" fmla="*/ 211 w 277"/>
                <a:gd name="T29" fmla="*/ 86 h 482"/>
                <a:gd name="T30" fmla="*/ 221 w 277"/>
                <a:gd name="T31" fmla="*/ 73 h 482"/>
                <a:gd name="T32" fmla="*/ 232 w 277"/>
                <a:gd name="T33" fmla="*/ 59 h 482"/>
                <a:gd name="T34" fmla="*/ 244 w 277"/>
                <a:gd name="T35" fmla="*/ 43 h 482"/>
                <a:gd name="T36" fmla="*/ 252 w 277"/>
                <a:gd name="T37" fmla="*/ 31 h 482"/>
                <a:gd name="T38" fmla="*/ 261 w 277"/>
                <a:gd name="T39" fmla="*/ 18 h 482"/>
                <a:gd name="T40" fmla="*/ 269 w 277"/>
                <a:gd name="T41" fmla="*/ 8 h 482"/>
                <a:gd name="T42" fmla="*/ 276 w 277"/>
                <a:gd name="T43" fmla="*/ 0 h 482"/>
                <a:gd name="T44" fmla="*/ 276 w 277"/>
                <a:gd name="T45" fmla="*/ 0 h 482"/>
                <a:gd name="T46" fmla="*/ 276 w 277"/>
                <a:gd name="T47" fmla="*/ 2 h 482"/>
                <a:gd name="T48" fmla="*/ 276 w 277"/>
                <a:gd name="T49" fmla="*/ 13 h 482"/>
                <a:gd name="T50" fmla="*/ 276 w 277"/>
                <a:gd name="T51" fmla="*/ 27 h 482"/>
                <a:gd name="T52" fmla="*/ 273 w 277"/>
                <a:gd name="T53" fmla="*/ 43 h 482"/>
                <a:gd name="T54" fmla="*/ 273 w 277"/>
                <a:gd name="T55" fmla="*/ 64 h 482"/>
                <a:gd name="T56" fmla="*/ 271 w 277"/>
                <a:gd name="T57" fmla="*/ 88 h 482"/>
                <a:gd name="T58" fmla="*/ 269 w 277"/>
                <a:gd name="T59" fmla="*/ 113 h 482"/>
                <a:gd name="T60" fmla="*/ 265 w 277"/>
                <a:gd name="T61" fmla="*/ 137 h 482"/>
                <a:gd name="T62" fmla="*/ 261 w 277"/>
                <a:gd name="T63" fmla="*/ 158 h 482"/>
                <a:gd name="T64" fmla="*/ 252 w 277"/>
                <a:gd name="T65" fmla="*/ 176 h 482"/>
                <a:gd name="T66" fmla="*/ 252 w 277"/>
                <a:gd name="T67" fmla="*/ 176 h 482"/>
                <a:gd name="T68" fmla="*/ 244 w 277"/>
                <a:gd name="T69" fmla="*/ 197 h 482"/>
                <a:gd name="T70" fmla="*/ 236 w 277"/>
                <a:gd name="T71" fmla="*/ 218 h 482"/>
                <a:gd name="T72" fmla="*/ 223 w 277"/>
                <a:gd name="T73" fmla="*/ 239 h 482"/>
                <a:gd name="T74" fmla="*/ 213 w 277"/>
                <a:gd name="T75" fmla="*/ 262 h 482"/>
                <a:gd name="T76" fmla="*/ 200 w 277"/>
                <a:gd name="T77" fmla="*/ 285 h 482"/>
                <a:gd name="T78" fmla="*/ 188 w 277"/>
                <a:gd name="T79" fmla="*/ 308 h 482"/>
                <a:gd name="T80" fmla="*/ 174 w 277"/>
                <a:gd name="T81" fmla="*/ 328 h 482"/>
                <a:gd name="T82" fmla="*/ 162 w 277"/>
                <a:gd name="T83" fmla="*/ 347 h 482"/>
                <a:gd name="T84" fmla="*/ 149 w 277"/>
                <a:gd name="T85" fmla="*/ 361 h 482"/>
                <a:gd name="T86" fmla="*/ 137 w 277"/>
                <a:gd name="T87" fmla="*/ 374 h 482"/>
                <a:gd name="T88" fmla="*/ 137 w 277"/>
                <a:gd name="T89" fmla="*/ 374 h 482"/>
                <a:gd name="T90" fmla="*/ 126 w 277"/>
                <a:gd name="T91" fmla="*/ 384 h 482"/>
                <a:gd name="T92" fmla="*/ 112 w 277"/>
                <a:gd name="T93" fmla="*/ 397 h 482"/>
                <a:gd name="T94" fmla="*/ 98 w 277"/>
                <a:gd name="T95" fmla="*/ 407 h 482"/>
                <a:gd name="T96" fmla="*/ 84 w 277"/>
                <a:gd name="T97" fmla="*/ 420 h 482"/>
                <a:gd name="T98" fmla="*/ 69 w 277"/>
                <a:gd name="T99" fmla="*/ 432 h 482"/>
                <a:gd name="T100" fmla="*/ 54 w 277"/>
                <a:gd name="T101" fmla="*/ 443 h 482"/>
                <a:gd name="T102" fmla="*/ 39 w 277"/>
                <a:gd name="T103" fmla="*/ 455 h 482"/>
                <a:gd name="T104" fmla="*/ 25 w 277"/>
                <a:gd name="T105" fmla="*/ 466 h 482"/>
                <a:gd name="T106" fmla="*/ 13 w 277"/>
                <a:gd name="T107" fmla="*/ 475 h 482"/>
                <a:gd name="T108" fmla="*/ 0 w 277"/>
                <a:gd name="T109" fmla="*/ 481 h 482"/>
                <a:gd name="T110" fmla="*/ 34 w 277"/>
                <a:gd name="T111" fmla="*/ 399 h 4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7"/>
                <a:gd name="T169" fmla="*/ 0 h 482"/>
                <a:gd name="T170" fmla="*/ 277 w 277"/>
                <a:gd name="T171" fmla="*/ 482 h 4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7" h="482">
                  <a:moveTo>
                    <a:pt x="34" y="399"/>
                  </a:moveTo>
                  <a:lnTo>
                    <a:pt x="43" y="384"/>
                  </a:lnTo>
                  <a:lnTo>
                    <a:pt x="59" y="361"/>
                  </a:lnTo>
                  <a:lnTo>
                    <a:pt x="73" y="333"/>
                  </a:lnTo>
                  <a:lnTo>
                    <a:pt x="90" y="300"/>
                  </a:lnTo>
                  <a:lnTo>
                    <a:pt x="107" y="266"/>
                  </a:lnTo>
                  <a:lnTo>
                    <a:pt x="122" y="233"/>
                  </a:lnTo>
                  <a:lnTo>
                    <a:pt x="139" y="199"/>
                  </a:lnTo>
                  <a:lnTo>
                    <a:pt x="153" y="170"/>
                  </a:lnTo>
                  <a:lnTo>
                    <a:pt x="168" y="147"/>
                  </a:lnTo>
                  <a:lnTo>
                    <a:pt x="179" y="130"/>
                  </a:lnTo>
                  <a:lnTo>
                    <a:pt x="190" y="115"/>
                  </a:lnTo>
                  <a:lnTo>
                    <a:pt x="200" y="101"/>
                  </a:lnTo>
                  <a:lnTo>
                    <a:pt x="211" y="86"/>
                  </a:lnTo>
                  <a:lnTo>
                    <a:pt x="221" y="73"/>
                  </a:lnTo>
                  <a:lnTo>
                    <a:pt x="232" y="59"/>
                  </a:lnTo>
                  <a:lnTo>
                    <a:pt x="244" y="43"/>
                  </a:lnTo>
                  <a:lnTo>
                    <a:pt x="252" y="31"/>
                  </a:lnTo>
                  <a:lnTo>
                    <a:pt x="261" y="18"/>
                  </a:lnTo>
                  <a:lnTo>
                    <a:pt x="269" y="8"/>
                  </a:lnTo>
                  <a:lnTo>
                    <a:pt x="276" y="0"/>
                  </a:lnTo>
                  <a:lnTo>
                    <a:pt x="276" y="2"/>
                  </a:lnTo>
                  <a:lnTo>
                    <a:pt x="276" y="13"/>
                  </a:lnTo>
                  <a:lnTo>
                    <a:pt x="276" y="27"/>
                  </a:lnTo>
                  <a:lnTo>
                    <a:pt x="273" y="43"/>
                  </a:lnTo>
                  <a:lnTo>
                    <a:pt x="273" y="64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7"/>
                  </a:lnTo>
                  <a:lnTo>
                    <a:pt x="261" y="158"/>
                  </a:lnTo>
                  <a:lnTo>
                    <a:pt x="252" y="176"/>
                  </a:lnTo>
                  <a:lnTo>
                    <a:pt x="244" y="197"/>
                  </a:lnTo>
                  <a:lnTo>
                    <a:pt x="236" y="218"/>
                  </a:lnTo>
                  <a:lnTo>
                    <a:pt x="223" y="239"/>
                  </a:lnTo>
                  <a:lnTo>
                    <a:pt x="213" y="262"/>
                  </a:lnTo>
                  <a:lnTo>
                    <a:pt x="200" y="285"/>
                  </a:lnTo>
                  <a:lnTo>
                    <a:pt x="188" y="308"/>
                  </a:lnTo>
                  <a:lnTo>
                    <a:pt x="174" y="328"/>
                  </a:lnTo>
                  <a:lnTo>
                    <a:pt x="162" y="347"/>
                  </a:lnTo>
                  <a:lnTo>
                    <a:pt x="149" y="361"/>
                  </a:lnTo>
                  <a:lnTo>
                    <a:pt x="137" y="374"/>
                  </a:lnTo>
                  <a:lnTo>
                    <a:pt x="126" y="384"/>
                  </a:lnTo>
                  <a:lnTo>
                    <a:pt x="112" y="397"/>
                  </a:lnTo>
                  <a:lnTo>
                    <a:pt x="98" y="407"/>
                  </a:lnTo>
                  <a:lnTo>
                    <a:pt x="84" y="420"/>
                  </a:lnTo>
                  <a:lnTo>
                    <a:pt x="69" y="432"/>
                  </a:lnTo>
                  <a:lnTo>
                    <a:pt x="54" y="443"/>
                  </a:lnTo>
                  <a:lnTo>
                    <a:pt x="39" y="455"/>
                  </a:lnTo>
                  <a:lnTo>
                    <a:pt x="25" y="466"/>
                  </a:lnTo>
                  <a:lnTo>
                    <a:pt x="13" y="475"/>
                  </a:lnTo>
                  <a:lnTo>
                    <a:pt x="0" y="481"/>
                  </a:lnTo>
                  <a:lnTo>
                    <a:pt x="34" y="399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125"/>
            <p:cNvSpPr>
              <a:spLocks/>
            </p:cNvSpPr>
            <p:nvPr/>
          </p:nvSpPr>
          <p:spPr bwMode="auto">
            <a:xfrm>
              <a:off x="3150" y="2444"/>
              <a:ext cx="277" cy="482"/>
            </a:xfrm>
            <a:custGeom>
              <a:avLst/>
              <a:gdLst>
                <a:gd name="T0" fmla="*/ 34 w 277"/>
                <a:gd name="T1" fmla="*/ 399 h 482"/>
                <a:gd name="T2" fmla="*/ 43 w 277"/>
                <a:gd name="T3" fmla="*/ 384 h 482"/>
                <a:gd name="T4" fmla="*/ 59 w 277"/>
                <a:gd name="T5" fmla="*/ 361 h 482"/>
                <a:gd name="T6" fmla="*/ 73 w 277"/>
                <a:gd name="T7" fmla="*/ 333 h 482"/>
                <a:gd name="T8" fmla="*/ 90 w 277"/>
                <a:gd name="T9" fmla="*/ 300 h 482"/>
                <a:gd name="T10" fmla="*/ 107 w 277"/>
                <a:gd name="T11" fmla="*/ 266 h 482"/>
                <a:gd name="T12" fmla="*/ 122 w 277"/>
                <a:gd name="T13" fmla="*/ 233 h 482"/>
                <a:gd name="T14" fmla="*/ 139 w 277"/>
                <a:gd name="T15" fmla="*/ 199 h 482"/>
                <a:gd name="T16" fmla="*/ 153 w 277"/>
                <a:gd name="T17" fmla="*/ 170 h 482"/>
                <a:gd name="T18" fmla="*/ 168 w 277"/>
                <a:gd name="T19" fmla="*/ 147 h 482"/>
                <a:gd name="T20" fmla="*/ 179 w 277"/>
                <a:gd name="T21" fmla="*/ 130 h 482"/>
                <a:gd name="T22" fmla="*/ 179 w 277"/>
                <a:gd name="T23" fmla="*/ 130 h 482"/>
                <a:gd name="T24" fmla="*/ 190 w 277"/>
                <a:gd name="T25" fmla="*/ 115 h 482"/>
                <a:gd name="T26" fmla="*/ 200 w 277"/>
                <a:gd name="T27" fmla="*/ 101 h 482"/>
                <a:gd name="T28" fmla="*/ 211 w 277"/>
                <a:gd name="T29" fmla="*/ 86 h 482"/>
                <a:gd name="T30" fmla="*/ 221 w 277"/>
                <a:gd name="T31" fmla="*/ 73 h 482"/>
                <a:gd name="T32" fmla="*/ 232 w 277"/>
                <a:gd name="T33" fmla="*/ 59 h 482"/>
                <a:gd name="T34" fmla="*/ 244 w 277"/>
                <a:gd name="T35" fmla="*/ 43 h 482"/>
                <a:gd name="T36" fmla="*/ 252 w 277"/>
                <a:gd name="T37" fmla="*/ 31 h 482"/>
                <a:gd name="T38" fmla="*/ 261 w 277"/>
                <a:gd name="T39" fmla="*/ 18 h 482"/>
                <a:gd name="T40" fmla="*/ 269 w 277"/>
                <a:gd name="T41" fmla="*/ 8 h 482"/>
                <a:gd name="T42" fmla="*/ 276 w 277"/>
                <a:gd name="T43" fmla="*/ 0 h 482"/>
                <a:gd name="T44" fmla="*/ 276 w 277"/>
                <a:gd name="T45" fmla="*/ 0 h 482"/>
                <a:gd name="T46" fmla="*/ 276 w 277"/>
                <a:gd name="T47" fmla="*/ 2 h 482"/>
                <a:gd name="T48" fmla="*/ 276 w 277"/>
                <a:gd name="T49" fmla="*/ 13 h 482"/>
                <a:gd name="T50" fmla="*/ 276 w 277"/>
                <a:gd name="T51" fmla="*/ 27 h 482"/>
                <a:gd name="T52" fmla="*/ 273 w 277"/>
                <a:gd name="T53" fmla="*/ 43 h 482"/>
                <a:gd name="T54" fmla="*/ 273 w 277"/>
                <a:gd name="T55" fmla="*/ 64 h 482"/>
                <a:gd name="T56" fmla="*/ 271 w 277"/>
                <a:gd name="T57" fmla="*/ 88 h 482"/>
                <a:gd name="T58" fmla="*/ 269 w 277"/>
                <a:gd name="T59" fmla="*/ 113 h 482"/>
                <a:gd name="T60" fmla="*/ 265 w 277"/>
                <a:gd name="T61" fmla="*/ 137 h 482"/>
                <a:gd name="T62" fmla="*/ 261 w 277"/>
                <a:gd name="T63" fmla="*/ 158 h 482"/>
                <a:gd name="T64" fmla="*/ 252 w 277"/>
                <a:gd name="T65" fmla="*/ 176 h 482"/>
                <a:gd name="T66" fmla="*/ 252 w 277"/>
                <a:gd name="T67" fmla="*/ 176 h 482"/>
                <a:gd name="T68" fmla="*/ 244 w 277"/>
                <a:gd name="T69" fmla="*/ 197 h 482"/>
                <a:gd name="T70" fmla="*/ 236 w 277"/>
                <a:gd name="T71" fmla="*/ 218 h 482"/>
                <a:gd name="T72" fmla="*/ 223 w 277"/>
                <a:gd name="T73" fmla="*/ 239 h 482"/>
                <a:gd name="T74" fmla="*/ 213 w 277"/>
                <a:gd name="T75" fmla="*/ 262 h 482"/>
                <a:gd name="T76" fmla="*/ 200 w 277"/>
                <a:gd name="T77" fmla="*/ 285 h 482"/>
                <a:gd name="T78" fmla="*/ 188 w 277"/>
                <a:gd name="T79" fmla="*/ 308 h 482"/>
                <a:gd name="T80" fmla="*/ 174 w 277"/>
                <a:gd name="T81" fmla="*/ 328 h 482"/>
                <a:gd name="T82" fmla="*/ 162 w 277"/>
                <a:gd name="T83" fmla="*/ 347 h 482"/>
                <a:gd name="T84" fmla="*/ 149 w 277"/>
                <a:gd name="T85" fmla="*/ 361 h 482"/>
                <a:gd name="T86" fmla="*/ 137 w 277"/>
                <a:gd name="T87" fmla="*/ 374 h 482"/>
                <a:gd name="T88" fmla="*/ 137 w 277"/>
                <a:gd name="T89" fmla="*/ 374 h 482"/>
                <a:gd name="T90" fmla="*/ 126 w 277"/>
                <a:gd name="T91" fmla="*/ 384 h 482"/>
                <a:gd name="T92" fmla="*/ 112 w 277"/>
                <a:gd name="T93" fmla="*/ 397 h 482"/>
                <a:gd name="T94" fmla="*/ 98 w 277"/>
                <a:gd name="T95" fmla="*/ 407 h 482"/>
                <a:gd name="T96" fmla="*/ 84 w 277"/>
                <a:gd name="T97" fmla="*/ 420 h 482"/>
                <a:gd name="T98" fmla="*/ 69 w 277"/>
                <a:gd name="T99" fmla="*/ 432 h 482"/>
                <a:gd name="T100" fmla="*/ 54 w 277"/>
                <a:gd name="T101" fmla="*/ 443 h 482"/>
                <a:gd name="T102" fmla="*/ 39 w 277"/>
                <a:gd name="T103" fmla="*/ 455 h 482"/>
                <a:gd name="T104" fmla="*/ 25 w 277"/>
                <a:gd name="T105" fmla="*/ 466 h 482"/>
                <a:gd name="T106" fmla="*/ 13 w 277"/>
                <a:gd name="T107" fmla="*/ 475 h 482"/>
                <a:gd name="T108" fmla="*/ 0 w 277"/>
                <a:gd name="T109" fmla="*/ 481 h 4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7"/>
                <a:gd name="T166" fmla="*/ 0 h 482"/>
                <a:gd name="T167" fmla="*/ 277 w 277"/>
                <a:gd name="T168" fmla="*/ 482 h 48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7" h="482">
                  <a:moveTo>
                    <a:pt x="34" y="399"/>
                  </a:moveTo>
                  <a:lnTo>
                    <a:pt x="43" y="384"/>
                  </a:lnTo>
                  <a:lnTo>
                    <a:pt x="59" y="361"/>
                  </a:lnTo>
                  <a:lnTo>
                    <a:pt x="73" y="333"/>
                  </a:lnTo>
                  <a:lnTo>
                    <a:pt x="90" y="300"/>
                  </a:lnTo>
                  <a:lnTo>
                    <a:pt x="107" y="266"/>
                  </a:lnTo>
                  <a:lnTo>
                    <a:pt x="122" y="233"/>
                  </a:lnTo>
                  <a:lnTo>
                    <a:pt x="139" y="199"/>
                  </a:lnTo>
                  <a:lnTo>
                    <a:pt x="153" y="170"/>
                  </a:lnTo>
                  <a:lnTo>
                    <a:pt x="168" y="147"/>
                  </a:lnTo>
                  <a:lnTo>
                    <a:pt x="179" y="130"/>
                  </a:lnTo>
                  <a:lnTo>
                    <a:pt x="190" y="115"/>
                  </a:lnTo>
                  <a:lnTo>
                    <a:pt x="200" y="101"/>
                  </a:lnTo>
                  <a:lnTo>
                    <a:pt x="211" y="86"/>
                  </a:lnTo>
                  <a:lnTo>
                    <a:pt x="221" y="73"/>
                  </a:lnTo>
                  <a:lnTo>
                    <a:pt x="232" y="59"/>
                  </a:lnTo>
                  <a:lnTo>
                    <a:pt x="244" y="43"/>
                  </a:lnTo>
                  <a:lnTo>
                    <a:pt x="252" y="31"/>
                  </a:lnTo>
                  <a:lnTo>
                    <a:pt x="261" y="18"/>
                  </a:lnTo>
                  <a:lnTo>
                    <a:pt x="269" y="8"/>
                  </a:lnTo>
                  <a:lnTo>
                    <a:pt x="276" y="0"/>
                  </a:lnTo>
                  <a:lnTo>
                    <a:pt x="276" y="2"/>
                  </a:lnTo>
                  <a:lnTo>
                    <a:pt x="276" y="13"/>
                  </a:lnTo>
                  <a:lnTo>
                    <a:pt x="276" y="27"/>
                  </a:lnTo>
                  <a:lnTo>
                    <a:pt x="273" y="43"/>
                  </a:lnTo>
                  <a:lnTo>
                    <a:pt x="273" y="64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7"/>
                  </a:lnTo>
                  <a:lnTo>
                    <a:pt x="261" y="158"/>
                  </a:lnTo>
                  <a:lnTo>
                    <a:pt x="252" y="176"/>
                  </a:lnTo>
                  <a:lnTo>
                    <a:pt x="244" y="197"/>
                  </a:lnTo>
                  <a:lnTo>
                    <a:pt x="236" y="218"/>
                  </a:lnTo>
                  <a:lnTo>
                    <a:pt x="223" y="239"/>
                  </a:lnTo>
                  <a:lnTo>
                    <a:pt x="213" y="262"/>
                  </a:lnTo>
                  <a:lnTo>
                    <a:pt x="200" y="285"/>
                  </a:lnTo>
                  <a:lnTo>
                    <a:pt x="188" y="308"/>
                  </a:lnTo>
                  <a:lnTo>
                    <a:pt x="174" y="328"/>
                  </a:lnTo>
                  <a:lnTo>
                    <a:pt x="162" y="347"/>
                  </a:lnTo>
                  <a:lnTo>
                    <a:pt x="149" y="361"/>
                  </a:lnTo>
                  <a:lnTo>
                    <a:pt x="137" y="374"/>
                  </a:lnTo>
                  <a:lnTo>
                    <a:pt x="126" y="384"/>
                  </a:lnTo>
                  <a:lnTo>
                    <a:pt x="112" y="397"/>
                  </a:lnTo>
                  <a:lnTo>
                    <a:pt x="98" y="407"/>
                  </a:lnTo>
                  <a:lnTo>
                    <a:pt x="84" y="420"/>
                  </a:lnTo>
                  <a:lnTo>
                    <a:pt x="69" y="432"/>
                  </a:lnTo>
                  <a:lnTo>
                    <a:pt x="54" y="443"/>
                  </a:lnTo>
                  <a:lnTo>
                    <a:pt x="39" y="455"/>
                  </a:lnTo>
                  <a:lnTo>
                    <a:pt x="25" y="466"/>
                  </a:lnTo>
                  <a:lnTo>
                    <a:pt x="13" y="475"/>
                  </a:lnTo>
                  <a:lnTo>
                    <a:pt x="0" y="481"/>
                  </a:lnTo>
                </a:path>
              </a:pathLst>
            </a:custGeom>
            <a:noFill/>
            <a:ln w="12700" cap="rnd">
              <a:solidFill>
                <a:srgbClr val="3B595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126"/>
            <p:cNvSpPr>
              <a:spLocks/>
            </p:cNvSpPr>
            <p:nvPr/>
          </p:nvSpPr>
          <p:spPr bwMode="auto">
            <a:xfrm>
              <a:off x="3159" y="2425"/>
              <a:ext cx="275" cy="485"/>
            </a:xfrm>
            <a:custGeom>
              <a:avLst/>
              <a:gdLst>
                <a:gd name="T0" fmla="*/ 33 w 275"/>
                <a:gd name="T1" fmla="*/ 401 h 485"/>
                <a:gd name="T2" fmla="*/ 44 w 275"/>
                <a:gd name="T3" fmla="*/ 385 h 485"/>
                <a:gd name="T4" fmla="*/ 56 w 275"/>
                <a:gd name="T5" fmla="*/ 364 h 485"/>
                <a:gd name="T6" fmla="*/ 73 w 275"/>
                <a:gd name="T7" fmla="*/ 334 h 485"/>
                <a:gd name="T8" fmla="*/ 88 w 275"/>
                <a:gd name="T9" fmla="*/ 302 h 485"/>
                <a:gd name="T10" fmla="*/ 105 w 275"/>
                <a:gd name="T11" fmla="*/ 269 h 485"/>
                <a:gd name="T12" fmla="*/ 122 w 275"/>
                <a:gd name="T13" fmla="*/ 233 h 485"/>
                <a:gd name="T14" fmla="*/ 136 w 275"/>
                <a:gd name="T15" fmla="*/ 200 h 485"/>
                <a:gd name="T16" fmla="*/ 154 w 275"/>
                <a:gd name="T17" fmla="*/ 170 h 485"/>
                <a:gd name="T18" fmla="*/ 166 w 275"/>
                <a:gd name="T19" fmla="*/ 147 h 485"/>
                <a:gd name="T20" fmla="*/ 177 w 275"/>
                <a:gd name="T21" fmla="*/ 130 h 485"/>
                <a:gd name="T22" fmla="*/ 177 w 275"/>
                <a:gd name="T23" fmla="*/ 130 h 485"/>
                <a:gd name="T24" fmla="*/ 187 w 275"/>
                <a:gd name="T25" fmla="*/ 115 h 485"/>
                <a:gd name="T26" fmla="*/ 198 w 275"/>
                <a:gd name="T27" fmla="*/ 101 h 485"/>
                <a:gd name="T28" fmla="*/ 210 w 275"/>
                <a:gd name="T29" fmla="*/ 88 h 485"/>
                <a:gd name="T30" fmla="*/ 221 w 275"/>
                <a:gd name="T31" fmla="*/ 73 h 485"/>
                <a:gd name="T32" fmla="*/ 231 w 275"/>
                <a:gd name="T33" fmla="*/ 58 h 485"/>
                <a:gd name="T34" fmla="*/ 242 w 275"/>
                <a:gd name="T35" fmla="*/ 46 h 485"/>
                <a:gd name="T36" fmla="*/ 253 w 275"/>
                <a:gd name="T37" fmla="*/ 31 h 485"/>
                <a:gd name="T38" fmla="*/ 260 w 275"/>
                <a:gd name="T39" fmla="*/ 18 h 485"/>
                <a:gd name="T40" fmla="*/ 267 w 275"/>
                <a:gd name="T41" fmla="*/ 8 h 485"/>
                <a:gd name="T42" fmla="*/ 274 w 275"/>
                <a:gd name="T43" fmla="*/ 0 h 485"/>
                <a:gd name="T44" fmla="*/ 274 w 275"/>
                <a:gd name="T45" fmla="*/ 0 h 485"/>
                <a:gd name="T46" fmla="*/ 274 w 275"/>
                <a:gd name="T47" fmla="*/ 2 h 485"/>
                <a:gd name="T48" fmla="*/ 274 w 275"/>
                <a:gd name="T49" fmla="*/ 12 h 485"/>
                <a:gd name="T50" fmla="*/ 274 w 275"/>
                <a:gd name="T51" fmla="*/ 27 h 485"/>
                <a:gd name="T52" fmla="*/ 274 w 275"/>
                <a:gd name="T53" fmla="*/ 46 h 485"/>
                <a:gd name="T54" fmla="*/ 274 w 275"/>
                <a:gd name="T55" fmla="*/ 67 h 485"/>
                <a:gd name="T56" fmla="*/ 271 w 275"/>
                <a:gd name="T57" fmla="*/ 88 h 485"/>
                <a:gd name="T58" fmla="*/ 269 w 275"/>
                <a:gd name="T59" fmla="*/ 113 h 485"/>
                <a:gd name="T60" fmla="*/ 265 w 275"/>
                <a:gd name="T61" fmla="*/ 136 h 485"/>
                <a:gd name="T62" fmla="*/ 258 w 275"/>
                <a:gd name="T63" fmla="*/ 157 h 485"/>
                <a:gd name="T64" fmla="*/ 253 w 275"/>
                <a:gd name="T65" fmla="*/ 179 h 485"/>
                <a:gd name="T66" fmla="*/ 253 w 275"/>
                <a:gd name="T67" fmla="*/ 179 h 485"/>
                <a:gd name="T68" fmla="*/ 244 w 275"/>
                <a:gd name="T69" fmla="*/ 198 h 485"/>
                <a:gd name="T70" fmla="*/ 233 w 275"/>
                <a:gd name="T71" fmla="*/ 218 h 485"/>
                <a:gd name="T72" fmla="*/ 223 w 275"/>
                <a:gd name="T73" fmla="*/ 239 h 485"/>
                <a:gd name="T74" fmla="*/ 210 w 275"/>
                <a:gd name="T75" fmla="*/ 262 h 485"/>
                <a:gd name="T76" fmla="*/ 198 w 275"/>
                <a:gd name="T77" fmla="*/ 286 h 485"/>
                <a:gd name="T78" fmla="*/ 184 w 275"/>
                <a:gd name="T79" fmla="*/ 309 h 485"/>
                <a:gd name="T80" fmla="*/ 172 w 275"/>
                <a:gd name="T81" fmla="*/ 327 h 485"/>
                <a:gd name="T82" fmla="*/ 159 w 275"/>
                <a:gd name="T83" fmla="*/ 347 h 485"/>
                <a:gd name="T84" fmla="*/ 147 w 275"/>
                <a:gd name="T85" fmla="*/ 364 h 485"/>
                <a:gd name="T86" fmla="*/ 136 w 275"/>
                <a:gd name="T87" fmla="*/ 376 h 485"/>
                <a:gd name="T88" fmla="*/ 136 w 275"/>
                <a:gd name="T89" fmla="*/ 376 h 485"/>
                <a:gd name="T90" fmla="*/ 124 w 275"/>
                <a:gd name="T91" fmla="*/ 385 h 485"/>
                <a:gd name="T92" fmla="*/ 111 w 275"/>
                <a:gd name="T93" fmla="*/ 398 h 485"/>
                <a:gd name="T94" fmla="*/ 99 w 275"/>
                <a:gd name="T95" fmla="*/ 410 h 485"/>
                <a:gd name="T96" fmla="*/ 81 w 275"/>
                <a:gd name="T97" fmla="*/ 421 h 485"/>
                <a:gd name="T98" fmla="*/ 67 w 275"/>
                <a:gd name="T99" fmla="*/ 433 h 485"/>
                <a:gd name="T100" fmla="*/ 52 w 275"/>
                <a:gd name="T101" fmla="*/ 444 h 485"/>
                <a:gd name="T102" fmla="*/ 37 w 275"/>
                <a:gd name="T103" fmla="*/ 456 h 485"/>
                <a:gd name="T104" fmla="*/ 25 w 275"/>
                <a:gd name="T105" fmla="*/ 467 h 485"/>
                <a:gd name="T106" fmla="*/ 9 w 275"/>
                <a:gd name="T107" fmla="*/ 475 h 485"/>
                <a:gd name="T108" fmla="*/ 0 w 275"/>
                <a:gd name="T109" fmla="*/ 484 h 485"/>
                <a:gd name="T110" fmla="*/ 33 w 275"/>
                <a:gd name="T111" fmla="*/ 401 h 4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5"/>
                <a:gd name="T169" fmla="*/ 0 h 485"/>
                <a:gd name="T170" fmla="*/ 275 w 275"/>
                <a:gd name="T171" fmla="*/ 485 h 4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5" h="485">
                  <a:moveTo>
                    <a:pt x="33" y="401"/>
                  </a:moveTo>
                  <a:lnTo>
                    <a:pt x="44" y="385"/>
                  </a:lnTo>
                  <a:lnTo>
                    <a:pt x="56" y="364"/>
                  </a:lnTo>
                  <a:lnTo>
                    <a:pt x="73" y="334"/>
                  </a:lnTo>
                  <a:lnTo>
                    <a:pt x="88" y="302"/>
                  </a:lnTo>
                  <a:lnTo>
                    <a:pt x="105" y="269"/>
                  </a:lnTo>
                  <a:lnTo>
                    <a:pt x="122" y="233"/>
                  </a:lnTo>
                  <a:lnTo>
                    <a:pt x="136" y="200"/>
                  </a:lnTo>
                  <a:lnTo>
                    <a:pt x="154" y="170"/>
                  </a:lnTo>
                  <a:lnTo>
                    <a:pt x="166" y="147"/>
                  </a:lnTo>
                  <a:lnTo>
                    <a:pt x="177" y="130"/>
                  </a:lnTo>
                  <a:lnTo>
                    <a:pt x="187" y="115"/>
                  </a:lnTo>
                  <a:lnTo>
                    <a:pt x="198" y="101"/>
                  </a:lnTo>
                  <a:lnTo>
                    <a:pt x="210" y="88"/>
                  </a:lnTo>
                  <a:lnTo>
                    <a:pt x="221" y="73"/>
                  </a:lnTo>
                  <a:lnTo>
                    <a:pt x="231" y="58"/>
                  </a:lnTo>
                  <a:lnTo>
                    <a:pt x="242" y="46"/>
                  </a:lnTo>
                  <a:lnTo>
                    <a:pt x="253" y="31"/>
                  </a:lnTo>
                  <a:lnTo>
                    <a:pt x="260" y="18"/>
                  </a:lnTo>
                  <a:lnTo>
                    <a:pt x="267" y="8"/>
                  </a:lnTo>
                  <a:lnTo>
                    <a:pt x="274" y="0"/>
                  </a:lnTo>
                  <a:lnTo>
                    <a:pt x="274" y="2"/>
                  </a:lnTo>
                  <a:lnTo>
                    <a:pt x="274" y="12"/>
                  </a:lnTo>
                  <a:lnTo>
                    <a:pt x="274" y="27"/>
                  </a:lnTo>
                  <a:lnTo>
                    <a:pt x="274" y="46"/>
                  </a:lnTo>
                  <a:lnTo>
                    <a:pt x="274" y="67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6"/>
                  </a:lnTo>
                  <a:lnTo>
                    <a:pt x="258" y="157"/>
                  </a:lnTo>
                  <a:lnTo>
                    <a:pt x="253" y="179"/>
                  </a:lnTo>
                  <a:lnTo>
                    <a:pt x="244" y="198"/>
                  </a:lnTo>
                  <a:lnTo>
                    <a:pt x="233" y="218"/>
                  </a:lnTo>
                  <a:lnTo>
                    <a:pt x="223" y="239"/>
                  </a:lnTo>
                  <a:lnTo>
                    <a:pt x="210" y="262"/>
                  </a:lnTo>
                  <a:lnTo>
                    <a:pt x="198" y="286"/>
                  </a:lnTo>
                  <a:lnTo>
                    <a:pt x="184" y="309"/>
                  </a:lnTo>
                  <a:lnTo>
                    <a:pt x="172" y="327"/>
                  </a:lnTo>
                  <a:lnTo>
                    <a:pt x="159" y="347"/>
                  </a:lnTo>
                  <a:lnTo>
                    <a:pt x="147" y="364"/>
                  </a:lnTo>
                  <a:lnTo>
                    <a:pt x="136" y="376"/>
                  </a:lnTo>
                  <a:lnTo>
                    <a:pt x="124" y="385"/>
                  </a:lnTo>
                  <a:lnTo>
                    <a:pt x="111" y="398"/>
                  </a:lnTo>
                  <a:lnTo>
                    <a:pt x="99" y="410"/>
                  </a:lnTo>
                  <a:lnTo>
                    <a:pt x="81" y="421"/>
                  </a:lnTo>
                  <a:lnTo>
                    <a:pt x="67" y="433"/>
                  </a:lnTo>
                  <a:lnTo>
                    <a:pt x="52" y="444"/>
                  </a:lnTo>
                  <a:lnTo>
                    <a:pt x="37" y="456"/>
                  </a:lnTo>
                  <a:lnTo>
                    <a:pt x="25" y="467"/>
                  </a:lnTo>
                  <a:lnTo>
                    <a:pt x="9" y="475"/>
                  </a:lnTo>
                  <a:lnTo>
                    <a:pt x="0" y="484"/>
                  </a:lnTo>
                  <a:lnTo>
                    <a:pt x="33" y="40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127"/>
            <p:cNvSpPr>
              <a:spLocks/>
            </p:cNvSpPr>
            <p:nvPr/>
          </p:nvSpPr>
          <p:spPr bwMode="auto">
            <a:xfrm>
              <a:off x="3159" y="2425"/>
              <a:ext cx="275" cy="485"/>
            </a:xfrm>
            <a:custGeom>
              <a:avLst/>
              <a:gdLst>
                <a:gd name="T0" fmla="*/ 33 w 275"/>
                <a:gd name="T1" fmla="*/ 401 h 485"/>
                <a:gd name="T2" fmla="*/ 44 w 275"/>
                <a:gd name="T3" fmla="*/ 385 h 485"/>
                <a:gd name="T4" fmla="*/ 56 w 275"/>
                <a:gd name="T5" fmla="*/ 364 h 485"/>
                <a:gd name="T6" fmla="*/ 73 w 275"/>
                <a:gd name="T7" fmla="*/ 334 h 485"/>
                <a:gd name="T8" fmla="*/ 88 w 275"/>
                <a:gd name="T9" fmla="*/ 302 h 485"/>
                <a:gd name="T10" fmla="*/ 105 w 275"/>
                <a:gd name="T11" fmla="*/ 269 h 485"/>
                <a:gd name="T12" fmla="*/ 122 w 275"/>
                <a:gd name="T13" fmla="*/ 233 h 485"/>
                <a:gd name="T14" fmla="*/ 136 w 275"/>
                <a:gd name="T15" fmla="*/ 200 h 485"/>
                <a:gd name="T16" fmla="*/ 154 w 275"/>
                <a:gd name="T17" fmla="*/ 170 h 485"/>
                <a:gd name="T18" fmla="*/ 166 w 275"/>
                <a:gd name="T19" fmla="*/ 147 h 485"/>
                <a:gd name="T20" fmla="*/ 177 w 275"/>
                <a:gd name="T21" fmla="*/ 130 h 485"/>
                <a:gd name="T22" fmla="*/ 177 w 275"/>
                <a:gd name="T23" fmla="*/ 130 h 485"/>
                <a:gd name="T24" fmla="*/ 187 w 275"/>
                <a:gd name="T25" fmla="*/ 115 h 485"/>
                <a:gd name="T26" fmla="*/ 198 w 275"/>
                <a:gd name="T27" fmla="*/ 101 h 485"/>
                <a:gd name="T28" fmla="*/ 210 w 275"/>
                <a:gd name="T29" fmla="*/ 88 h 485"/>
                <a:gd name="T30" fmla="*/ 221 w 275"/>
                <a:gd name="T31" fmla="*/ 73 h 485"/>
                <a:gd name="T32" fmla="*/ 231 w 275"/>
                <a:gd name="T33" fmla="*/ 58 h 485"/>
                <a:gd name="T34" fmla="*/ 242 w 275"/>
                <a:gd name="T35" fmla="*/ 46 h 485"/>
                <a:gd name="T36" fmla="*/ 253 w 275"/>
                <a:gd name="T37" fmla="*/ 31 h 485"/>
                <a:gd name="T38" fmla="*/ 260 w 275"/>
                <a:gd name="T39" fmla="*/ 18 h 485"/>
                <a:gd name="T40" fmla="*/ 267 w 275"/>
                <a:gd name="T41" fmla="*/ 8 h 485"/>
                <a:gd name="T42" fmla="*/ 274 w 275"/>
                <a:gd name="T43" fmla="*/ 0 h 485"/>
                <a:gd name="T44" fmla="*/ 274 w 275"/>
                <a:gd name="T45" fmla="*/ 0 h 485"/>
                <a:gd name="T46" fmla="*/ 274 w 275"/>
                <a:gd name="T47" fmla="*/ 2 h 485"/>
                <a:gd name="T48" fmla="*/ 274 w 275"/>
                <a:gd name="T49" fmla="*/ 12 h 485"/>
                <a:gd name="T50" fmla="*/ 274 w 275"/>
                <a:gd name="T51" fmla="*/ 27 h 485"/>
                <a:gd name="T52" fmla="*/ 274 w 275"/>
                <a:gd name="T53" fmla="*/ 46 h 485"/>
                <a:gd name="T54" fmla="*/ 274 w 275"/>
                <a:gd name="T55" fmla="*/ 67 h 485"/>
                <a:gd name="T56" fmla="*/ 271 w 275"/>
                <a:gd name="T57" fmla="*/ 88 h 485"/>
                <a:gd name="T58" fmla="*/ 269 w 275"/>
                <a:gd name="T59" fmla="*/ 113 h 485"/>
                <a:gd name="T60" fmla="*/ 265 w 275"/>
                <a:gd name="T61" fmla="*/ 136 h 485"/>
                <a:gd name="T62" fmla="*/ 258 w 275"/>
                <a:gd name="T63" fmla="*/ 157 h 485"/>
                <a:gd name="T64" fmla="*/ 253 w 275"/>
                <a:gd name="T65" fmla="*/ 179 h 485"/>
                <a:gd name="T66" fmla="*/ 253 w 275"/>
                <a:gd name="T67" fmla="*/ 179 h 485"/>
                <a:gd name="T68" fmla="*/ 244 w 275"/>
                <a:gd name="T69" fmla="*/ 198 h 485"/>
                <a:gd name="T70" fmla="*/ 233 w 275"/>
                <a:gd name="T71" fmla="*/ 218 h 485"/>
                <a:gd name="T72" fmla="*/ 223 w 275"/>
                <a:gd name="T73" fmla="*/ 239 h 485"/>
                <a:gd name="T74" fmla="*/ 210 w 275"/>
                <a:gd name="T75" fmla="*/ 262 h 485"/>
                <a:gd name="T76" fmla="*/ 198 w 275"/>
                <a:gd name="T77" fmla="*/ 286 h 485"/>
                <a:gd name="T78" fmla="*/ 184 w 275"/>
                <a:gd name="T79" fmla="*/ 309 h 485"/>
                <a:gd name="T80" fmla="*/ 172 w 275"/>
                <a:gd name="T81" fmla="*/ 327 h 485"/>
                <a:gd name="T82" fmla="*/ 159 w 275"/>
                <a:gd name="T83" fmla="*/ 347 h 485"/>
                <a:gd name="T84" fmla="*/ 147 w 275"/>
                <a:gd name="T85" fmla="*/ 364 h 485"/>
                <a:gd name="T86" fmla="*/ 136 w 275"/>
                <a:gd name="T87" fmla="*/ 376 h 485"/>
                <a:gd name="T88" fmla="*/ 136 w 275"/>
                <a:gd name="T89" fmla="*/ 376 h 485"/>
                <a:gd name="T90" fmla="*/ 124 w 275"/>
                <a:gd name="T91" fmla="*/ 385 h 485"/>
                <a:gd name="T92" fmla="*/ 111 w 275"/>
                <a:gd name="T93" fmla="*/ 398 h 485"/>
                <a:gd name="T94" fmla="*/ 99 w 275"/>
                <a:gd name="T95" fmla="*/ 410 h 485"/>
                <a:gd name="T96" fmla="*/ 81 w 275"/>
                <a:gd name="T97" fmla="*/ 421 h 485"/>
                <a:gd name="T98" fmla="*/ 67 w 275"/>
                <a:gd name="T99" fmla="*/ 433 h 485"/>
                <a:gd name="T100" fmla="*/ 52 w 275"/>
                <a:gd name="T101" fmla="*/ 444 h 485"/>
                <a:gd name="T102" fmla="*/ 37 w 275"/>
                <a:gd name="T103" fmla="*/ 456 h 485"/>
                <a:gd name="T104" fmla="*/ 25 w 275"/>
                <a:gd name="T105" fmla="*/ 467 h 485"/>
                <a:gd name="T106" fmla="*/ 9 w 275"/>
                <a:gd name="T107" fmla="*/ 475 h 485"/>
                <a:gd name="T108" fmla="*/ 0 w 275"/>
                <a:gd name="T109" fmla="*/ 484 h 4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5"/>
                <a:gd name="T166" fmla="*/ 0 h 485"/>
                <a:gd name="T167" fmla="*/ 275 w 275"/>
                <a:gd name="T168" fmla="*/ 485 h 4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5" h="485">
                  <a:moveTo>
                    <a:pt x="33" y="401"/>
                  </a:moveTo>
                  <a:lnTo>
                    <a:pt x="44" y="385"/>
                  </a:lnTo>
                  <a:lnTo>
                    <a:pt x="56" y="364"/>
                  </a:lnTo>
                  <a:lnTo>
                    <a:pt x="73" y="334"/>
                  </a:lnTo>
                  <a:lnTo>
                    <a:pt x="88" y="302"/>
                  </a:lnTo>
                  <a:lnTo>
                    <a:pt x="105" y="269"/>
                  </a:lnTo>
                  <a:lnTo>
                    <a:pt x="122" y="233"/>
                  </a:lnTo>
                  <a:lnTo>
                    <a:pt x="136" y="200"/>
                  </a:lnTo>
                  <a:lnTo>
                    <a:pt x="154" y="170"/>
                  </a:lnTo>
                  <a:lnTo>
                    <a:pt x="166" y="147"/>
                  </a:lnTo>
                  <a:lnTo>
                    <a:pt x="177" y="130"/>
                  </a:lnTo>
                  <a:lnTo>
                    <a:pt x="187" y="115"/>
                  </a:lnTo>
                  <a:lnTo>
                    <a:pt x="198" y="101"/>
                  </a:lnTo>
                  <a:lnTo>
                    <a:pt x="210" y="88"/>
                  </a:lnTo>
                  <a:lnTo>
                    <a:pt x="221" y="73"/>
                  </a:lnTo>
                  <a:lnTo>
                    <a:pt x="231" y="58"/>
                  </a:lnTo>
                  <a:lnTo>
                    <a:pt x="242" y="46"/>
                  </a:lnTo>
                  <a:lnTo>
                    <a:pt x="253" y="31"/>
                  </a:lnTo>
                  <a:lnTo>
                    <a:pt x="260" y="18"/>
                  </a:lnTo>
                  <a:lnTo>
                    <a:pt x="267" y="8"/>
                  </a:lnTo>
                  <a:lnTo>
                    <a:pt x="274" y="0"/>
                  </a:lnTo>
                  <a:lnTo>
                    <a:pt x="274" y="2"/>
                  </a:lnTo>
                  <a:lnTo>
                    <a:pt x="274" y="12"/>
                  </a:lnTo>
                  <a:lnTo>
                    <a:pt x="274" y="27"/>
                  </a:lnTo>
                  <a:lnTo>
                    <a:pt x="274" y="46"/>
                  </a:lnTo>
                  <a:lnTo>
                    <a:pt x="274" y="67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6"/>
                  </a:lnTo>
                  <a:lnTo>
                    <a:pt x="258" y="157"/>
                  </a:lnTo>
                  <a:lnTo>
                    <a:pt x="253" y="179"/>
                  </a:lnTo>
                  <a:lnTo>
                    <a:pt x="244" y="198"/>
                  </a:lnTo>
                  <a:lnTo>
                    <a:pt x="233" y="218"/>
                  </a:lnTo>
                  <a:lnTo>
                    <a:pt x="223" y="239"/>
                  </a:lnTo>
                  <a:lnTo>
                    <a:pt x="210" y="262"/>
                  </a:lnTo>
                  <a:lnTo>
                    <a:pt x="198" y="286"/>
                  </a:lnTo>
                  <a:lnTo>
                    <a:pt x="184" y="309"/>
                  </a:lnTo>
                  <a:lnTo>
                    <a:pt x="172" y="327"/>
                  </a:lnTo>
                  <a:lnTo>
                    <a:pt x="159" y="347"/>
                  </a:lnTo>
                  <a:lnTo>
                    <a:pt x="147" y="364"/>
                  </a:lnTo>
                  <a:lnTo>
                    <a:pt x="136" y="376"/>
                  </a:lnTo>
                  <a:lnTo>
                    <a:pt x="124" y="385"/>
                  </a:lnTo>
                  <a:lnTo>
                    <a:pt x="111" y="398"/>
                  </a:lnTo>
                  <a:lnTo>
                    <a:pt x="99" y="410"/>
                  </a:lnTo>
                  <a:lnTo>
                    <a:pt x="81" y="421"/>
                  </a:lnTo>
                  <a:lnTo>
                    <a:pt x="67" y="433"/>
                  </a:lnTo>
                  <a:lnTo>
                    <a:pt x="52" y="444"/>
                  </a:lnTo>
                  <a:lnTo>
                    <a:pt x="37" y="456"/>
                  </a:lnTo>
                  <a:lnTo>
                    <a:pt x="25" y="467"/>
                  </a:lnTo>
                  <a:lnTo>
                    <a:pt x="9" y="475"/>
                  </a:lnTo>
                  <a:lnTo>
                    <a:pt x="0" y="484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128"/>
            <p:cNvSpPr>
              <a:spLocks/>
            </p:cNvSpPr>
            <p:nvPr/>
          </p:nvSpPr>
          <p:spPr bwMode="auto">
            <a:xfrm>
              <a:off x="3082" y="2509"/>
              <a:ext cx="247" cy="447"/>
            </a:xfrm>
            <a:custGeom>
              <a:avLst/>
              <a:gdLst>
                <a:gd name="T0" fmla="*/ 0 w 247"/>
                <a:gd name="T1" fmla="*/ 362 h 447"/>
                <a:gd name="T2" fmla="*/ 12 w 247"/>
                <a:gd name="T3" fmla="*/ 351 h 447"/>
                <a:gd name="T4" fmla="*/ 29 w 247"/>
                <a:gd name="T5" fmla="*/ 339 h 447"/>
                <a:gd name="T6" fmla="*/ 46 w 247"/>
                <a:gd name="T7" fmla="*/ 324 h 447"/>
                <a:gd name="T8" fmla="*/ 62 w 247"/>
                <a:gd name="T9" fmla="*/ 307 h 447"/>
                <a:gd name="T10" fmla="*/ 81 w 247"/>
                <a:gd name="T11" fmla="*/ 288 h 447"/>
                <a:gd name="T12" fmla="*/ 98 w 247"/>
                <a:gd name="T13" fmla="*/ 269 h 447"/>
                <a:gd name="T14" fmla="*/ 117 w 247"/>
                <a:gd name="T15" fmla="*/ 248 h 447"/>
                <a:gd name="T16" fmla="*/ 131 w 247"/>
                <a:gd name="T17" fmla="*/ 229 h 447"/>
                <a:gd name="T18" fmla="*/ 144 w 247"/>
                <a:gd name="T19" fmla="*/ 210 h 447"/>
                <a:gd name="T20" fmla="*/ 157 w 247"/>
                <a:gd name="T21" fmla="*/ 192 h 447"/>
                <a:gd name="T22" fmla="*/ 157 w 247"/>
                <a:gd name="T23" fmla="*/ 192 h 447"/>
                <a:gd name="T24" fmla="*/ 165 w 247"/>
                <a:gd name="T25" fmla="*/ 172 h 447"/>
                <a:gd name="T26" fmla="*/ 174 w 247"/>
                <a:gd name="T27" fmla="*/ 153 h 447"/>
                <a:gd name="T28" fmla="*/ 182 w 247"/>
                <a:gd name="T29" fmla="*/ 132 h 447"/>
                <a:gd name="T30" fmla="*/ 191 w 247"/>
                <a:gd name="T31" fmla="*/ 114 h 447"/>
                <a:gd name="T32" fmla="*/ 197 w 247"/>
                <a:gd name="T33" fmla="*/ 93 h 447"/>
                <a:gd name="T34" fmla="*/ 204 w 247"/>
                <a:gd name="T35" fmla="*/ 73 h 447"/>
                <a:gd name="T36" fmla="*/ 207 w 247"/>
                <a:gd name="T37" fmla="*/ 54 h 447"/>
                <a:gd name="T38" fmla="*/ 211 w 247"/>
                <a:gd name="T39" fmla="*/ 34 h 447"/>
                <a:gd name="T40" fmla="*/ 214 w 247"/>
                <a:gd name="T41" fmla="*/ 17 h 447"/>
                <a:gd name="T42" fmla="*/ 216 w 247"/>
                <a:gd name="T43" fmla="*/ 0 h 447"/>
                <a:gd name="T44" fmla="*/ 216 w 247"/>
                <a:gd name="T45" fmla="*/ 0 h 447"/>
                <a:gd name="T46" fmla="*/ 216 w 247"/>
                <a:gd name="T47" fmla="*/ 4 h 447"/>
                <a:gd name="T48" fmla="*/ 220 w 247"/>
                <a:gd name="T49" fmla="*/ 13 h 447"/>
                <a:gd name="T50" fmla="*/ 225 w 247"/>
                <a:gd name="T51" fmla="*/ 25 h 447"/>
                <a:gd name="T52" fmla="*/ 229 w 247"/>
                <a:gd name="T53" fmla="*/ 42 h 447"/>
                <a:gd name="T54" fmla="*/ 235 w 247"/>
                <a:gd name="T55" fmla="*/ 59 h 447"/>
                <a:gd name="T56" fmla="*/ 239 w 247"/>
                <a:gd name="T57" fmla="*/ 80 h 447"/>
                <a:gd name="T58" fmla="*/ 243 w 247"/>
                <a:gd name="T59" fmla="*/ 101 h 447"/>
                <a:gd name="T60" fmla="*/ 246 w 247"/>
                <a:gd name="T61" fmla="*/ 121 h 447"/>
                <a:gd name="T62" fmla="*/ 243 w 247"/>
                <a:gd name="T63" fmla="*/ 143 h 447"/>
                <a:gd name="T64" fmla="*/ 241 w 247"/>
                <a:gd name="T65" fmla="*/ 160 h 447"/>
                <a:gd name="T66" fmla="*/ 241 w 247"/>
                <a:gd name="T67" fmla="*/ 160 h 447"/>
                <a:gd name="T68" fmla="*/ 235 w 247"/>
                <a:gd name="T69" fmla="*/ 179 h 447"/>
                <a:gd name="T70" fmla="*/ 229 w 247"/>
                <a:gd name="T71" fmla="*/ 197 h 447"/>
                <a:gd name="T72" fmla="*/ 220 w 247"/>
                <a:gd name="T73" fmla="*/ 218 h 447"/>
                <a:gd name="T74" fmla="*/ 207 w 247"/>
                <a:gd name="T75" fmla="*/ 240 h 447"/>
                <a:gd name="T76" fmla="*/ 197 w 247"/>
                <a:gd name="T77" fmla="*/ 261 h 447"/>
                <a:gd name="T78" fmla="*/ 184 w 247"/>
                <a:gd name="T79" fmla="*/ 282 h 447"/>
                <a:gd name="T80" fmla="*/ 170 w 247"/>
                <a:gd name="T81" fmla="*/ 303 h 447"/>
                <a:gd name="T82" fmla="*/ 157 w 247"/>
                <a:gd name="T83" fmla="*/ 319 h 447"/>
                <a:gd name="T84" fmla="*/ 144 w 247"/>
                <a:gd name="T85" fmla="*/ 337 h 447"/>
                <a:gd name="T86" fmla="*/ 130 w 247"/>
                <a:gd name="T87" fmla="*/ 351 h 447"/>
                <a:gd name="T88" fmla="*/ 130 w 247"/>
                <a:gd name="T89" fmla="*/ 351 h 447"/>
                <a:gd name="T90" fmla="*/ 117 w 247"/>
                <a:gd name="T91" fmla="*/ 362 h 447"/>
                <a:gd name="T92" fmla="*/ 103 w 247"/>
                <a:gd name="T93" fmla="*/ 374 h 447"/>
                <a:gd name="T94" fmla="*/ 90 w 247"/>
                <a:gd name="T95" fmla="*/ 387 h 447"/>
                <a:gd name="T96" fmla="*/ 75 w 247"/>
                <a:gd name="T97" fmla="*/ 397 h 447"/>
                <a:gd name="T98" fmla="*/ 60 w 247"/>
                <a:gd name="T99" fmla="*/ 408 h 447"/>
                <a:gd name="T100" fmla="*/ 48 w 247"/>
                <a:gd name="T101" fmla="*/ 418 h 447"/>
                <a:gd name="T102" fmla="*/ 35 w 247"/>
                <a:gd name="T103" fmla="*/ 427 h 447"/>
                <a:gd name="T104" fmla="*/ 25 w 247"/>
                <a:gd name="T105" fmla="*/ 436 h 447"/>
                <a:gd name="T106" fmla="*/ 14 w 247"/>
                <a:gd name="T107" fmla="*/ 441 h 447"/>
                <a:gd name="T108" fmla="*/ 4 w 247"/>
                <a:gd name="T109" fmla="*/ 446 h 447"/>
                <a:gd name="T110" fmla="*/ 0 w 247"/>
                <a:gd name="T111" fmla="*/ 362 h 4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7"/>
                <a:gd name="T169" fmla="*/ 0 h 447"/>
                <a:gd name="T170" fmla="*/ 247 w 247"/>
                <a:gd name="T171" fmla="*/ 447 h 4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7" h="447">
                  <a:moveTo>
                    <a:pt x="0" y="362"/>
                  </a:moveTo>
                  <a:lnTo>
                    <a:pt x="12" y="351"/>
                  </a:lnTo>
                  <a:lnTo>
                    <a:pt x="29" y="339"/>
                  </a:lnTo>
                  <a:lnTo>
                    <a:pt x="46" y="324"/>
                  </a:lnTo>
                  <a:lnTo>
                    <a:pt x="62" y="307"/>
                  </a:lnTo>
                  <a:lnTo>
                    <a:pt x="81" y="288"/>
                  </a:lnTo>
                  <a:lnTo>
                    <a:pt x="98" y="269"/>
                  </a:lnTo>
                  <a:lnTo>
                    <a:pt x="117" y="248"/>
                  </a:lnTo>
                  <a:lnTo>
                    <a:pt x="131" y="229"/>
                  </a:lnTo>
                  <a:lnTo>
                    <a:pt x="144" y="210"/>
                  </a:lnTo>
                  <a:lnTo>
                    <a:pt x="157" y="192"/>
                  </a:lnTo>
                  <a:lnTo>
                    <a:pt x="165" y="172"/>
                  </a:lnTo>
                  <a:lnTo>
                    <a:pt x="174" y="153"/>
                  </a:lnTo>
                  <a:lnTo>
                    <a:pt x="182" y="132"/>
                  </a:lnTo>
                  <a:lnTo>
                    <a:pt x="191" y="114"/>
                  </a:lnTo>
                  <a:lnTo>
                    <a:pt x="197" y="93"/>
                  </a:lnTo>
                  <a:lnTo>
                    <a:pt x="204" y="73"/>
                  </a:lnTo>
                  <a:lnTo>
                    <a:pt x="207" y="54"/>
                  </a:lnTo>
                  <a:lnTo>
                    <a:pt x="211" y="34"/>
                  </a:lnTo>
                  <a:lnTo>
                    <a:pt x="214" y="17"/>
                  </a:lnTo>
                  <a:lnTo>
                    <a:pt x="216" y="0"/>
                  </a:lnTo>
                  <a:lnTo>
                    <a:pt x="216" y="4"/>
                  </a:lnTo>
                  <a:lnTo>
                    <a:pt x="220" y="13"/>
                  </a:lnTo>
                  <a:lnTo>
                    <a:pt x="225" y="25"/>
                  </a:lnTo>
                  <a:lnTo>
                    <a:pt x="229" y="42"/>
                  </a:lnTo>
                  <a:lnTo>
                    <a:pt x="235" y="59"/>
                  </a:lnTo>
                  <a:lnTo>
                    <a:pt x="239" y="80"/>
                  </a:lnTo>
                  <a:lnTo>
                    <a:pt x="243" y="101"/>
                  </a:lnTo>
                  <a:lnTo>
                    <a:pt x="246" y="121"/>
                  </a:lnTo>
                  <a:lnTo>
                    <a:pt x="243" y="143"/>
                  </a:lnTo>
                  <a:lnTo>
                    <a:pt x="241" y="160"/>
                  </a:lnTo>
                  <a:lnTo>
                    <a:pt x="235" y="179"/>
                  </a:lnTo>
                  <a:lnTo>
                    <a:pt x="229" y="197"/>
                  </a:lnTo>
                  <a:lnTo>
                    <a:pt x="220" y="218"/>
                  </a:lnTo>
                  <a:lnTo>
                    <a:pt x="207" y="240"/>
                  </a:lnTo>
                  <a:lnTo>
                    <a:pt x="197" y="261"/>
                  </a:lnTo>
                  <a:lnTo>
                    <a:pt x="184" y="282"/>
                  </a:lnTo>
                  <a:lnTo>
                    <a:pt x="170" y="303"/>
                  </a:lnTo>
                  <a:lnTo>
                    <a:pt x="157" y="319"/>
                  </a:lnTo>
                  <a:lnTo>
                    <a:pt x="144" y="337"/>
                  </a:lnTo>
                  <a:lnTo>
                    <a:pt x="130" y="351"/>
                  </a:lnTo>
                  <a:lnTo>
                    <a:pt x="117" y="362"/>
                  </a:lnTo>
                  <a:lnTo>
                    <a:pt x="103" y="374"/>
                  </a:lnTo>
                  <a:lnTo>
                    <a:pt x="90" y="387"/>
                  </a:lnTo>
                  <a:lnTo>
                    <a:pt x="75" y="397"/>
                  </a:lnTo>
                  <a:lnTo>
                    <a:pt x="60" y="408"/>
                  </a:lnTo>
                  <a:lnTo>
                    <a:pt x="48" y="418"/>
                  </a:lnTo>
                  <a:lnTo>
                    <a:pt x="35" y="427"/>
                  </a:lnTo>
                  <a:lnTo>
                    <a:pt x="25" y="436"/>
                  </a:lnTo>
                  <a:lnTo>
                    <a:pt x="14" y="441"/>
                  </a:lnTo>
                  <a:lnTo>
                    <a:pt x="4" y="446"/>
                  </a:lnTo>
                  <a:lnTo>
                    <a:pt x="0" y="36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129"/>
            <p:cNvSpPr>
              <a:spLocks/>
            </p:cNvSpPr>
            <p:nvPr/>
          </p:nvSpPr>
          <p:spPr bwMode="auto">
            <a:xfrm>
              <a:off x="3082" y="2509"/>
              <a:ext cx="247" cy="447"/>
            </a:xfrm>
            <a:custGeom>
              <a:avLst/>
              <a:gdLst>
                <a:gd name="T0" fmla="*/ 0 w 247"/>
                <a:gd name="T1" fmla="*/ 362 h 447"/>
                <a:gd name="T2" fmla="*/ 12 w 247"/>
                <a:gd name="T3" fmla="*/ 351 h 447"/>
                <a:gd name="T4" fmla="*/ 29 w 247"/>
                <a:gd name="T5" fmla="*/ 339 h 447"/>
                <a:gd name="T6" fmla="*/ 46 w 247"/>
                <a:gd name="T7" fmla="*/ 324 h 447"/>
                <a:gd name="T8" fmla="*/ 62 w 247"/>
                <a:gd name="T9" fmla="*/ 307 h 447"/>
                <a:gd name="T10" fmla="*/ 81 w 247"/>
                <a:gd name="T11" fmla="*/ 288 h 447"/>
                <a:gd name="T12" fmla="*/ 98 w 247"/>
                <a:gd name="T13" fmla="*/ 269 h 447"/>
                <a:gd name="T14" fmla="*/ 117 w 247"/>
                <a:gd name="T15" fmla="*/ 248 h 447"/>
                <a:gd name="T16" fmla="*/ 131 w 247"/>
                <a:gd name="T17" fmla="*/ 229 h 447"/>
                <a:gd name="T18" fmla="*/ 144 w 247"/>
                <a:gd name="T19" fmla="*/ 210 h 447"/>
                <a:gd name="T20" fmla="*/ 157 w 247"/>
                <a:gd name="T21" fmla="*/ 192 h 447"/>
                <a:gd name="T22" fmla="*/ 157 w 247"/>
                <a:gd name="T23" fmla="*/ 192 h 447"/>
                <a:gd name="T24" fmla="*/ 165 w 247"/>
                <a:gd name="T25" fmla="*/ 172 h 447"/>
                <a:gd name="T26" fmla="*/ 174 w 247"/>
                <a:gd name="T27" fmla="*/ 153 h 447"/>
                <a:gd name="T28" fmla="*/ 182 w 247"/>
                <a:gd name="T29" fmla="*/ 132 h 447"/>
                <a:gd name="T30" fmla="*/ 191 w 247"/>
                <a:gd name="T31" fmla="*/ 114 h 447"/>
                <a:gd name="T32" fmla="*/ 197 w 247"/>
                <a:gd name="T33" fmla="*/ 93 h 447"/>
                <a:gd name="T34" fmla="*/ 204 w 247"/>
                <a:gd name="T35" fmla="*/ 73 h 447"/>
                <a:gd name="T36" fmla="*/ 207 w 247"/>
                <a:gd name="T37" fmla="*/ 54 h 447"/>
                <a:gd name="T38" fmla="*/ 211 w 247"/>
                <a:gd name="T39" fmla="*/ 34 h 447"/>
                <a:gd name="T40" fmla="*/ 214 w 247"/>
                <a:gd name="T41" fmla="*/ 17 h 447"/>
                <a:gd name="T42" fmla="*/ 216 w 247"/>
                <a:gd name="T43" fmla="*/ 0 h 447"/>
                <a:gd name="T44" fmla="*/ 216 w 247"/>
                <a:gd name="T45" fmla="*/ 0 h 447"/>
                <a:gd name="T46" fmla="*/ 216 w 247"/>
                <a:gd name="T47" fmla="*/ 4 h 447"/>
                <a:gd name="T48" fmla="*/ 220 w 247"/>
                <a:gd name="T49" fmla="*/ 13 h 447"/>
                <a:gd name="T50" fmla="*/ 225 w 247"/>
                <a:gd name="T51" fmla="*/ 25 h 447"/>
                <a:gd name="T52" fmla="*/ 229 w 247"/>
                <a:gd name="T53" fmla="*/ 42 h 447"/>
                <a:gd name="T54" fmla="*/ 235 w 247"/>
                <a:gd name="T55" fmla="*/ 59 h 447"/>
                <a:gd name="T56" fmla="*/ 239 w 247"/>
                <a:gd name="T57" fmla="*/ 80 h 447"/>
                <a:gd name="T58" fmla="*/ 243 w 247"/>
                <a:gd name="T59" fmla="*/ 101 h 447"/>
                <a:gd name="T60" fmla="*/ 246 w 247"/>
                <a:gd name="T61" fmla="*/ 121 h 447"/>
                <a:gd name="T62" fmla="*/ 243 w 247"/>
                <a:gd name="T63" fmla="*/ 143 h 447"/>
                <a:gd name="T64" fmla="*/ 241 w 247"/>
                <a:gd name="T65" fmla="*/ 160 h 447"/>
                <a:gd name="T66" fmla="*/ 241 w 247"/>
                <a:gd name="T67" fmla="*/ 160 h 447"/>
                <a:gd name="T68" fmla="*/ 235 w 247"/>
                <a:gd name="T69" fmla="*/ 179 h 447"/>
                <a:gd name="T70" fmla="*/ 229 w 247"/>
                <a:gd name="T71" fmla="*/ 197 h 447"/>
                <a:gd name="T72" fmla="*/ 220 w 247"/>
                <a:gd name="T73" fmla="*/ 218 h 447"/>
                <a:gd name="T74" fmla="*/ 207 w 247"/>
                <a:gd name="T75" fmla="*/ 240 h 447"/>
                <a:gd name="T76" fmla="*/ 197 w 247"/>
                <a:gd name="T77" fmla="*/ 261 h 447"/>
                <a:gd name="T78" fmla="*/ 184 w 247"/>
                <a:gd name="T79" fmla="*/ 282 h 447"/>
                <a:gd name="T80" fmla="*/ 170 w 247"/>
                <a:gd name="T81" fmla="*/ 303 h 447"/>
                <a:gd name="T82" fmla="*/ 157 w 247"/>
                <a:gd name="T83" fmla="*/ 319 h 447"/>
                <a:gd name="T84" fmla="*/ 144 w 247"/>
                <a:gd name="T85" fmla="*/ 337 h 447"/>
                <a:gd name="T86" fmla="*/ 130 w 247"/>
                <a:gd name="T87" fmla="*/ 351 h 447"/>
                <a:gd name="T88" fmla="*/ 130 w 247"/>
                <a:gd name="T89" fmla="*/ 351 h 447"/>
                <a:gd name="T90" fmla="*/ 117 w 247"/>
                <a:gd name="T91" fmla="*/ 362 h 447"/>
                <a:gd name="T92" fmla="*/ 103 w 247"/>
                <a:gd name="T93" fmla="*/ 374 h 447"/>
                <a:gd name="T94" fmla="*/ 90 w 247"/>
                <a:gd name="T95" fmla="*/ 387 h 447"/>
                <a:gd name="T96" fmla="*/ 75 w 247"/>
                <a:gd name="T97" fmla="*/ 397 h 447"/>
                <a:gd name="T98" fmla="*/ 60 w 247"/>
                <a:gd name="T99" fmla="*/ 408 h 447"/>
                <a:gd name="T100" fmla="*/ 48 w 247"/>
                <a:gd name="T101" fmla="*/ 418 h 447"/>
                <a:gd name="T102" fmla="*/ 35 w 247"/>
                <a:gd name="T103" fmla="*/ 427 h 447"/>
                <a:gd name="T104" fmla="*/ 25 w 247"/>
                <a:gd name="T105" fmla="*/ 436 h 447"/>
                <a:gd name="T106" fmla="*/ 14 w 247"/>
                <a:gd name="T107" fmla="*/ 441 h 447"/>
                <a:gd name="T108" fmla="*/ 4 w 247"/>
                <a:gd name="T109" fmla="*/ 446 h 4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7"/>
                <a:gd name="T166" fmla="*/ 0 h 447"/>
                <a:gd name="T167" fmla="*/ 247 w 247"/>
                <a:gd name="T168" fmla="*/ 447 h 44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7" h="447">
                  <a:moveTo>
                    <a:pt x="0" y="362"/>
                  </a:moveTo>
                  <a:lnTo>
                    <a:pt x="12" y="351"/>
                  </a:lnTo>
                  <a:lnTo>
                    <a:pt x="29" y="339"/>
                  </a:lnTo>
                  <a:lnTo>
                    <a:pt x="46" y="324"/>
                  </a:lnTo>
                  <a:lnTo>
                    <a:pt x="62" y="307"/>
                  </a:lnTo>
                  <a:lnTo>
                    <a:pt x="81" y="288"/>
                  </a:lnTo>
                  <a:lnTo>
                    <a:pt x="98" y="269"/>
                  </a:lnTo>
                  <a:lnTo>
                    <a:pt x="117" y="248"/>
                  </a:lnTo>
                  <a:lnTo>
                    <a:pt x="131" y="229"/>
                  </a:lnTo>
                  <a:lnTo>
                    <a:pt x="144" y="210"/>
                  </a:lnTo>
                  <a:lnTo>
                    <a:pt x="157" y="192"/>
                  </a:lnTo>
                  <a:lnTo>
                    <a:pt x="165" y="172"/>
                  </a:lnTo>
                  <a:lnTo>
                    <a:pt x="174" y="153"/>
                  </a:lnTo>
                  <a:lnTo>
                    <a:pt x="182" y="132"/>
                  </a:lnTo>
                  <a:lnTo>
                    <a:pt x="191" y="114"/>
                  </a:lnTo>
                  <a:lnTo>
                    <a:pt x="197" y="93"/>
                  </a:lnTo>
                  <a:lnTo>
                    <a:pt x="204" y="73"/>
                  </a:lnTo>
                  <a:lnTo>
                    <a:pt x="207" y="54"/>
                  </a:lnTo>
                  <a:lnTo>
                    <a:pt x="211" y="34"/>
                  </a:lnTo>
                  <a:lnTo>
                    <a:pt x="214" y="17"/>
                  </a:lnTo>
                  <a:lnTo>
                    <a:pt x="216" y="0"/>
                  </a:lnTo>
                  <a:lnTo>
                    <a:pt x="216" y="4"/>
                  </a:lnTo>
                  <a:lnTo>
                    <a:pt x="220" y="13"/>
                  </a:lnTo>
                  <a:lnTo>
                    <a:pt x="225" y="25"/>
                  </a:lnTo>
                  <a:lnTo>
                    <a:pt x="229" y="42"/>
                  </a:lnTo>
                  <a:lnTo>
                    <a:pt x="235" y="59"/>
                  </a:lnTo>
                  <a:lnTo>
                    <a:pt x="239" y="80"/>
                  </a:lnTo>
                  <a:lnTo>
                    <a:pt x="243" y="101"/>
                  </a:lnTo>
                  <a:lnTo>
                    <a:pt x="246" y="121"/>
                  </a:lnTo>
                  <a:lnTo>
                    <a:pt x="243" y="143"/>
                  </a:lnTo>
                  <a:lnTo>
                    <a:pt x="241" y="160"/>
                  </a:lnTo>
                  <a:lnTo>
                    <a:pt x="235" y="179"/>
                  </a:lnTo>
                  <a:lnTo>
                    <a:pt x="229" y="197"/>
                  </a:lnTo>
                  <a:lnTo>
                    <a:pt x="220" y="218"/>
                  </a:lnTo>
                  <a:lnTo>
                    <a:pt x="207" y="240"/>
                  </a:lnTo>
                  <a:lnTo>
                    <a:pt x="197" y="261"/>
                  </a:lnTo>
                  <a:lnTo>
                    <a:pt x="184" y="282"/>
                  </a:lnTo>
                  <a:lnTo>
                    <a:pt x="170" y="303"/>
                  </a:lnTo>
                  <a:lnTo>
                    <a:pt x="157" y="319"/>
                  </a:lnTo>
                  <a:lnTo>
                    <a:pt x="144" y="337"/>
                  </a:lnTo>
                  <a:lnTo>
                    <a:pt x="130" y="351"/>
                  </a:lnTo>
                  <a:lnTo>
                    <a:pt x="117" y="362"/>
                  </a:lnTo>
                  <a:lnTo>
                    <a:pt x="103" y="374"/>
                  </a:lnTo>
                  <a:lnTo>
                    <a:pt x="90" y="387"/>
                  </a:lnTo>
                  <a:lnTo>
                    <a:pt x="75" y="397"/>
                  </a:lnTo>
                  <a:lnTo>
                    <a:pt x="60" y="408"/>
                  </a:lnTo>
                  <a:lnTo>
                    <a:pt x="48" y="418"/>
                  </a:lnTo>
                  <a:lnTo>
                    <a:pt x="35" y="427"/>
                  </a:lnTo>
                  <a:lnTo>
                    <a:pt x="25" y="436"/>
                  </a:lnTo>
                  <a:lnTo>
                    <a:pt x="14" y="441"/>
                  </a:lnTo>
                  <a:lnTo>
                    <a:pt x="4" y="446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130"/>
            <p:cNvSpPr>
              <a:spLocks/>
            </p:cNvSpPr>
            <p:nvPr/>
          </p:nvSpPr>
          <p:spPr bwMode="auto">
            <a:xfrm>
              <a:off x="3076" y="2499"/>
              <a:ext cx="248" cy="447"/>
            </a:xfrm>
            <a:custGeom>
              <a:avLst/>
              <a:gdLst>
                <a:gd name="T0" fmla="*/ 0 w 248"/>
                <a:gd name="T1" fmla="*/ 361 h 447"/>
                <a:gd name="T2" fmla="*/ 12 w 248"/>
                <a:gd name="T3" fmla="*/ 350 h 447"/>
                <a:gd name="T4" fmla="*/ 29 w 248"/>
                <a:gd name="T5" fmla="*/ 338 h 447"/>
                <a:gd name="T6" fmla="*/ 46 w 248"/>
                <a:gd name="T7" fmla="*/ 324 h 447"/>
                <a:gd name="T8" fmla="*/ 62 w 248"/>
                <a:gd name="T9" fmla="*/ 306 h 447"/>
                <a:gd name="T10" fmla="*/ 82 w 248"/>
                <a:gd name="T11" fmla="*/ 287 h 447"/>
                <a:gd name="T12" fmla="*/ 101 w 248"/>
                <a:gd name="T13" fmla="*/ 266 h 447"/>
                <a:gd name="T14" fmla="*/ 117 w 248"/>
                <a:gd name="T15" fmla="*/ 248 h 447"/>
                <a:gd name="T16" fmla="*/ 133 w 248"/>
                <a:gd name="T17" fmla="*/ 228 h 447"/>
                <a:gd name="T18" fmla="*/ 147 w 248"/>
                <a:gd name="T19" fmla="*/ 207 h 447"/>
                <a:gd name="T20" fmla="*/ 158 w 248"/>
                <a:gd name="T21" fmla="*/ 188 h 447"/>
                <a:gd name="T22" fmla="*/ 158 w 248"/>
                <a:gd name="T23" fmla="*/ 188 h 447"/>
                <a:gd name="T24" fmla="*/ 166 w 248"/>
                <a:gd name="T25" fmla="*/ 172 h 447"/>
                <a:gd name="T26" fmla="*/ 175 w 248"/>
                <a:gd name="T27" fmla="*/ 151 h 447"/>
                <a:gd name="T28" fmla="*/ 184 w 248"/>
                <a:gd name="T29" fmla="*/ 131 h 447"/>
                <a:gd name="T30" fmla="*/ 191 w 248"/>
                <a:gd name="T31" fmla="*/ 113 h 447"/>
                <a:gd name="T32" fmla="*/ 198 w 248"/>
                <a:gd name="T33" fmla="*/ 92 h 447"/>
                <a:gd name="T34" fmla="*/ 205 w 248"/>
                <a:gd name="T35" fmla="*/ 71 h 447"/>
                <a:gd name="T36" fmla="*/ 209 w 248"/>
                <a:gd name="T37" fmla="*/ 52 h 447"/>
                <a:gd name="T38" fmla="*/ 212 w 248"/>
                <a:gd name="T39" fmla="*/ 34 h 447"/>
                <a:gd name="T40" fmla="*/ 217 w 248"/>
                <a:gd name="T41" fmla="*/ 16 h 447"/>
                <a:gd name="T42" fmla="*/ 217 w 248"/>
                <a:gd name="T43" fmla="*/ 0 h 447"/>
                <a:gd name="T44" fmla="*/ 217 w 248"/>
                <a:gd name="T45" fmla="*/ 0 h 447"/>
                <a:gd name="T46" fmla="*/ 217 w 248"/>
                <a:gd name="T47" fmla="*/ 2 h 447"/>
                <a:gd name="T48" fmla="*/ 221 w 248"/>
                <a:gd name="T49" fmla="*/ 9 h 447"/>
                <a:gd name="T50" fmla="*/ 226 w 248"/>
                <a:gd name="T51" fmla="*/ 23 h 447"/>
                <a:gd name="T52" fmla="*/ 230 w 248"/>
                <a:gd name="T53" fmla="*/ 39 h 447"/>
                <a:gd name="T54" fmla="*/ 237 w 248"/>
                <a:gd name="T55" fmla="*/ 58 h 447"/>
                <a:gd name="T56" fmla="*/ 240 w 248"/>
                <a:gd name="T57" fmla="*/ 80 h 447"/>
                <a:gd name="T58" fmla="*/ 244 w 248"/>
                <a:gd name="T59" fmla="*/ 101 h 447"/>
                <a:gd name="T60" fmla="*/ 247 w 248"/>
                <a:gd name="T61" fmla="*/ 121 h 447"/>
                <a:gd name="T62" fmla="*/ 247 w 248"/>
                <a:gd name="T63" fmla="*/ 142 h 447"/>
                <a:gd name="T64" fmla="*/ 244 w 248"/>
                <a:gd name="T65" fmla="*/ 159 h 447"/>
                <a:gd name="T66" fmla="*/ 244 w 248"/>
                <a:gd name="T67" fmla="*/ 159 h 447"/>
                <a:gd name="T68" fmla="*/ 238 w 248"/>
                <a:gd name="T69" fmla="*/ 179 h 447"/>
                <a:gd name="T70" fmla="*/ 230 w 248"/>
                <a:gd name="T71" fmla="*/ 197 h 447"/>
                <a:gd name="T72" fmla="*/ 221 w 248"/>
                <a:gd name="T73" fmla="*/ 218 h 447"/>
                <a:gd name="T74" fmla="*/ 211 w 248"/>
                <a:gd name="T75" fmla="*/ 239 h 447"/>
                <a:gd name="T76" fmla="*/ 198 w 248"/>
                <a:gd name="T77" fmla="*/ 260 h 447"/>
                <a:gd name="T78" fmla="*/ 186 w 248"/>
                <a:gd name="T79" fmla="*/ 281 h 447"/>
                <a:gd name="T80" fmla="*/ 173 w 248"/>
                <a:gd name="T81" fmla="*/ 300 h 447"/>
                <a:gd name="T82" fmla="*/ 158 w 248"/>
                <a:gd name="T83" fmla="*/ 319 h 447"/>
                <a:gd name="T84" fmla="*/ 145 w 248"/>
                <a:gd name="T85" fmla="*/ 336 h 447"/>
                <a:gd name="T86" fmla="*/ 133 w 248"/>
                <a:gd name="T87" fmla="*/ 349 h 447"/>
                <a:gd name="T88" fmla="*/ 133 w 248"/>
                <a:gd name="T89" fmla="*/ 349 h 447"/>
                <a:gd name="T90" fmla="*/ 117 w 248"/>
                <a:gd name="T91" fmla="*/ 361 h 447"/>
                <a:gd name="T92" fmla="*/ 103 w 248"/>
                <a:gd name="T93" fmla="*/ 374 h 447"/>
                <a:gd name="T94" fmla="*/ 90 w 248"/>
                <a:gd name="T95" fmla="*/ 386 h 447"/>
                <a:gd name="T96" fmla="*/ 76 w 248"/>
                <a:gd name="T97" fmla="*/ 397 h 447"/>
                <a:gd name="T98" fmla="*/ 62 w 248"/>
                <a:gd name="T99" fmla="*/ 407 h 447"/>
                <a:gd name="T100" fmla="*/ 50 w 248"/>
                <a:gd name="T101" fmla="*/ 418 h 447"/>
                <a:gd name="T102" fmla="*/ 37 w 248"/>
                <a:gd name="T103" fmla="*/ 426 h 447"/>
                <a:gd name="T104" fmla="*/ 25 w 248"/>
                <a:gd name="T105" fmla="*/ 435 h 447"/>
                <a:gd name="T106" fmla="*/ 14 w 248"/>
                <a:gd name="T107" fmla="*/ 441 h 447"/>
                <a:gd name="T108" fmla="*/ 4 w 248"/>
                <a:gd name="T109" fmla="*/ 446 h 447"/>
                <a:gd name="T110" fmla="*/ 0 w 248"/>
                <a:gd name="T111" fmla="*/ 361 h 4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8"/>
                <a:gd name="T169" fmla="*/ 0 h 447"/>
                <a:gd name="T170" fmla="*/ 248 w 248"/>
                <a:gd name="T171" fmla="*/ 447 h 4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8" h="447">
                  <a:moveTo>
                    <a:pt x="0" y="361"/>
                  </a:moveTo>
                  <a:lnTo>
                    <a:pt x="12" y="350"/>
                  </a:lnTo>
                  <a:lnTo>
                    <a:pt x="29" y="338"/>
                  </a:lnTo>
                  <a:lnTo>
                    <a:pt x="46" y="324"/>
                  </a:lnTo>
                  <a:lnTo>
                    <a:pt x="62" y="306"/>
                  </a:lnTo>
                  <a:lnTo>
                    <a:pt x="82" y="287"/>
                  </a:lnTo>
                  <a:lnTo>
                    <a:pt x="101" y="266"/>
                  </a:lnTo>
                  <a:lnTo>
                    <a:pt x="117" y="248"/>
                  </a:lnTo>
                  <a:lnTo>
                    <a:pt x="133" y="228"/>
                  </a:lnTo>
                  <a:lnTo>
                    <a:pt x="147" y="207"/>
                  </a:lnTo>
                  <a:lnTo>
                    <a:pt x="158" y="188"/>
                  </a:lnTo>
                  <a:lnTo>
                    <a:pt x="166" y="172"/>
                  </a:lnTo>
                  <a:lnTo>
                    <a:pt x="175" y="151"/>
                  </a:lnTo>
                  <a:lnTo>
                    <a:pt x="184" y="131"/>
                  </a:lnTo>
                  <a:lnTo>
                    <a:pt x="191" y="113"/>
                  </a:lnTo>
                  <a:lnTo>
                    <a:pt x="198" y="92"/>
                  </a:lnTo>
                  <a:lnTo>
                    <a:pt x="205" y="71"/>
                  </a:lnTo>
                  <a:lnTo>
                    <a:pt x="209" y="52"/>
                  </a:lnTo>
                  <a:lnTo>
                    <a:pt x="212" y="34"/>
                  </a:lnTo>
                  <a:lnTo>
                    <a:pt x="217" y="16"/>
                  </a:lnTo>
                  <a:lnTo>
                    <a:pt x="217" y="0"/>
                  </a:lnTo>
                  <a:lnTo>
                    <a:pt x="217" y="2"/>
                  </a:lnTo>
                  <a:lnTo>
                    <a:pt x="221" y="9"/>
                  </a:lnTo>
                  <a:lnTo>
                    <a:pt x="226" y="23"/>
                  </a:lnTo>
                  <a:lnTo>
                    <a:pt x="230" y="39"/>
                  </a:lnTo>
                  <a:lnTo>
                    <a:pt x="237" y="58"/>
                  </a:lnTo>
                  <a:lnTo>
                    <a:pt x="240" y="80"/>
                  </a:lnTo>
                  <a:lnTo>
                    <a:pt x="244" y="101"/>
                  </a:lnTo>
                  <a:lnTo>
                    <a:pt x="247" y="121"/>
                  </a:lnTo>
                  <a:lnTo>
                    <a:pt x="247" y="142"/>
                  </a:lnTo>
                  <a:lnTo>
                    <a:pt x="244" y="159"/>
                  </a:lnTo>
                  <a:lnTo>
                    <a:pt x="238" y="179"/>
                  </a:lnTo>
                  <a:lnTo>
                    <a:pt x="230" y="197"/>
                  </a:lnTo>
                  <a:lnTo>
                    <a:pt x="221" y="218"/>
                  </a:lnTo>
                  <a:lnTo>
                    <a:pt x="211" y="239"/>
                  </a:lnTo>
                  <a:lnTo>
                    <a:pt x="198" y="260"/>
                  </a:lnTo>
                  <a:lnTo>
                    <a:pt x="186" y="281"/>
                  </a:lnTo>
                  <a:lnTo>
                    <a:pt x="173" y="300"/>
                  </a:lnTo>
                  <a:lnTo>
                    <a:pt x="158" y="319"/>
                  </a:lnTo>
                  <a:lnTo>
                    <a:pt x="145" y="336"/>
                  </a:lnTo>
                  <a:lnTo>
                    <a:pt x="133" y="349"/>
                  </a:lnTo>
                  <a:lnTo>
                    <a:pt x="117" y="361"/>
                  </a:lnTo>
                  <a:lnTo>
                    <a:pt x="103" y="374"/>
                  </a:lnTo>
                  <a:lnTo>
                    <a:pt x="90" y="386"/>
                  </a:lnTo>
                  <a:lnTo>
                    <a:pt x="76" y="397"/>
                  </a:lnTo>
                  <a:lnTo>
                    <a:pt x="62" y="407"/>
                  </a:lnTo>
                  <a:lnTo>
                    <a:pt x="50" y="418"/>
                  </a:lnTo>
                  <a:lnTo>
                    <a:pt x="37" y="426"/>
                  </a:lnTo>
                  <a:lnTo>
                    <a:pt x="25" y="435"/>
                  </a:lnTo>
                  <a:lnTo>
                    <a:pt x="14" y="441"/>
                  </a:lnTo>
                  <a:lnTo>
                    <a:pt x="4" y="446"/>
                  </a:lnTo>
                  <a:lnTo>
                    <a:pt x="0" y="36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3076" y="2499"/>
              <a:ext cx="248" cy="447"/>
            </a:xfrm>
            <a:custGeom>
              <a:avLst/>
              <a:gdLst>
                <a:gd name="T0" fmla="*/ 0 w 248"/>
                <a:gd name="T1" fmla="*/ 361 h 447"/>
                <a:gd name="T2" fmla="*/ 12 w 248"/>
                <a:gd name="T3" fmla="*/ 350 h 447"/>
                <a:gd name="T4" fmla="*/ 29 w 248"/>
                <a:gd name="T5" fmla="*/ 338 h 447"/>
                <a:gd name="T6" fmla="*/ 46 w 248"/>
                <a:gd name="T7" fmla="*/ 324 h 447"/>
                <a:gd name="T8" fmla="*/ 62 w 248"/>
                <a:gd name="T9" fmla="*/ 306 h 447"/>
                <a:gd name="T10" fmla="*/ 82 w 248"/>
                <a:gd name="T11" fmla="*/ 287 h 447"/>
                <a:gd name="T12" fmla="*/ 101 w 248"/>
                <a:gd name="T13" fmla="*/ 266 h 447"/>
                <a:gd name="T14" fmla="*/ 117 w 248"/>
                <a:gd name="T15" fmla="*/ 248 h 447"/>
                <a:gd name="T16" fmla="*/ 133 w 248"/>
                <a:gd name="T17" fmla="*/ 228 h 447"/>
                <a:gd name="T18" fmla="*/ 147 w 248"/>
                <a:gd name="T19" fmla="*/ 207 h 447"/>
                <a:gd name="T20" fmla="*/ 158 w 248"/>
                <a:gd name="T21" fmla="*/ 188 h 447"/>
                <a:gd name="T22" fmla="*/ 158 w 248"/>
                <a:gd name="T23" fmla="*/ 188 h 447"/>
                <a:gd name="T24" fmla="*/ 166 w 248"/>
                <a:gd name="T25" fmla="*/ 172 h 447"/>
                <a:gd name="T26" fmla="*/ 175 w 248"/>
                <a:gd name="T27" fmla="*/ 151 h 447"/>
                <a:gd name="T28" fmla="*/ 184 w 248"/>
                <a:gd name="T29" fmla="*/ 131 h 447"/>
                <a:gd name="T30" fmla="*/ 191 w 248"/>
                <a:gd name="T31" fmla="*/ 113 h 447"/>
                <a:gd name="T32" fmla="*/ 198 w 248"/>
                <a:gd name="T33" fmla="*/ 92 h 447"/>
                <a:gd name="T34" fmla="*/ 205 w 248"/>
                <a:gd name="T35" fmla="*/ 71 h 447"/>
                <a:gd name="T36" fmla="*/ 209 w 248"/>
                <a:gd name="T37" fmla="*/ 52 h 447"/>
                <a:gd name="T38" fmla="*/ 212 w 248"/>
                <a:gd name="T39" fmla="*/ 34 h 447"/>
                <a:gd name="T40" fmla="*/ 217 w 248"/>
                <a:gd name="T41" fmla="*/ 16 h 447"/>
                <a:gd name="T42" fmla="*/ 217 w 248"/>
                <a:gd name="T43" fmla="*/ 0 h 447"/>
                <a:gd name="T44" fmla="*/ 217 w 248"/>
                <a:gd name="T45" fmla="*/ 0 h 447"/>
                <a:gd name="T46" fmla="*/ 217 w 248"/>
                <a:gd name="T47" fmla="*/ 2 h 447"/>
                <a:gd name="T48" fmla="*/ 221 w 248"/>
                <a:gd name="T49" fmla="*/ 9 h 447"/>
                <a:gd name="T50" fmla="*/ 226 w 248"/>
                <a:gd name="T51" fmla="*/ 23 h 447"/>
                <a:gd name="T52" fmla="*/ 230 w 248"/>
                <a:gd name="T53" fmla="*/ 39 h 447"/>
                <a:gd name="T54" fmla="*/ 237 w 248"/>
                <a:gd name="T55" fmla="*/ 58 h 447"/>
                <a:gd name="T56" fmla="*/ 240 w 248"/>
                <a:gd name="T57" fmla="*/ 80 h 447"/>
                <a:gd name="T58" fmla="*/ 244 w 248"/>
                <a:gd name="T59" fmla="*/ 101 h 447"/>
                <a:gd name="T60" fmla="*/ 247 w 248"/>
                <a:gd name="T61" fmla="*/ 121 h 447"/>
                <a:gd name="T62" fmla="*/ 247 w 248"/>
                <a:gd name="T63" fmla="*/ 142 h 447"/>
                <a:gd name="T64" fmla="*/ 244 w 248"/>
                <a:gd name="T65" fmla="*/ 159 h 447"/>
                <a:gd name="T66" fmla="*/ 244 w 248"/>
                <a:gd name="T67" fmla="*/ 159 h 447"/>
                <a:gd name="T68" fmla="*/ 238 w 248"/>
                <a:gd name="T69" fmla="*/ 179 h 447"/>
                <a:gd name="T70" fmla="*/ 230 w 248"/>
                <a:gd name="T71" fmla="*/ 197 h 447"/>
                <a:gd name="T72" fmla="*/ 221 w 248"/>
                <a:gd name="T73" fmla="*/ 218 h 447"/>
                <a:gd name="T74" fmla="*/ 211 w 248"/>
                <a:gd name="T75" fmla="*/ 239 h 447"/>
                <a:gd name="T76" fmla="*/ 198 w 248"/>
                <a:gd name="T77" fmla="*/ 260 h 447"/>
                <a:gd name="T78" fmla="*/ 186 w 248"/>
                <a:gd name="T79" fmla="*/ 281 h 447"/>
                <a:gd name="T80" fmla="*/ 173 w 248"/>
                <a:gd name="T81" fmla="*/ 300 h 447"/>
                <a:gd name="T82" fmla="*/ 158 w 248"/>
                <a:gd name="T83" fmla="*/ 319 h 447"/>
                <a:gd name="T84" fmla="*/ 145 w 248"/>
                <a:gd name="T85" fmla="*/ 336 h 447"/>
                <a:gd name="T86" fmla="*/ 133 w 248"/>
                <a:gd name="T87" fmla="*/ 349 h 447"/>
                <a:gd name="T88" fmla="*/ 133 w 248"/>
                <a:gd name="T89" fmla="*/ 349 h 447"/>
                <a:gd name="T90" fmla="*/ 117 w 248"/>
                <a:gd name="T91" fmla="*/ 361 h 447"/>
                <a:gd name="T92" fmla="*/ 103 w 248"/>
                <a:gd name="T93" fmla="*/ 374 h 447"/>
                <a:gd name="T94" fmla="*/ 90 w 248"/>
                <a:gd name="T95" fmla="*/ 386 h 447"/>
                <a:gd name="T96" fmla="*/ 76 w 248"/>
                <a:gd name="T97" fmla="*/ 397 h 447"/>
                <a:gd name="T98" fmla="*/ 62 w 248"/>
                <a:gd name="T99" fmla="*/ 407 h 447"/>
                <a:gd name="T100" fmla="*/ 50 w 248"/>
                <a:gd name="T101" fmla="*/ 418 h 447"/>
                <a:gd name="T102" fmla="*/ 37 w 248"/>
                <a:gd name="T103" fmla="*/ 426 h 447"/>
                <a:gd name="T104" fmla="*/ 25 w 248"/>
                <a:gd name="T105" fmla="*/ 435 h 447"/>
                <a:gd name="T106" fmla="*/ 14 w 248"/>
                <a:gd name="T107" fmla="*/ 441 h 447"/>
                <a:gd name="T108" fmla="*/ 4 w 248"/>
                <a:gd name="T109" fmla="*/ 446 h 4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8"/>
                <a:gd name="T166" fmla="*/ 0 h 447"/>
                <a:gd name="T167" fmla="*/ 248 w 248"/>
                <a:gd name="T168" fmla="*/ 447 h 44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8" h="447">
                  <a:moveTo>
                    <a:pt x="0" y="361"/>
                  </a:moveTo>
                  <a:lnTo>
                    <a:pt x="12" y="350"/>
                  </a:lnTo>
                  <a:lnTo>
                    <a:pt x="29" y="338"/>
                  </a:lnTo>
                  <a:lnTo>
                    <a:pt x="46" y="324"/>
                  </a:lnTo>
                  <a:lnTo>
                    <a:pt x="62" y="306"/>
                  </a:lnTo>
                  <a:lnTo>
                    <a:pt x="82" y="287"/>
                  </a:lnTo>
                  <a:lnTo>
                    <a:pt x="101" y="266"/>
                  </a:lnTo>
                  <a:lnTo>
                    <a:pt x="117" y="248"/>
                  </a:lnTo>
                  <a:lnTo>
                    <a:pt x="133" y="228"/>
                  </a:lnTo>
                  <a:lnTo>
                    <a:pt x="147" y="207"/>
                  </a:lnTo>
                  <a:lnTo>
                    <a:pt x="158" y="188"/>
                  </a:lnTo>
                  <a:lnTo>
                    <a:pt x="166" y="172"/>
                  </a:lnTo>
                  <a:lnTo>
                    <a:pt x="175" y="151"/>
                  </a:lnTo>
                  <a:lnTo>
                    <a:pt x="184" y="131"/>
                  </a:lnTo>
                  <a:lnTo>
                    <a:pt x="191" y="113"/>
                  </a:lnTo>
                  <a:lnTo>
                    <a:pt x="198" y="92"/>
                  </a:lnTo>
                  <a:lnTo>
                    <a:pt x="205" y="71"/>
                  </a:lnTo>
                  <a:lnTo>
                    <a:pt x="209" y="52"/>
                  </a:lnTo>
                  <a:lnTo>
                    <a:pt x="212" y="34"/>
                  </a:lnTo>
                  <a:lnTo>
                    <a:pt x="217" y="16"/>
                  </a:lnTo>
                  <a:lnTo>
                    <a:pt x="217" y="0"/>
                  </a:lnTo>
                  <a:lnTo>
                    <a:pt x="217" y="2"/>
                  </a:lnTo>
                  <a:lnTo>
                    <a:pt x="221" y="9"/>
                  </a:lnTo>
                  <a:lnTo>
                    <a:pt x="226" y="23"/>
                  </a:lnTo>
                  <a:lnTo>
                    <a:pt x="230" y="39"/>
                  </a:lnTo>
                  <a:lnTo>
                    <a:pt x="237" y="58"/>
                  </a:lnTo>
                  <a:lnTo>
                    <a:pt x="240" y="80"/>
                  </a:lnTo>
                  <a:lnTo>
                    <a:pt x="244" y="101"/>
                  </a:lnTo>
                  <a:lnTo>
                    <a:pt x="247" y="121"/>
                  </a:lnTo>
                  <a:lnTo>
                    <a:pt x="247" y="142"/>
                  </a:lnTo>
                  <a:lnTo>
                    <a:pt x="244" y="159"/>
                  </a:lnTo>
                  <a:lnTo>
                    <a:pt x="238" y="179"/>
                  </a:lnTo>
                  <a:lnTo>
                    <a:pt x="230" y="197"/>
                  </a:lnTo>
                  <a:lnTo>
                    <a:pt x="221" y="218"/>
                  </a:lnTo>
                  <a:lnTo>
                    <a:pt x="211" y="239"/>
                  </a:lnTo>
                  <a:lnTo>
                    <a:pt x="198" y="260"/>
                  </a:lnTo>
                  <a:lnTo>
                    <a:pt x="186" y="281"/>
                  </a:lnTo>
                  <a:lnTo>
                    <a:pt x="173" y="300"/>
                  </a:lnTo>
                  <a:lnTo>
                    <a:pt x="158" y="319"/>
                  </a:lnTo>
                  <a:lnTo>
                    <a:pt x="145" y="336"/>
                  </a:lnTo>
                  <a:lnTo>
                    <a:pt x="133" y="349"/>
                  </a:lnTo>
                  <a:lnTo>
                    <a:pt x="117" y="361"/>
                  </a:lnTo>
                  <a:lnTo>
                    <a:pt x="103" y="374"/>
                  </a:lnTo>
                  <a:lnTo>
                    <a:pt x="90" y="386"/>
                  </a:lnTo>
                  <a:lnTo>
                    <a:pt x="76" y="397"/>
                  </a:lnTo>
                  <a:lnTo>
                    <a:pt x="62" y="407"/>
                  </a:lnTo>
                  <a:lnTo>
                    <a:pt x="50" y="418"/>
                  </a:lnTo>
                  <a:lnTo>
                    <a:pt x="37" y="426"/>
                  </a:lnTo>
                  <a:lnTo>
                    <a:pt x="25" y="435"/>
                  </a:lnTo>
                  <a:lnTo>
                    <a:pt x="14" y="441"/>
                  </a:lnTo>
                  <a:lnTo>
                    <a:pt x="4" y="446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Freeform 132"/>
            <p:cNvSpPr>
              <a:spLocks/>
            </p:cNvSpPr>
            <p:nvPr/>
          </p:nvSpPr>
          <p:spPr bwMode="auto">
            <a:xfrm>
              <a:off x="3057" y="2619"/>
              <a:ext cx="178" cy="268"/>
            </a:xfrm>
            <a:custGeom>
              <a:avLst/>
              <a:gdLst>
                <a:gd name="T0" fmla="*/ 0 w 178"/>
                <a:gd name="T1" fmla="*/ 262 h 268"/>
                <a:gd name="T2" fmla="*/ 2 w 178"/>
                <a:gd name="T3" fmla="*/ 250 h 268"/>
                <a:gd name="T4" fmla="*/ 4 w 178"/>
                <a:gd name="T5" fmla="*/ 235 h 268"/>
                <a:gd name="T6" fmla="*/ 7 w 178"/>
                <a:gd name="T7" fmla="*/ 218 h 268"/>
                <a:gd name="T8" fmla="*/ 9 w 178"/>
                <a:gd name="T9" fmla="*/ 202 h 268"/>
                <a:gd name="T10" fmla="*/ 14 w 178"/>
                <a:gd name="T11" fmla="*/ 184 h 268"/>
                <a:gd name="T12" fmla="*/ 20 w 178"/>
                <a:gd name="T13" fmla="*/ 168 h 268"/>
                <a:gd name="T14" fmla="*/ 27 w 178"/>
                <a:gd name="T15" fmla="*/ 151 h 268"/>
                <a:gd name="T16" fmla="*/ 32 w 178"/>
                <a:gd name="T17" fmla="*/ 134 h 268"/>
                <a:gd name="T18" fmla="*/ 43 w 178"/>
                <a:gd name="T19" fmla="*/ 121 h 268"/>
                <a:gd name="T20" fmla="*/ 54 w 178"/>
                <a:gd name="T21" fmla="*/ 110 h 268"/>
                <a:gd name="T22" fmla="*/ 54 w 178"/>
                <a:gd name="T23" fmla="*/ 110 h 268"/>
                <a:gd name="T24" fmla="*/ 67 w 178"/>
                <a:gd name="T25" fmla="*/ 101 h 268"/>
                <a:gd name="T26" fmla="*/ 81 w 178"/>
                <a:gd name="T27" fmla="*/ 90 h 268"/>
                <a:gd name="T28" fmla="*/ 96 w 178"/>
                <a:gd name="T29" fmla="*/ 78 h 268"/>
                <a:gd name="T30" fmla="*/ 108 w 178"/>
                <a:gd name="T31" fmla="*/ 67 h 268"/>
                <a:gd name="T32" fmla="*/ 124 w 178"/>
                <a:gd name="T33" fmla="*/ 54 h 268"/>
                <a:gd name="T34" fmla="*/ 136 w 178"/>
                <a:gd name="T35" fmla="*/ 43 h 268"/>
                <a:gd name="T36" fmla="*/ 149 w 178"/>
                <a:gd name="T37" fmla="*/ 31 h 268"/>
                <a:gd name="T38" fmla="*/ 159 w 178"/>
                <a:gd name="T39" fmla="*/ 20 h 268"/>
                <a:gd name="T40" fmla="*/ 168 w 178"/>
                <a:gd name="T41" fmla="*/ 10 h 268"/>
                <a:gd name="T42" fmla="*/ 174 w 178"/>
                <a:gd name="T43" fmla="*/ 0 h 268"/>
                <a:gd name="T44" fmla="*/ 174 w 178"/>
                <a:gd name="T45" fmla="*/ 0 h 268"/>
                <a:gd name="T46" fmla="*/ 174 w 178"/>
                <a:gd name="T47" fmla="*/ 2 h 268"/>
                <a:gd name="T48" fmla="*/ 174 w 178"/>
                <a:gd name="T49" fmla="*/ 10 h 268"/>
                <a:gd name="T50" fmla="*/ 177 w 178"/>
                <a:gd name="T51" fmla="*/ 23 h 268"/>
                <a:gd name="T52" fmla="*/ 177 w 178"/>
                <a:gd name="T53" fmla="*/ 39 h 268"/>
                <a:gd name="T54" fmla="*/ 177 w 178"/>
                <a:gd name="T55" fmla="*/ 59 h 268"/>
                <a:gd name="T56" fmla="*/ 177 w 178"/>
                <a:gd name="T57" fmla="*/ 80 h 268"/>
                <a:gd name="T58" fmla="*/ 174 w 178"/>
                <a:gd name="T59" fmla="*/ 98 h 268"/>
                <a:gd name="T60" fmla="*/ 168 w 178"/>
                <a:gd name="T61" fmla="*/ 117 h 268"/>
                <a:gd name="T62" fmla="*/ 161 w 178"/>
                <a:gd name="T63" fmla="*/ 136 h 268"/>
                <a:gd name="T64" fmla="*/ 153 w 178"/>
                <a:gd name="T65" fmla="*/ 151 h 268"/>
                <a:gd name="T66" fmla="*/ 153 w 178"/>
                <a:gd name="T67" fmla="*/ 151 h 268"/>
                <a:gd name="T68" fmla="*/ 140 w 178"/>
                <a:gd name="T69" fmla="*/ 165 h 268"/>
                <a:gd name="T70" fmla="*/ 128 w 178"/>
                <a:gd name="T71" fmla="*/ 179 h 268"/>
                <a:gd name="T72" fmla="*/ 115 w 178"/>
                <a:gd name="T73" fmla="*/ 193 h 268"/>
                <a:gd name="T74" fmla="*/ 101 w 178"/>
                <a:gd name="T75" fmla="*/ 207 h 268"/>
                <a:gd name="T76" fmla="*/ 85 w 178"/>
                <a:gd name="T77" fmla="*/ 220 h 268"/>
                <a:gd name="T78" fmla="*/ 73 w 178"/>
                <a:gd name="T79" fmla="*/ 232 h 268"/>
                <a:gd name="T80" fmla="*/ 60 w 178"/>
                <a:gd name="T81" fmla="*/ 243 h 268"/>
                <a:gd name="T82" fmla="*/ 50 w 178"/>
                <a:gd name="T83" fmla="*/ 254 h 268"/>
                <a:gd name="T84" fmla="*/ 41 w 178"/>
                <a:gd name="T85" fmla="*/ 260 h 268"/>
                <a:gd name="T86" fmla="*/ 32 w 178"/>
                <a:gd name="T87" fmla="*/ 267 h 268"/>
                <a:gd name="T88" fmla="*/ 0 w 178"/>
                <a:gd name="T89" fmla="*/ 262 h 2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8"/>
                <a:gd name="T136" fmla="*/ 0 h 268"/>
                <a:gd name="T137" fmla="*/ 178 w 178"/>
                <a:gd name="T138" fmla="*/ 268 h 2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7" y="218"/>
                  </a:lnTo>
                  <a:lnTo>
                    <a:pt x="9" y="202"/>
                  </a:lnTo>
                  <a:lnTo>
                    <a:pt x="14" y="184"/>
                  </a:lnTo>
                  <a:lnTo>
                    <a:pt x="20" y="168"/>
                  </a:lnTo>
                  <a:lnTo>
                    <a:pt x="27" y="151"/>
                  </a:lnTo>
                  <a:lnTo>
                    <a:pt x="32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67" y="101"/>
                  </a:lnTo>
                  <a:lnTo>
                    <a:pt x="81" y="90"/>
                  </a:lnTo>
                  <a:lnTo>
                    <a:pt x="96" y="78"/>
                  </a:lnTo>
                  <a:lnTo>
                    <a:pt x="108" y="67"/>
                  </a:lnTo>
                  <a:lnTo>
                    <a:pt x="124" y="54"/>
                  </a:lnTo>
                  <a:lnTo>
                    <a:pt x="136" y="43"/>
                  </a:lnTo>
                  <a:lnTo>
                    <a:pt x="149" y="31"/>
                  </a:lnTo>
                  <a:lnTo>
                    <a:pt x="159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4" y="98"/>
                  </a:lnTo>
                  <a:lnTo>
                    <a:pt x="168" y="117"/>
                  </a:lnTo>
                  <a:lnTo>
                    <a:pt x="161" y="136"/>
                  </a:lnTo>
                  <a:lnTo>
                    <a:pt x="153" y="151"/>
                  </a:lnTo>
                  <a:lnTo>
                    <a:pt x="140" y="165"/>
                  </a:lnTo>
                  <a:lnTo>
                    <a:pt x="128" y="179"/>
                  </a:lnTo>
                  <a:lnTo>
                    <a:pt x="115" y="193"/>
                  </a:lnTo>
                  <a:lnTo>
                    <a:pt x="101" y="207"/>
                  </a:lnTo>
                  <a:lnTo>
                    <a:pt x="85" y="220"/>
                  </a:lnTo>
                  <a:lnTo>
                    <a:pt x="73" y="232"/>
                  </a:lnTo>
                  <a:lnTo>
                    <a:pt x="60" y="243"/>
                  </a:lnTo>
                  <a:lnTo>
                    <a:pt x="50" y="254"/>
                  </a:lnTo>
                  <a:lnTo>
                    <a:pt x="41" y="260"/>
                  </a:lnTo>
                  <a:lnTo>
                    <a:pt x="32" y="267"/>
                  </a:lnTo>
                  <a:lnTo>
                    <a:pt x="0" y="26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133"/>
            <p:cNvSpPr>
              <a:spLocks/>
            </p:cNvSpPr>
            <p:nvPr/>
          </p:nvSpPr>
          <p:spPr bwMode="auto">
            <a:xfrm>
              <a:off x="3057" y="2619"/>
              <a:ext cx="178" cy="268"/>
            </a:xfrm>
            <a:custGeom>
              <a:avLst/>
              <a:gdLst>
                <a:gd name="T0" fmla="*/ 0 w 178"/>
                <a:gd name="T1" fmla="*/ 262 h 268"/>
                <a:gd name="T2" fmla="*/ 2 w 178"/>
                <a:gd name="T3" fmla="*/ 250 h 268"/>
                <a:gd name="T4" fmla="*/ 4 w 178"/>
                <a:gd name="T5" fmla="*/ 235 h 268"/>
                <a:gd name="T6" fmla="*/ 7 w 178"/>
                <a:gd name="T7" fmla="*/ 218 h 268"/>
                <a:gd name="T8" fmla="*/ 9 w 178"/>
                <a:gd name="T9" fmla="*/ 202 h 268"/>
                <a:gd name="T10" fmla="*/ 14 w 178"/>
                <a:gd name="T11" fmla="*/ 184 h 268"/>
                <a:gd name="T12" fmla="*/ 20 w 178"/>
                <a:gd name="T13" fmla="*/ 168 h 268"/>
                <a:gd name="T14" fmla="*/ 27 w 178"/>
                <a:gd name="T15" fmla="*/ 151 h 268"/>
                <a:gd name="T16" fmla="*/ 32 w 178"/>
                <a:gd name="T17" fmla="*/ 134 h 268"/>
                <a:gd name="T18" fmla="*/ 43 w 178"/>
                <a:gd name="T19" fmla="*/ 121 h 268"/>
                <a:gd name="T20" fmla="*/ 54 w 178"/>
                <a:gd name="T21" fmla="*/ 110 h 268"/>
                <a:gd name="T22" fmla="*/ 54 w 178"/>
                <a:gd name="T23" fmla="*/ 110 h 268"/>
                <a:gd name="T24" fmla="*/ 67 w 178"/>
                <a:gd name="T25" fmla="*/ 101 h 268"/>
                <a:gd name="T26" fmla="*/ 81 w 178"/>
                <a:gd name="T27" fmla="*/ 90 h 268"/>
                <a:gd name="T28" fmla="*/ 96 w 178"/>
                <a:gd name="T29" fmla="*/ 78 h 268"/>
                <a:gd name="T30" fmla="*/ 108 w 178"/>
                <a:gd name="T31" fmla="*/ 67 h 268"/>
                <a:gd name="T32" fmla="*/ 124 w 178"/>
                <a:gd name="T33" fmla="*/ 54 h 268"/>
                <a:gd name="T34" fmla="*/ 136 w 178"/>
                <a:gd name="T35" fmla="*/ 43 h 268"/>
                <a:gd name="T36" fmla="*/ 149 w 178"/>
                <a:gd name="T37" fmla="*/ 31 h 268"/>
                <a:gd name="T38" fmla="*/ 159 w 178"/>
                <a:gd name="T39" fmla="*/ 20 h 268"/>
                <a:gd name="T40" fmla="*/ 168 w 178"/>
                <a:gd name="T41" fmla="*/ 10 h 268"/>
                <a:gd name="T42" fmla="*/ 174 w 178"/>
                <a:gd name="T43" fmla="*/ 0 h 268"/>
                <a:gd name="T44" fmla="*/ 174 w 178"/>
                <a:gd name="T45" fmla="*/ 0 h 268"/>
                <a:gd name="T46" fmla="*/ 174 w 178"/>
                <a:gd name="T47" fmla="*/ 2 h 268"/>
                <a:gd name="T48" fmla="*/ 174 w 178"/>
                <a:gd name="T49" fmla="*/ 10 h 268"/>
                <a:gd name="T50" fmla="*/ 177 w 178"/>
                <a:gd name="T51" fmla="*/ 23 h 268"/>
                <a:gd name="T52" fmla="*/ 177 w 178"/>
                <a:gd name="T53" fmla="*/ 39 h 268"/>
                <a:gd name="T54" fmla="*/ 177 w 178"/>
                <a:gd name="T55" fmla="*/ 59 h 268"/>
                <a:gd name="T56" fmla="*/ 177 w 178"/>
                <a:gd name="T57" fmla="*/ 80 h 268"/>
                <a:gd name="T58" fmla="*/ 174 w 178"/>
                <a:gd name="T59" fmla="*/ 98 h 268"/>
                <a:gd name="T60" fmla="*/ 168 w 178"/>
                <a:gd name="T61" fmla="*/ 117 h 268"/>
                <a:gd name="T62" fmla="*/ 161 w 178"/>
                <a:gd name="T63" fmla="*/ 136 h 268"/>
                <a:gd name="T64" fmla="*/ 153 w 178"/>
                <a:gd name="T65" fmla="*/ 151 h 268"/>
                <a:gd name="T66" fmla="*/ 153 w 178"/>
                <a:gd name="T67" fmla="*/ 151 h 268"/>
                <a:gd name="T68" fmla="*/ 140 w 178"/>
                <a:gd name="T69" fmla="*/ 165 h 268"/>
                <a:gd name="T70" fmla="*/ 128 w 178"/>
                <a:gd name="T71" fmla="*/ 179 h 268"/>
                <a:gd name="T72" fmla="*/ 115 w 178"/>
                <a:gd name="T73" fmla="*/ 193 h 268"/>
                <a:gd name="T74" fmla="*/ 101 w 178"/>
                <a:gd name="T75" fmla="*/ 207 h 268"/>
                <a:gd name="T76" fmla="*/ 85 w 178"/>
                <a:gd name="T77" fmla="*/ 220 h 268"/>
                <a:gd name="T78" fmla="*/ 73 w 178"/>
                <a:gd name="T79" fmla="*/ 232 h 268"/>
                <a:gd name="T80" fmla="*/ 60 w 178"/>
                <a:gd name="T81" fmla="*/ 243 h 268"/>
                <a:gd name="T82" fmla="*/ 50 w 178"/>
                <a:gd name="T83" fmla="*/ 254 h 268"/>
                <a:gd name="T84" fmla="*/ 41 w 178"/>
                <a:gd name="T85" fmla="*/ 260 h 268"/>
                <a:gd name="T86" fmla="*/ 32 w 178"/>
                <a:gd name="T87" fmla="*/ 267 h 2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8"/>
                <a:gd name="T133" fmla="*/ 0 h 268"/>
                <a:gd name="T134" fmla="*/ 178 w 178"/>
                <a:gd name="T135" fmla="*/ 268 h 2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7" y="218"/>
                  </a:lnTo>
                  <a:lnTo>
                    <a:pt x="9" y="202"/>
                  </a:lnTo>
                  <a:lnTo>
                    <a:pt x="14" y="184"/>
                  </a:lnTo>
                  <a:lnTo>
                    <a:pt x="20" y="168"/>
                  </a:lnTo>
                  <a:lnTo>
                    <a:pt x="27" y="151"/>
                  </a:lnTo>
                  <a:lnTo>
                    <a:pt x="32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67" y="101"/>
                  </a:lnTo>
                  <a:lnTo>
                    <a:pt x="81" y="90"/>
                  </a:lnTo>
                  <a:lnTo>
                    <a:pt x="96" y="78"/>
                  </a:lnTo>
                  <a:lnTo>
                    <a:pt x="108" y="67"/>
                  </a:lnTo>
                  <a:lnTo>
                    <a:pt x="124" y="54"/>
                  </a:lnTo>
                  <a:lnTo>
                    <a:pt x="136" y="43"/>
                  </a:lnTo>
                  <a:lnTo>
                    <a:pt x="149" y="31"/>
                  </a:lnTo>
                  <a:lnTo>
                    <a:pt x="159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4" y="98"/>
                  </a:lnTo>
                  <a:lnTo>
                    <a:pt x="168" y="117"/>
                  </a:lnTo>
                  <a:lnTo>
                    <a:pt x="161" y="136"/>
                  </a:lnTo>
                  <a:lnTo>
                    <a:pt x="153" y="151"/>
                  </a:lnTo>
                  <a:lnTo>
                    <a:pt x="140" y="165"/>
                  </a:lnTo>
                  <a:lnTo>
                    <a:pt x="128" y="179"/>
                  </a:lnTo>
                  <a:lnTo>
                    <a:pt x="115" y="193"/>
                  </a:lnTo>
                  <a:lnTo>
                    <a:pt x="101" y="207"/>
                  </a:lnTo>
                  <a:lnTo>
                    <a:pt x="85" y="220"/>
                  </a:lnTo>
                  <a:lnTo>
                    <a:pt x="73" y="232"/>
                  </a:lnTo>
                  <a:lnTo>
                    <a:pt x="60" y="243"/>
                  </a:lnTo>
                  <a:lnTo>
                    <a:pt x="50" y="254"/>
                  </a:lnTo>
                  <a:lnTo>
                    <a:pt x="41" y="260"/>
                  </a:lnTo>
                  <a:lnTo>
                    <a:pt x="32" y="267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134"/>
            <p:cNvSpPr>
              <a:spLocks/>
            </p:cNvSpPr>
            <p:nvPr/>
          </p:nvSpPr>
          <p:spPr bwMode="auto">
            <a:xfrm>
              <a:off x="3046" y="2619"/>
              <a:ext cx="178" cy="268"/>
            </a:xfrm>
            <a:custGeom>
              <a:avLst/>
              <a:gdLst>
                <a:gd name="T0" fmla="*/ 0 w 178"/>
                <a:gd name="T1" fmla="*/ 262 h 268"/>
                <a:gd name="T2" fmla="*/ 2 w 178"/>
                <a:gd name="T3" fmla="*/ 250 h 268"/>
                <a:gd name="T4" fmla="*/ 4 w 178"/>
                <a:gd name="T5" fmla="*/ 235 h 268"/>
                <a:gd name="T6" fmla="*/ 6 w 178"/>
                <a:gd name="T7" fmla="*/ 218 h 268"/>
                <a:gd name="T8" fmla="*/ 10 w 178"/>
                <a:gd name="T9" fmla="*/ 202 h 268"/>
                <a:gd name="T10" fmla="*/ 15 w 178"/>
                <a:gd name="T11" fmla="*/ 184 h 268"/>
                <a:gd name="T12" fmla="*/ 18 w 178"/>
                <a:gd name="T13" fmla="*/ 168 h 268"/>
                <a:gd name="T14" fmla="*/ 27 w 178"/>
                <a:gd name="T15" fmla="*/ 151 h 268"/>
                <a:gd name="T16" fmla="*/ 34 w 178"/>
                <a:gd name="T17" fmla="*/ 134 h 268"/>
                <a:gd name="T18" fmla="*/ 43 w 178"/>
                <a:gd name="T19" fmla="*/ 121 h 268"/>
                <a:gd name="T20" fmla="*/ 54 w 178"/>
                <a:gd name="T21" fmla="*/ 110 h 268"/>
                <a:gd name="T22" fmla="*/ 54 w 178"/>
                <a:gd name="T23" fmla="*/ 110 h 268"/>
                <a:gd name="T24" fmla="*/ 68 w 178"/>
                <a:gd name="T25" fmla="*/ 101 h 268"/>
                <a:gd name="T26" fmla="*/ 82 w 178"/>
                <a:gd name="T27" fmla="*/ 90 h 268"/>
                <a:gd name="T28" fmla="*/ 94 w 178"/>
                <a:gd name="T29" fmla="*/ 78 h 268"/>
                <a:gd name="T30" fmla="*/ 109 w 178"/>
                <a:gd name="T31" fmla="*/ 67 h 268"/>
                <a:gd name="T32" fmla="*/ 122 w 178"/>
                <a:gd name="T33" fmla="*/ 54 h 268"/>
                <a:gd name="T34" fmla="*/ 137 w 178"/>
                <a:gd name="T35" fmla="*/ 43 h 268"/>
                <a:gd name="T36" fmla="*/ 147 w 178"/>
                <a:gd name="T37" fmla="*/ 31 h 268"/>
                <a:gd name="T38" fmla="*/ 158 w 178"/>
                <a:gd name="T39" fmla="*/ 20 h 268"/>
                <a:gd name="T40" fmla="*/ 168 w 178"/>
                <a:gd name="T41" fmla="*/ 10 h 268"/>
                <a:gd name="T42" fmla="*/ 174 w 178"/>
                <a:gd name="T43" fmla="*/ 0 h 268"/>
                <a:gd name="T44" fmla="*/ 174 w 178"/>
                <a:gd name="T45" fmla="*/ 0 h 268"/>
                <a:gd name="T46" fmla="*/ 174 w 178"/>
                <a:gd name="T47" fmla="*/ 2 h 268"/>
                <a:gd name="T48" fmla="*/ 174 w 178"/>
                <a:gd name="T49" fmla="*/ 10 h 268"/>
                <a:gd name="T50" fmla="*/ 177 w 178"/>
                <a:gd name="T51" fmla="*/ 23 h 268"/>
                <a:gd name="T52" fmla="*/ 177 w 178"/>
                <a:gd name="T53" fmla="*/ 39 h 268"/>
                <a:gd name="T54" fmla="*/ 177 w 178"/>
                <a:gd name="T55" fmla="*/ 59 h 268"/>
                <a:gd name="T56" fmla="*/ 177 w 178"/>
                <a:gd name="T57" fmla="*/ 80 h 268"/>
                <a:gd name="T58" fmla="*/ 172 w 178"/>
                <a:gd name="T59" fmla="*/ 98 h 268"/>
                <a:gd name="T60" fmla="*/ 168 w 178"/>
                <a:gd name="T61" fmla="*/ 117 h 268"/>
                <a:gd name="T62" fmla="*/ 162 w 178"/>
                <a:gd name="T63" fmla="*/ 136 h 268"/>
                <a:gd name="T64" fmla="*/ 151 w 178"/>
                <a:gd name="T65" fmla="*/ 151 h 268"/>
                <a:gd name="T66" fmla="*/ 151 w 178"/>
                <a:gd name="T67" fmla="*/ 151 h 268"/>
                <a:gd name="T68" fmla="*/ 139 w 178"/>
                <a:gd name="T69" fmla="*/ 165 h 268"/>
                <a:gd name="T70" fmla="*/ 126 w 178"/>
                <a:gd name="T71" fmla="*/ 179 h 268"/>
                <a:gd name="T72" fmla="*/ 114 w 178"/>
                <a:gd name="T73" fmla="*/ 193 h 268"/>
                <a:gd name="T74" fmla="*/ 98 w 178"/>
                <a:gd name="T75" fmla="*/ 207 h 268"/>
                <a:gd name="T76" fmla="*/ 86 w 178"/>
                <a:gd name="T77" fmla="*/ 220 h 268"/>
                <a:gd name="T78" fmla="*/ 73 w 178"/>
                <a:gd name="T79" fmla="*/ 232 h 268"/>
                <a:gd name="T80" fmla="*/ 61 w 178"/>
                <a:gd name="T81" fmla="*/ 243 h 268"/>
                <a:gd name="T82" fmla="*/ 50 w 178"/>
                <a:gd name="T83" fmla="*/ 254 h 268"/>
                <a:gd name="T84" fmla="*/ 40 w 178"/>
                <a:gd name="T85" fmla="*/ 260 h 268"/>
                <a:gd name="T86" fmla="*/ 31 w 178"/>
                <a:gd name="T87" fmla="*/ 267 h 268"/>
                <a:gd name="T88" fmla="*/ 0 w 178"/>
                <a:gd name="T89" fmla="*/ 262 h 2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8"/>
                <a:gd name="T136" fmla="*/ 0 h 268"/>
                <a:gd name="T137" fmla="*/ 178 w 178"/>
                <a:gd name="T138" fmla="*/ 268 h 2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6" y="218"/>
                  </a:lnTo>
                  <a:lnTo>
                    <a:pt x="10" y="202"/>
                  </a:lnTo>
                  <a:lnTo>
                    <a:pt x="15" y="184"/>
                  </a:lnTo>
                  <a:lnTo>
                    <a:pt x="18" y="168"/>
                  </a:lnTo>
                  <a:lnTo>
                    <a:pt x="27" y="151"/>
                  </a:lnTo>
                  <a:lnTo>
                    <a:pt x="34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68" y="101"/>
                  </a:lnTo>
                  <a:lnTo>
                    <a:pt x="82" y="90"/>
                  </a:lnTo>
                  <a:lnTo>
                    <a:pt x="94" y="78"/>
                  </a:lnTo>
                  <a:lnTo>
                    <a:pt x="109" y="67"/>
                  </a:lnTo>
                  <a:lnTo>
                    <a:pt x="122" y="54"/>
                  </a:lnTo>
                  <a:lnTo>
                    <a:pt x="137" y="43"/>
                  </a:lnTo>
                  <a:lnTo>
                    <a:pt x="147" y="31"/>
                  </a:lnTo>
                  <a:lnTo>
                    <a:pt x="158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2" y="98"/>
                  </a:lnTo>
                  <a:lnTo>
                    <a:pt x="168" y="117"/>
                  </a:lnTo>
                  <a:lnTo>
                    <a:pt x="162" y="136"/>
                  </a:lnTo>
                  <a:lnTo>
                    <a:pt x="151" y="151"/>
                  </a:lnTo>
                  <a:lnTo>
                    <a:pt x="139" y="165"/>
                  </a:lnTo>
                  <a:lnTo>
                    <a:pt x="126" y="179"/>
                  </a:lnTo>
                  <a:lnTo>
                    <a:pt x="114" y="193"/>
                  </a:lnTo>
                  <a:lnTo>
                    <a:pt x="98" y="207"/>
                  </a:lnTo>
                  <a:lnTo>
                    <a:pt x="86" y="220"/>
                  </a:lnTo>
                  <a:lnTo>
                    <a:pt x="73" y="232"/>
                  </a:lnTo>
                  <a:lnTo>
                    <a:pt x="61" y="243"/>
                  </a:lnTo>
                  <a:lnTo>
                    <a:pt x="50" y="254"/>
                  </a:lnTo>
                  <a:lnTo>
                    <a:pt x="40" y="260"/>
                  </a:lnTo>
                  <a:lnTo>
                    <a:pt x="31" y="267"/>
                  </a:lnTo>
                  <a:lnTo>
                    <a:pt x="0" y="26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135"/>
            <p:cNvSpPr>
              <a:spLocks/>
            </p:cNvSpPr>
            <p:nvPr/>
          </p:nvSpPr>
          <p:spPr bwMode="auto">
            <a:xfrm>
              <a:off x="3046" y="2619"/>
              <a:ext cx="178" cy="268"/>
            </a:xfrm>
            <a:custGeom>
              <a:avLst/>
              <a:gdLst>
                <a:gd name="T0" fmla="*/ 0 w 178"/>
                <a:gd name="T1" fmla="*/ 262 h 268"/>
                <a:gd name="T2" fmla="*/ 2 w 178"/>
                <a:gd name="T3" fmla="*/ 250 h 268"/>
                <a:gd name="T4" fmla="*/ 4 w 178"/>
                <a:gd name="T5" fmla="*/ 235 h 268"/>
                <a:gd name="T6" fmla="*/ 6 w 178"/>
                <a:gd name="T7" fmla="*/ 218 h 268"/>
                <a:gd name="T8" fmla="*/ 10 w 178"/>
                <a:gd name="T9" fmla="*/ 202 h 268"/>
                <a:gd name="T10" fmla="*/ 15 w 178"/>
                <a:gd name="T11" fmla="*/ 184 h 268"/>
                <a:gd name="T12" fmla="*/ 18 w 178"/>
                <a:gd name="T13" fmla="*/ 168 h 268"/>
                <a:gd name="T14" fmla="*/ 27 w 178"/>
                <a:gd name="T15" fmla="*/ 151 h 268"/>
                <a:gd name="T16" fmla="*/ 34 w 178"/>
                <a:gd name="T17" fmla="*/ 134 h 268"/>
                <a:gd name="T18" fmla="*/ 43 w 178"/>
                <a:gd name="T19" fmla="*/ 121 h 268"/>
                <a:gd name="T20" fmla="*/ 54 w 178"/>
                <a:gd name="T21" fmla="*/ 110 h 268"/>
                <a:gd name="T22" fmla="*/ 54 w 178"/>
                <a:gd name="T23" fmla="*/ 110 h 268"/>
                <a:gd name="T24" fmla="*/ 68 w 178"/>
                <a:gd name="T25" fmla="*/ 101 h 268"/>
                <a:gd name="T26" fmla="*/ 82 w 178"/>
                <a:gd name="T27" fmla="*/ 90 h 268"/>
                <a:gd name="T28" fmla="*/ 94 w 178"/>
                <a:gd name="T29" fmla="*/ 78 h 268"/>
                <a:gd name="T30" fmla="*/ 109 w 178"/>
                <a:gd name="T31" fmla="*/ 67 h 268"/>
                <a:gd name="T32" fmla="*/ 122 w 178"/>
                <a:gd name="T33" fmla="*/ 54 h 268"/>
                <a:gd name="T34" fmla="*/ 137 w 178"/>
                <a:gd name="T35" fmla="*/ 43 h 268"/>
                <a:gd name="T36" fmla="*/ 147 w 178"/>
                <a:gd name="T37" fmla="*/ 31 h 268"/>
                <a:gd name="T38" fmla="*/ 158 w 178"/>
                <a:gd name="T39" fmla="*/ 20 h 268"/>
                <a:gd name="T40" fmla="*/ 168 w 178"/>
                <a:gd name="T41" fmla="*/ 10 h 268"/>
                <a:gd name="T42" fmla="*/ 174 w 178"/>
                <a:gd name="T43" fmla="*/ 0 h 268"/>
                <a:gd name="T44" fmla="*/ 174 w 178"/>
                <a:gd name="T45" fmla="*/ 0 h 268"/>
                <a:gd name="T46" fmla="*/ 174 w 178"/>
                <a:gd name="T47" fmla="*/ 2 h 268"/>
                <a:gd name="T48" fmla="*/ 174 w 178"/>
                <a:gd name="T49" fmla="*/ 10 h 268"/>
                <a:gd name="T50" fmla="*/ 177 w 178"/>
                <a:gd name="T51" fmla="*/ 23 h 268"/>
                <a:gd name="T52" fmla="*/ 177 w 178"/>
                <a:gd name="T53" fmla="*/ 39 h 268"/>
                <a:gd name="T54" fmla="*/ 177 w 178"/>
                <a:gd name="T55" fmla="*/ 59 h 268"/>
                <a:gd name="T56" fmla="*/ 177 w 178"/>
                <a:gd name="T57" fmla="*/ 80 h 268"/>
                <a:gd name="T58" fmla="*/ 172 w 178"/>
                <a:gd name="T59" fmla="*/ 98 h 268"/>
                <a:gd name="T60" fmla="*/ 168 w 178"/>
                <a:gd name="T61" fmla="*/ 117 h 268"/>
                <a:gd name="T62" fmla="*/ 162 w 178"/>
                <a:gd name="T63" fmla="*/ 136 h 268"/>
                <a:gd name="T64" fmla="*/ 151 w 178"/>
                <a:gd name="T65" fmla="*/ 151 h 268"/>
                <a:gd name="T66" fmla="*/ 151 w 178"/>
                <a:gd name="T67" fmla="*/ 151 h 268"/>
                <a:gd name="T68" fmla="*/ 139 w 178"/>
                <a:gd name="T69" fmla="*/ 165 h 268"/>
                <a:gd name="T70" fmla="*/ 126 w 178"/>
                <a:gd name="T71" fmla="*/ 179 h 268"/>
                <a:gd name="T72" fmla="*/ 114 w 178"/>
                <a:gd name="T73" fmla="*/ 193 h 268"/>
                <a:gd name="T74" fmla="*/ 98 w 178"/>
                <a:gd name="T75" fmla="*/ 207 h 268"/>
                <a:gd name="T76" fmla="*/ 86 w 178"/>
                <a:gd name="T77" fmla="*/ 220 h 268"/>
                <a:gd name="T78" fmla="*/ 73 w 178"/>
                <a:gd name="T79" fmla="*/ 232 h 268"/>
                <a:gd name="T80" fmla="*/ 61 w 178"/>
                <a:gd name="T81" fmla="*/ 243 h 268"/>
                <a:gd name="T82" fmla="*/ 50 w 178"/>
                <a:gd name="T83" fmla="*/ 254 h 268"/>
                <a:gd name="T84" fmla="*/ 40 w 178"/>
                <a:gd name="T85" fmla="*/ 260 h 268"/>
                <a:gd name="T86" fmla="*/ 31 w 178"/>
                <a:gd name="T87" fmla="*/ 267 h 2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8"/>
                <a:gd name="T133" fmla="*/ 0 h 268"/>
                <a:gd name="T134" fmla="*/ 178 w 178"/>
                <a:gd name="T135" fmla="*/ 268 h 2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6" y="218"/>
                  </a:lnTo>
                  <a:lnTo>
                    <a:pt x="10" y="202"/>
                  </a:lnTo>
                  <a:lnTo>
                    <a:pt x="15" y="184"/>
                  </a:lnTo>
                  <a:lnTo>
                    <a:pt x="18" y="168"/>
                  </a:lnTo>
                  <a:lnTo>
                    <a:pt x="27" y="151"/>
                  </a:lnTo>
                  <a:lnTo>
                    <a:pt x="34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68" y="101"/>
                  </a:lnTo>
                  <a:lnTo>
                    <a:pt x="82" y="90"/>
                  </a:lnTo>
                  <a:lnTo>
                    <a:pt x="94" y="78"/>
                  </a:lnTo>
                  <a:lnTo>
                    <a:pt x="109" y="67"/>
                  </a:lnTo>
                  <a:lnTo>
                    <a:pt x="122" y="54"/>
                  </a:lnTo>
                  <a:lnTo>
                    <a:pt x="137" y="43"/>
                  </a:lnTo>
                  <a:lnTo>
                    <a:pt x="147" y="31"/>
                  </a:lnTo>
                  <a:lnTo>
                    <a:pt x="158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2" y="98"/>
                  </a:lnTo>
                  <a:lnTo>
                    <a:pt x="168" y="117"/>
                  </a:lnTo>
                  <a:lnTo>
                    <a:pt x="162" y="136"/>
                  </a:lnTo>
                  <a:lnTo>
                    <a:pt x="151" y="151"/>
                  </a:lnTo>
                  <a:lnTo>
                    <a:pt x="139" y="165"/>
                  </a:lnTo>
                  <a:lnTo>
                    <a:pt x="126" y="179"/>
                  </a:lnTo>
                  <a:lnTo>
                    <a:pt x="114" y="193"/>
                  </a:lnTo>
                  <a:lnTo>
                    <a:pt x="98" y="207"/>
                  </a:lnTo>
                  <a:lnTo>
                    <a:pt x="86" y="220"/>
                  </a:lnTo>
                  <a:lnTo>
                    <a:pt x="73" y="232"/>
                  </a:lnTo>
                  <a:lnTo>
                    <a:pt x="61" y="243"/>
                  </a:lnTo>
                  <a:lnTo>
                    <a:pt x="50" y="254"/>
                  </a:lnTo>
                  <a:lnTo>
                    <a:pt x="40" y="260"/>
                  </a:lnTo>
                  <a:lnTo>
                    <a:pt x="31" y="267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136"/>
            <p:cNvSpPr>
              <a:spLocks/>
            </p:cNvSpPr>
            <p:nvPr/>
          </p:nvSpPr>
          <p:spPr bwMode="auto">
            <a:xfrm>
              <a:off x="3552" y="1897"/>
              <a:ext cx="357" cy="670"/>
            </a:xfrm>
            <a:custGeom>
              <a:avLst/>
              <a:gdLst>
                <a:gd name="T0" fmla="*/ 6 w 357"/>
                <a:gd name="T1" fmla="*/ 633 h 670"/>
                <a:gd name="T2" fmla="*/ 25 w 357"/>
                <a:gd name="T3" fmla="*/ 574 h 670"/>
                <a:gd name="T4" fmla="*/ 52 w 357"/>
                <a:gd name="T5" fmla="*/ 505 h 670"/>
                <a:gd name="T6" fmla="*/ 82 w 357"/>
                <a:gd name="T7" fmla="*/ 433 h 670"/>
                <a:gd name="T8" fmla="*/ 115 w 357"/>
                <a:gd name="T9" fmla="*/ 371 h 670"/>
                <a:gd name="T10" fmla="*/ 132 w 357"/>
                <a:gd name="T11" fmla="*/ 344 h 670"/>
                <a:gd name="T12" fmla="*/ 163 w 357"/>
                <a:gd name="T13" fmla="*/ 300 h 670"/>
                <a:gd name="T14" fmla="*/ 188 w 357"/>
                <a:gd name="T15" fmla="*/ 258 h 670"/>
                <a:gd name="T16" fmla="*/ 206 w 357"/>
                <a:gd name="T17" fmla="*/ 220 h 670"/>
                <a:gd name="T18" fmla="*/ 218 w 357"/>
                <a:gd name="T19" fmla="*/ 184 h 670"/>
                <a:gd name="T20" fmla="*/ 227 w 357"/>
                <a:gd name="T21" fmla="*/ 150 h 670"/>
                <a:gd name="T22" fmla="*/ 231 w 357"/>
                <a:gd name="T23" fmla="*/ 134 h 670"/>
                <a:gd name="T24" fmla="*/ 246 w 357"/>
                <a:gd name="T25" fmla="*/ 97 h 670"/>
                <a:gd name="T26" fmla="*/ 269 w 357"/>
                <a:gd name="T27" fmla="*/ 60 h 670"/>
                <a:gd name="T28" fmla="*/ 294 w 357"/>
                <a:gd name="T29" fmla="*/ 26 h 670"/>
                <a:gd name="T30" fmla="*/ 324 w 357"/>
                <a:gd name="T31" fmla="*/ 3 h 670"/>
                <a:gd name="T32" fmla="*/ 338 w 357"/>
                <a:gd name="T33" fmla="*/ 0 h 670"/>
                <a:gd name="T34" fmla="*/ 338 w 357"/>
                <a:gd name="T35" fmla="*/ 7 h 670"/>
                <a:gd name="T36" fmla="*/ 345 w 357"/>
                <a:gd name="T37" fmla="*/ 33 h 670"/>
                <a:gd name="T38" fmla="*/ 349 w 357"/>
                <a:gd name="T39" fmla="*/ 67 h 670"/>
                <a:gd name="T40" fmla="*/ 356 w 357"/>
                <a:gd name="T41" fmla="*/ 104 h 670"/>
                <a:gd name="T42" fmla="*/ 356 w 357"/>
                <a:gd name="T43" fmla="*/ 140 h 670"/>
                <a:gd name="T44" fmla="*/ 356 w 357"/>
                <a:gd name="T45" fmla="*/ 159 h 670"/>
                <a:gd name="T46" fmla="*/ 356 w 357"/>
                <a:gd name="T47" fmla="*/ 203 h 670"/>
                <a:gd name="T48" fmla="*/ 351 w 357"/>
                <a:gd name="T49" fmla="*/ 254 h 670"/>
                <a:gd name="T50" fmla="*/ 342 w 357"/>
                <a:gd name="T51" fmla="*/ 304 h 670"/>
                <a:gd name="T52" fmla="*/ 332 w 357"/>
                <a:gd name="T53" fmla="*/ 351 h 670"/>
                <a:gd name="T54" fmla="*/ 326 w 357"/>
                <a:gd name="T55" fmla="*/ 371 h 670"/>
                <a:gd name="T56" fmla="*/ 298 w 357"/>
                <a:gd name="T57" fmla="*/ 420 h 670"/>
                <a:gd name="T58" fmla="*/ 243 w 357"/>
                <a:gd name="T59" fmla="*/ 491 h 670"/>
                <a:gd name="T60" fmla="*/ 179 w 357"/>
                <a:gd name="T61" fmla="*/ 563 h 670"/>
                <a:gd name="T62" fmla="*/ 113 w 357"/>
                <a:gd name="T63" fmla="*/ 629 h 670"/>
                <a:gd name="T64" fmla="*/ 57 w 357"/>
                <a:gd name="T65" fmla="*/ 669 h 6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670"/>
                <a:gd name="T101" fmla="*/ 357 w 357"/>
                <a:gd name="T102" fmla="*/ 670 h 6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670">
                  <a:moveTo>
                    <a:pt x="0" y="659"/>
                  </a:moveTo>
                  <a:lnTo>
                    <a:pt x="6" y="633"/>
                  </a:lnTo>
                  <a:lnTo>
                    <a:pt x="14" y="606"/>
                  </a:lnTo>
                  <a:lnTo>
                    <a:pt x="25" y="574"/>
                  </a:lnTo>
                  <a:lnTo>
                    <a:pt x="38" y="538"/>
                  </a:lnTo>
                  <a:lnTo>
                    <a:pt x="52" y="505"/>
                  </a:lnTo>
                  <a:lnTo>
                    <a:pt x="64" y="468"/>
                  </a:lnTo>
                  <a:lnTo>
                    <a:pt x="82" y="433"/>
                  </a:lnTo>
                  <a:lnTo>
                    <a:pt x="98" y="401"/>
                  </a:lnTo>
                  <a:lnTo>
                    <a:pt x="115" y="371"/>
                  </a:lnTo>
                  <a:lnTo>
                    <a:pt x="132" y="344"/>
                  </a:lnTo>
                  <a:lnTo>
                    <a:pt x="149" y="321"/>
                  </a:lnTo>
                  <a:lnTo>
                    <a:pt x="163" y="300"/>
                  </a:lnTo>
                  <a:lnTo>
                    <a:pt x="176" y="279"/>
                  </a:lnTo>
                  <a:lnTo>
                    <a:pt x="188" y="258"/>
                  </a:lnTo>
                  <a:lnTo>
                    <a:pt x="197" y="237"/>
                  </a:lnTo>
                  <a:lnTo>
                    <a:pt x="206" y="220"/>
                  </a:lnTo>
                  <a:lnTo>
                    <a:pt x="213" y="201"/>
                  </a:lnTo>
                  <a:lnTo>
                    <a:pt x="218" y="184"/>
                  </a:lnTo>
                  <a:lnTo>
                    <a:pt x="223" y="168"/>
                  </a:lnTo>
                  <a:lnTo>
                    <a:pt x="227" y="150"/>
                  </a:lnTo>
                  <a:lnTo>
                    <a:pt x="231" y="134"/>
                  </a:lnTo>
                  <a:lnTo>
                    <a:pt x="238" y="117"/>
                  </a:lnTo>
                  <a:lnTo>
                    <a:pt x="246" y="97"/>
                  </a:lnTo>
                  <a:lnTo>
                    <a:pt x="257" y="79"/>
                  </a:lnTo>
                  <a:lnTo>
                    <a:pt x="269" y="60"/>
                  </a:lnTo>
                  <a:lnTo>
                    <a:pt x="282" y="41"/>
                  </a:lnTo>
                  <a:lnTo>
                    <a:pt x="294" y="26"/>
                  </a:lnTo>
                  <a:lnTo>
                    <a:pt x="309" y="14"/>
                  </a:lnTo>
                  <a:lnTo>
                    <a:pt x="324" y="3"/>
                  </a:lnTo>
                  <a:lnTo>
                    <a:pt x="338" y="0"/>
                  </a:lnTo>
                  <a:lnTo>
                    <a:pt x="338" y="1"/>
                  </a:lnTo>
                  <a:lnTo>
                    <a:pt x="338" y="7"/>
                  </a:lnTo>
                  <a:lnTo>
                    <a:pt x="342" y="18"/>
                  </a:lnTo>
                  <a:lnTo>
                    <a:pt x="345" y="33"/>
                  </a:lnTo>
                  <a:lnTo>
                    <a:pt x="347" y="48"/>
                  </a:lnTo>
                  <a:lnTo>
                    <a:pt x="349" y="67"/>
                  </a:lnTo>
                  <a:lnTo>
                    <a:pt x="351" y="85"/>
                  </a:lnTo>
                  <a:lnTo>
                    <a:pt x="356" y="104"/>
                  </a:lnTo>
                  <a:lnTo>
                    <a:pt x="356" y="122"/>
                  </a:lnTo>
                  <a:lnTo>
                    <a:pt x="356" y="140"/>
                  </a:lnTo>
                  <a:lnTo>
                    <a:pt x="356" y="159"/>
                  </a:lnTo>
                  <a:lnTo>
                    <a:pt x="356" y="180"/>
                  </a:lnTo>
                  <a:lnTo>
                    <a:pt x="356" y="203"/>
                  </a:lnTo>
                  <a:lnTo>
                    <a:pt x="351" y="228"/>
                  </a:lnTo>
                  <a:lnTo>
                    <a:pt x="351" y="254"/>
                  </a:lnTo>
                  <a:lnTo>
                    <a:pt x="347" y="279"/>
                  </a:lnTo>
                  <a:lnTo>
                    <a:pt x="342" y="304"/>
                  </a:lnTo>
                  <a:lnTo>
                    <a:pt x="338" y="330"/>
                  </a:lnTo>
                  <a:lnTo>
                    <a:pt x="332" y="351"/>
                  </a:lnTo>
                  <a:lnTo>
                    <a:pt x="326" y="371"/>
                  </a:lnTo>
                  <a:lnTo>
                    <a:pt x="315" y="392"/>
                  </a:lnTo>
                  <a:lnTo>
                    <a:pt x="298" y="420"/>
                  </a:lnTo>
                  <a:lnTo>
                    <a:pt x="273" y="454"/>
                  </a:lnTo>
                  <a:lnTo>
                    <a:pt x="243" y="491"/>
                  </a:lnTo>
                  <a:lnTo>
                    <a:pt x="214" y="528"/>
                  </a:lnTo>
                  <a:lnTo>
                    <a:pt x="179" y="563"/>
                  </a:lnTo>
                  <a:lnTo>
                    <a:pt x="145" y="599"/>
                  </a:lnTo>
                  <a:lnTo>
                    <a:pt x="113" y="629"/>
                  </a:lnTo>
                  <a:lnTo>
                    <a:pt x="82" y="654"/>
                  </a:lnTo>
                  <a:lnTo>
                    <a:pt x="57" y="669"/>
                  </a:lnTo>
                  <a:lnTo>
                    <a:pt x="0" y="65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137"/>
            <p:cNvSpPr>
              <a:spLocks/>
            </p:cNvSpPr>
            <p:nvPr/>
          </p:nvSpPr>
          <p:spPr bwMode="auto">
            <a:xfrm>
              <a:off x="3552" y="1897"/>
              <a:ext cx="357" cy="670"/>
            </a:xfrm>
            <a:custGeom>
              <a:avLst/>
              <a:gdLst>
                <a:gd name="T0" fmla="*/ 6 w 357"/>
                <a:gd name="T1" fmla="*/ 633 h 670"/>
                <a:gd name="T2" fmla="*/ 25 w 357"/>
                <a:gd name="T3" fmla="*/ 574 h 670"/>
                <a:gd name="T4" fmla="*/ 52 w 357"/>
                <a:gd name="T5" fmla="*/ 505 h 670"/>
                <a:gd name="T6" fmla="*/ 82 w 357"/>
                <a:gd name="T7" fmla="*/ 433 h 670"/>
                <a:gd name="T8" fmla="*/ 115 w 357"/>
                <a:gd name="T9" fmla="*/ 371 h 670"/>
                <a:gd name="T10" fmla="*/ 132 w 357"/>
                <a:gd name="T11" fmla="*/ 344 h 670"/>
                <a:gd name="T12" fmla="*/ 163 w 357"/>
                <a:gd name="T13" fmla="*/ 300 h 670"/>
                <a:gd name="T14" fmla="*/ 188 w 357"/>
                <a:gd name="T15" fmla="*/ 258 h 670"/>
                <a:gd name="T16" fmla="*/ 206 w 357"/>
                <a:gd name="T17" fmla="*/ 220 h 670"/>
                <a:gd name="T18" fmla="*/ 218 w 357"/>
                <a:gd name="T19" fmla="*/ 184 h 670"/>
                <a:gd name="T20" fmla="*/ 227 w 357"/>
                <a:gd name="T21" fmla="*/ 150 h 670"/>
                <a:gd name="T22" fmla="*/ 231 w 357"/>
                <a:gd name="T23" fmla="*/ 134 h 670"/>
                <a:gd name="T24" fmla="*/ 246 w 357"/>
                <a:gd name="T25" fmla="*/ 97 h 670"/>
                <a:gd name="T26" fmla="*/ 269 w 357"/>
                <a:gd name="T27" fmla="*/ 60 h 670"/>
                <a:gd name="T28" fmla="*/ 294 w 357"/>
                <a:gd name="T29" fmla="*/ 26 h 670"/>
                <a:gd name="T30" fmla="*/ 324 w 357"/>
                <a:gd name="T31" fmla="*/ 3 h 670"/>
                <a:gd name="T32" fmla="*/ 338 w 357"/>
                <a:gd name="T33" fmla="*/ 0 h 670"/>
                <a:gd name="T34" fmla="*/ 338 w 357"/>
                <a:gd name="T35" fmla="*/ 7 h 670"/>
                <a:gd name="T36" fmla="*/ 345 w 357"/>
                <a:gd name="T37" fmla="*/ 33 h 670"/>
                <a:gd name="T38" fmla="*/ 349 w 357"/>
                <a:gd name="T39" fmla="*/ 67 h 670"/>
                <a:gd name="T40" fmla="*/ 356 w 357"/>
                <a:gd name="T41" fmla="*/ 104 h 670"/>
                <a:gd name="T42" fmla="*/ 356 w 357"/>
                <a:gd name="T43" fmla="*/ 140 h 670"/>
                <a:gd name="T44" fmla="*/ 356 w 357"/>
                <a:gd name="T45" fmla="*/ 159 h 670"/>
                <a:gd name="T46" fmla="*/ 356 w 357"/>
                <a:gd name="T47" fmla="*/ 203 h 670"/>
                <a:gd name="T48" fmla="*/ 351 w 357"/>
                <a:gd name="T49" fmla="*/ 254 h 670"/>
                <a:gd name="T50" fmla="*/ 342 w 357"/>
                <a:gd name="T51" fmla="*/ 304 h 670"/>
                <a:gd name="T52" fmla="*/ 332 w 357"/>
                <a:gd name="T53" fmla="*/ 351 h 670"/>
                <a:gd name="T54" fmla="*/ 326 w 357"/>
                <a:gd name="T55" fmla="*/ 371 h 670"/>
                <a:gd name="T56" fmla="*/ 298 w 357"/>
                <a:gd name="T57" fmla="*/ 420 h 670"/>
                <a:gd name="T58" fmla="*/ 243 w 357"/>
                <a:gd name="T59" fmla="*/ 491 h 670"/>
                <a:gd name="T60" fmla="*/ 179 w 357"/>
                <a:gd name="T61" fmla="*/ 563 h 670"/>
                <a:gd name="T62" fmla="*/ 113 w 357"/>
                <a:gd name="T63" fmla="*/ 629 h 670"/>
                <a:gd name="T64" fmla="*/ 57 w 357"/>
                <a:gd name="T65" fmla="*/ 669 h 6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670"/>
                <a:gd name="T101" fmla="*/ 357 w 357"/>
                <a:gd name="T102" fmla="*/ 670 h 6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670">
                  <a:moveTo>
                    <a:pt x="0" y="659"/>
                  </a:moveTo>
                  <a:lnTo>
                    <a:pt x="6" y="633"/>
                  </a:lnTo>
                  <a:lnTo>
                    <a:pt x="14" y="606"/>
                  </a:lnTo>
                  <a:lnTo>
                    <a:pt x="25" y="574"/>
                  </a:lnTo>
                  <a:lnTo>
                    <a:pt x="38" y="538"/>
                  </a:lnTo>
                  <a:lnTo>
                    <a:pt x="52" y="505"/>
                  </a:lnTo>
                  <a:lnTo>
                    <a:pt x="64" y="468"/>
                  </a:lnTo>
                  <a:lnTo>
                    <a:pt x="82" y="433"/>
                  </a:lnTo>
                  <a:lnTo>
                    <a:pt x="98" y="401"/>
                  </a:lnTo>
                  <a:lnTo>
                    <a:pt x="115" y="371"/>
                  </a:lnTo>
                  <a:lnTo>
                    <a:pt x="132" y="344"/>
                  </a:lnTo>
                  <a:lnTo>
                    <a:pt x="149" y="321"/>
                  </a:lnTo>
                  <a:lnTo>
                    <a:pt x="163" y="300"/>
                  </a:lnTo>
                  <a:lnTo>
                    <a:pt x="176" y="279"/>
                  </a:lnTo>
                  <a:lnTo>
                    <a:pt x="188" y="258"/>
                  </a:lnTo>
                  <a:lnTo>
                    <a:pt x="197" y="237"/>
                  </a:lnTo>
                  <a:lnTo>
                    <a:pt x="206" y="220"/>
                  </a:lnTo>
                  <a:lnTo>
                    <a:pt x="213" y="201"/>
                  </a:lnTo>
                  <a:lnTo>
                    <a:pt x="218" y="184"/>
                  </a:lnTo>
                  <a:lnTo>
                    <a:pt x="223" y="168"/>
                  </a:lnTo>
                  <a:lnTo>
                    <a:pt x="227" y="150"/>
                  </a:lnTo>
                  <a:lnTo>
                    <a:pt x="231" y="134"/>
                  </a:lnTo>
                  <a:lnTo>
                    <a:pt x="238" y="117"/>
                  </a:lnTo>
                  <a:lnTo>
                    <a:pt x="246" y="97"/>
                  </a:lnTo>
                  <a:lnTo>
                    <a:pt x="257" y="79"/>
                  </a:lnTo>
                  <a:lnTo>
                    <a:pt x="269" y="60"/>
                  </a:lnTo>
                  <a:lnTo>
                    <a:pt x="282" y="41"/>
                  </a:lnTo>
                  <a:lnTo>
                    <a:pt x="294" y="26"/>
                  </a:lnTo>
                  <a:lnTo>
                    <a:pt x="309" y="14"/>
                  </a:lnTo>
                  <a:lnTo>
                    <a:pt x="324" y="3"/>
                  </a:lnTo>
                  <a:lnTo>
                    <a:pt x="338" y="0"/>
                  </a:lnTo>
                  <a:lnTo>
                    <a:pt x="338" y="1"/>
                  </a:lnTo>
                  <a:lnTo>
                    <a:pt x="338" y="7"/>
                  </a:lnTo>
                  <a:lnTo>
                    <a:pt x="342" y="18"/>
                  </a:lnTo>
                  <a:lnTo>
                    <a:pt x="345" y="33"/>
                  </a:lnTo>
                  <a:lnTo>
                    <a:pt x="347" y="48"/>
                  </a:lnTo>
                  <a:lnTo>
                    <a:pt x="349" y="67"/>
                  </a:lnTo>
                  <a:lnTo>
                    <a:pt x="351" y="85"/>
                  </a:lnTo>
                  <a:lnTo>
                    <a:pt x="356" y="104"/>
                  </a:lnTo>
                  <a:lnTo>
                    <a:pt x="356" y="122"/>
                  </a:lnTo>
                  <a:lnTo>
                    <a:pt x="356" y="140"/>
                  </a:lnTo>
                  <a:lnTo>
                    <a:pt x="356" y="159"/>
                  </a:lnTo>
                  <a:lnTo>
                    <a:pt x="356" y="180"/>
                  </a:lnTo>
                  <a:lnTo>
                    <a:pt x="356" y="203"/>
                  </a:lnTo>
                  <a:lnTo>
                    <a:pt x="351" y="228"/>
                  </a:lnTo>
                  <a:lnTo>
                    <a:pt x="351" y="254"/>
                  </a:lnTo>
                  <a:lnTo>
                    <a:pt x="347" y="279"/>
                  </a:lnTo>
                  <a:lnTo>
                    <a:pt x="342" y="304"/>
                  </a:lnTo>
                  <a:lnTo>
                    <a:pt x="338" y="330"/>
                  </a:lnTo>
                  <a:lnTo>
                    <a:pt x="332" y="351"/>
                  </a:lnTo>
                  <a:lnTo>
                    <a:pt x="326" y="371"/>
                  </a:lnTo>
                  <a:lnTo>
                    <a:pt x="315" y="392"/>
                  </a:lnTo>
                  <a:lnTo>
                    <a:pt x="298" y="420"/>
                  </a:lnTo>
                  <a:lnTo>
                    <a:pt x="273" y="454"/>
                  </a:lnTo>
                  <a:lnTo>
                    <a:pt x="243" y="491"/>
                  </a:lnTo>
                  <a:lnTo>
                    <a:pt x="214" y="528"/>
                  </a:lnTo>
                  <a:lnTo>
                    <a:pt x="179" y="563"/>
                  </a:lnTo>
                  <a:lnTo>
                    <a:pt x="145" y="599"/>
                  </a:lnTo>
                  <a:lnTo>
                    <a:pt x="113" y="629"/>
                  </a:lnTo>
                  <a:lnTo>
                    <a:pt x="82" y="654"/>
                  </a:lnTo>
                  <a:lnTo>
                    <a:pt x="57" y="669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3540" y="1897"/>
              <a:ext cx="359" cy="670"/>
            </a:xfrm>
            <a:custGeom>
              <a:avLst/>
              <a:gdLst>
                <a:gd name="T0" fmla="*/ 7 w 359"/>
                <a:gd name="T1" fmla="*/ 633 h 670"/>
                <a:gd name="T2" fmla="*/ 26 w 359"/>
                <a:gd name="T3" fmla="*/ 574 h 670"/>
                <a:gd name="T4" fmla="*/ 51 w 359"/>
                <a:gd name="T5" fmla="*/ 505 h 670"/>
                <a:gd name="T6" fmla="*/ 83 w 359"/>
                <a:gd name="T7" fmla="*/ 433 h 670"/>
                <a:gd name="T8" fmla="*/ 117 w 359"/>
                <a:gd name="T9" fmla="*/ 371 h 670"/>
                <a:gd name="T10" fmla="*/ 134 w 359"/>
                <a:gd name="T11" fmla="*/ 344 h 670"/>
                <a:gd name="T12" fmla="*/ 166 w 359"/>
                <a:gd name="T13" fmla="*/ 300 h 670"/>
                <a:gd name="T14" fmla="*/ 189 w 359"/>
                <a:gd name="T15" fmla="*/ 258 h 670"/>
                <a:gd name="T16" fmla="*/ 208 w 359"/>
                <a:gd name="T17" fmla="*/ 220 h 670"/>
                <a:gd name="T18" fmla="*/ 219 w 359"/>
                <a:gd name="T19" fmla="*/ 184 h 670"/>
                <a:gd name="T20" fmla="*/ 226 w 359"/>
                <a:gd name="T21" fmla="*/ 150 h 670"/>
                <a:gd name="T22" fmla="*/ 231 w 359"/>
                <a:gd name="T23" fmla="*/ 134 h 670"/>
                <a:gd name="T24" fmla="*/ 248 w 359"/>
                <a:gd name="T25" fmla="*/ 97 h 670"/>
                <a:gd name="T26" fmla="*/ 269 w 359"/>
                <a:gd name="T27" fmla="*/ 60 h 670"/>
                <a:gd name="T28" fmla="*/ 297 w 359"/>
                <a:gd name="T29" fmla="*/ 26 h 670"/>
                <a:gd name="T30" fmla="*/ 324 w 359"/>
                <a:gd name="T31" fmla="*/ 3 h 670"/>
                <a:gd name="T32" fmla="*/ 339 w 359"/>
                <a:gd name="T33" fmla="*/ 0 h 670"/>
                <a:gd name="T34" fmla="*/ 341 w 359"/>
                <a:gd name="T35" fmla="*/ 7 h 670"/>
                <a:gd name="T36" fmla="*/ 348 w 359"/>
                <a:gd name="T37" fmla="*/ 33 h 670"/>
                <a:gd name="T38" fmla="*/ 351 w 359"/>
                <a:gd name="T39" fmla="*/ 67 h 670"/>
                <a:gd name="T40" fmla="*/ 355 w 359"/>
                <a:gd name="T41" fmla="*/ 104 h 670"/>
                <a:gd name="T42" fmla="*/ 358 w 359"/>
                <a:gd name="T43" fmla="*/ 140 h 670"/>
                <a:gd name="T44" fmla="*/ 358 w 359"/>
                <a:gd name="T45" fmla="*/ 159 h 670"/>
                <a:gd name="T46" fmla="*/ 355 w 359"/>
                <a:gd name="T47" fmla="*/ 203 h 670"/>
                <a:gd name="T48" fmla="*/ 351 w 359"/>
                <a:gd name="T49" fmla="*/ 254 h 670"/>
                <a:gd name="T50" fmla="*/ 345 w 359"/>
                <a:gd name="T51" fmla="*/ 304 h 670"/>
                <a:gd name="T52" fmla="*/ 334 w 359"/>
                <a:gd name="T53" fmla="*/ 351 h 670"/>
                <a:gd name="T54" fmla="*/ 328 w 359"/>
                <a:gd name="T55" fmla="*/ 371 h 670"/>
                <a:gd name="T56" fmla="*/ 299 w 359"/>
                <a:gd name="T57" fmla="*/ 420 h 670"/>
                <a:gd name="T58" fmla="*/ 246 w 359"/>
                <a:gd name="T59" fmla="*/ 491 h 670"/>
                <a:gd name="T60" fmla="*/ 180 w 359"/>
                <a:gd name="T61" fmla="*/ 563 h 670"/>
                <a:gd name="T62" fmla="*/ 113 w 359"/>
                <a:gd name="T63" fmla="*/ 629 h 670"/>
                <a:gd name="T64" fmla="*/ 56 w 359"/>
                <a:gd name="T65" fmla="*/ 669 h 6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9"/>
                <a:gd name="T100" fmla="*/ 0 h 670"/>
                <a:gd name="T101" fmla="*/ 359 w 359"/>
                <a:gd name="T102" fmla="*/ 670 h 6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9" h="670">
                  <a:moveTo>
                    <a:pt x="0" y="659"/>
                  </a:moveTo>
                  <a:lnTo>
                    <a:pt x="7" y="633"/>
                  </a:lnTo>
                  <a:lnTo>
                    <a:pt x="16" y="606"/>
                  </a:lnTo>
                  <a:lnTo>
                    <a:pt x="26" y="574"/>
                  </a:lnTo>
                  <a:lnTo>
                    <a:pt x="37" y="538"/>
                  </a:lnTo>
                  <a:lnTo>
                    <a:pt x="51" y="505"/>
                  </a:lnTo>
                  <a:lnTo>
                    <a:pt x="67" y="468"/>
                  </a:lnTo>
                  <a:lnTo>
                    <a:pt x="83" y="433"/>
                  </a:lnTo>
                  <a:lnTo>
                    <a:pt x="99" y="401"/>
                  </a:lnTo>
                  <a:lnTo>
                    <a:pt x="117" y="371"/>
                  </a:lnTo>
                  <a:lnTo>
                    <a:pt x="134" y="344"/>
                  </a:lnTo>
                  <a:lnTo>
                    <a:pt x="150" y="321"/>
                  </a:lnTo>
                  <a:lnTo>
                    <a:pt x="166" y="300"/>
                  </a:lnTo>
                  <a:lnTo>
                    <a:pt x="178" y="279"/>
                  </a:lnTo>
                  <a:lnTo>
                    <a:pt x="189" y="258"/>
                  </a:lnTo>
                  <a:lnTo>
                    <a:pt x="200" y="237"/>
                  </a:lnTo>
                  <a:lnTo>
                    <a:pt x="208" y="220"/>
                  </a:lnTo>
                  <a:lnTo>
                    <a:pt x="214" y="201"/>
                  </a:lnTo>
                  <a:lnTo>
                    <a:pt x="219" y="184"/>
                  </a:lnTo>
                  <a:lnTo>
                    <a:pt x="225" y="168"/>
                  </a:lnTo>
                  <a:lnTo>
                    <a:pt x="226" y="150"/>
                  </a:lnTo>
                  <a:lnTo>
                    <a:pt x="231" y="134"/>
                  </a:lnTo>
                  <a:lnTo>
                    <a:pt x="240" y="117"/>
                  </a:lnTo>
                  <a:lnTo>
                    <a:pt x="248" y="97"/>
                  </a:lnTo>
                  <a:lnTo>
                    <a:pt x="258" y="79"/>
                  </a:lnTo>
                  <a:lnTo>
                    <a:pt x="269" y="60"/>
                  </a:lnTo>
                  <a:lnTo>
                    <a:pt x="281" y="41"/>
                  </a:lnTo>
                  <a:lnTo>
                    <a:pt x="297" y="26"/>
                  </a:lnTo>
                  <a:lnTo>
                    <a:pt x="311" y="14"/>
                  </a:lnTo>
                  <a:lnTo>
                    <a:pt x="324" y="3"/>
                  </a:lnTo>
                  <a:lnTo>
                    <a:pt x="339" y="0"/>
                  </a:lnTo>
                  <a:lnTo>
                    <a:pt x="341" y="1"/>
                  </a:lnTo>
                  <a:lnTo>
                    <a:pt x="341" y="7"/>
                  </a:lnTo>
                  <a:lnTo>
                    <a:pt x="343" y="18"/>
                  </a:lnTo>
                  <a:lnTo>
                    <a:pt x="348" y="33"/>
                  </a:lnTo>
                  <a:lnTo>
                    <a:pt x="350" y="48"/>
                  </a:lnTo>
                  <a:lnTo>
                    <a:pt x="351" y="67"/>
                  </a:lnTo>
                  <a:lnTo>
                    <a:pt x="353" y="85"/>
                  </a:lnTo>
                  <a:lnTo>
                    <a:pt x="355" y="104"/>
                  </a:lnTo>
                  <a:lnTo>
                    <a:pt x="358" y="122"/>
                  </a:lnTo>
                  <a:lnTo>
                    <a:pt x="358" y="140"/>
                  </a:lnTo>
                  <a:lnTo>
                    <a:pt x="358" y="159"/>
                  </a:lnTo>
                  <a:lnTo>
                    <a:pt x="358" y="180"/>
                  </a:lnTo>
                  <a:lnTo>
                    <a:pt x="355" y="203"/>
                  </a:lnTo>
                  <a:lnTo>
                    <a:pt x="353" y="228"/>
                  </a:lnTo>
                  <a:lnTo>
                    <a:pt x="351" y="254"/>
                  </a:lnTo>
                  <a:lnTo>
                    <a:pt x="350" y="279"/>
                  </a:lnTo>
                  <a:lnTo>
                    <a:pt x="345" y="304"/>
                  </a:lnTo>
                  <a:lnTo>
                    <a:pt x="341" y="330"/>
                  </a:lnTo>
                  <a:lnTo>
                    <a:pt x="334" y="351"/>
                  </a:lnTo>
                  <a:lnTo>
                    <a:pt x="328" y="371"/>
                  </a:lnTo>
                  <a:lnTo>
                    <a:pt x="318" y="392"/>
                  </a:lnTo>
                  <a:lnTo>
                    <a:pt x="299" y="420"/>
                  </a:lnTo>
                  <a:lnTo>
                    <a:pt x="276" y="454"/>
                  </a:lnTo>
                  <a:lnTo>
                    <a:pt x="246" y="491"/>
                  </a:lnTo>
                  <a:lnTo>
                    <a:pt x="214" y="528"/>
                  </a:lnTo>
                  <a:lnTo>
                    <a:pt x="180" y="563"/>
                  </a:lnTo>
                  <a:lnTo>
                    <a:pt x="147" y="599"/>
                  </a:lnTo>
                  <a:lnTo>
                    <a:pt x="113" y="629"/>
                  </a:lnTo>
                  <a:lnTo>
                    <a:pt x="83" y="654"/>
                  </a:lnTo>
                  <a:lnTo>
                    <a:pt x="56" y="669"/>
                  </a:lnTo>
                  <a:lnTo>
                    <a:pt x="0" y="65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139"/>
            <p:cNvSpPr>
              <a:spLocks/>
            </p:cNvSpPr>
            <p:nvPr/>
          </p:nvSpPr>
          <p:spPr bwMode="auto">
            <a:xfrm>
              <a:off x="3540" y="1897"/>
              <a:ext cx="359" cy="670"/>
            </a:xfrm>
            <a:custGeom>
              <a:avLst/>
              <a:gdLst>
                <a:gd name="T0" fmla="*/ 7 w 359"/>
                <a:gd name="T1" fmla="*/ 633 h 670"/>
                <a:gd name="T2" fmla="*/ 26 w 359"/>
                <a:gd name="T3" fmla="*/ 574 h 670"/>
                <a:gd name="T4" fmla="*/ 51 w 359"/>
                <a:gd name="T5" fmla="*/ 505 h 670"/>
                <a:gd name="T6" fmla="*/ 83 w 359"/>
                <a:gd name="T7" fmla="*/ 433 h 670"/>
                <a:gd name="T8" fmla="*/ 117 w 359"/>
                <a:gd name="T9" fmla="*/ 371 h 670"/>
                <a:gd name="T10" fmla="*/ 134 w 359"/>
                <a:gd name="T11" fmla="*/ 344 h 670"/>
                <a:gd name="T12" fmla="*/ 166 w 359"/>
                <a:gd name="T13" fmla="*/ 300 h 670"/>
                <a:gd name="T14" fmla="*/ 189 w 359"/>
                <a:gd name="T15" fmla="*/ 258 h 670"/>
                <a:gd name="T16" fmla="*/ 208 w 359"/>
                <a:gd name="T17" fmla="*/ 220 h 670"/>
                <a:gd name="T18" fmla="*/ 219 w 359"/>
                <a:gd name="T19" fmla="*/ 184 h 670"/>
                <a:gd name="T20" fmla="*/ 226 w 359"/>
                <a:gd name="T21" fmla="*/ 150 h 670"/>
                <a:gd name="T22" fmla="*/ 231 w 359"/>
                <a:gd name="T23" fmla="*/ 134 h 670"/>
                <a:gd name="T24" fmla="*/ 248 w 359"/>
                <a:gd name="T25" fmla="*/ 97 h 670"/>
                <a:gd name="T26" fmla="*/ 269 w 359"/>
                <a:gd name="T27" fmla="*/ 60 h 670"/>
                <a:gd name="T28" fmla="*/ 297 w 359"/>
                <a:gd name="T29" fmla="*/ 26 h 670"/>
                <a:gd name="T30" fmla="*/ 324 w 359"/>
                <a:gd name="T31" fmla="*/ 3 h 670"/>
                <a:gd name="T32" fmla="*/ 339 w 359"/>
                <a:gd name="T33" fmla="*/ 0 h 670"/>
                <a:gd name="T34" fmla="*/ 341 w 359"/>
                <a:gd name="T35" fmla="*/ 7 h 670"/>
                <a:gd name="T36" fmla="*/ 348 w 359"/>
                <a:gd name="T37" fmla="*/ 33 h 670"/>
                <a:gd name="T38" fmla="*/ 351 w 359"/>
                <a:gd name="T39" fmla="*/ 67 h 670"/>
                <a:gd name="T40" fmla="*/ 355 w 359"/>
                <a:gd name="T41" fmla="*/ 104 h 670"/>
                <a:gd name="T42" fmla="*/ 358 w 359"/>
                <a:gd name="T43" fmla="*/ 140 h 670"/>
                <a:gd name="T44" fmla="*/ 358 w 359"/>
                <a:gd name="T45" fmla="*/ 159 h 670"/>
                <a:gd name="T46" fmla="*/ 355 w 359"/>
                <a:gd name="T47" fmla="*/ 203 h 670"/>
                <a:gd name="T48" fmla="*/ 351 w 359"/>
                <a:gd name="T49" fmla="*/ 254 h 670"/>
                <a:gd name="T50" fmla="*/ 345 w 359"/>
                <a:gd name="T51" fmla="*/ 304 h 670"/>
                <a:gd name="T52" fmla="*/ 334 w 359"/>
                <a:gd name="T53" fmla="*/ 351 h 670"/>
                <a:gd name="T54" fmla="*/ 328 w 359"/>
                <a:gd name="T55" fmla="*/ 371 h 670"/>
                <a:gd name="T56" fmla="*/ 299 w 359"/>
                <a:gd name="T57" fmla="*/ 420 h 670"/>
                <a:gd name="T58" fmla="*/ 246 w 359"/>
                <a:gd name="T59" fmla="*/ 491 h 670"/>
                <a:gd name="T60" fmla="*/ 180 w 359"/>
                <a:gd name="T61" fmla="*/ 563 h 670"/>
                <a:gd name="T62" fmla="*/ 113 w 359"/>
                <a:gd name="T63" fmla="*/ 629 h 670"/>
                <a:gd name="T64" fmla="*/ 56 w 359"/>
                <a:gd name="T65" fmla="*/ 669 h 6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9"/>
                <a:gd name="T100" fmla="*/ 0 h 670"/>
                <a:gd name="T101" fmla="*/ 359 w 359"/>
                <a:gd name="T102" fmla="*/ 670 h 6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9" h="670">
                  <a:moveTo>
                    <a:pt x="0" y="659"/>
                  </a:moveTo>
                  <a:lnTo>
                    <a:pt x="7" y="633"/>
                  </a:lnTo>
                  <a:lnTo>
                    <a:pt x="16" y="606"/>
                  </a:lnTo>
                  <a:lnTo>
                    <a:pt x="26" y="574"/>
                  </a:lnTo>
                  <a:lnTo>
                    <a:pt x="37" y="538"/>
                  </a:lnTo>
                  <a:lnTo>
                    <a:pt x="51" y="505"/>
                  </a:lnTo>
                  <a:lnTo>
                    <a:pt x="67" y="468"/>
                  </a:lnTo>
                  <a:lnTo>
                    <a:pt x="83" y="433"/>
                  </a:lnTo>
                  <a:lnTo>
                    <a:pt x="99" y="401"/>
                  </a:lnTo>
                  <a:lnTo>
                    <a:pt x="117" y="371"/>
                  </a:lnTo>
                  <a:lnTo>
                    <a:pt x="134" y="344"/>
                  </a:lnTo>
                  <a:lnTo>
                    <a:pt x="150" y="321"/>
                  </a:lnTo>
                  <a:lnTo>
                    <a:pt x="166" y="300"/>
                  </a:lnTo>
                  <a:lnTo>
                    <a:pt x="178" y="279"/>
                  </a:lnTo>
                  <a:lnTo>
                    <a:pt x="189" y="258"/>
                  </a:lnTo>
                  <a:lnTo>
                    <a:pt x="200" y="237"/>
                  </a:lnTo>
                  <a:lnTo>
                    <a:pt x="208" y="220"/>
                  </a:lnTo>
                  <a:lnTo>
                    <a:pt x="214" y="201"/>
                  </a:lnTo>
                  <a:lnTo>
                    <a:pt x="219" y="184"/>
                  </a:lnTo>
                  <a:lnTo>
                    <a:pt x="225" y="168"/>
                  </a:lnTo>
                  <a:lnTo>
                    <a:pt x="226" y="150"/>
                  </a:lnTo>
                  <a:lnTo>
                    <a:pt x="231" y="134"/>
                  </a:lnTo>
                  <a:lnTo>
                    <a:pt x="240" y="117"/>
                  </a:lnTo>
                  <a:lnTo>
                    <a:pt x="248" y="97"/>
                  </a:lnTo>
                  <a:lnTo>
                    <a:pt x="258" y="79"/>
                  </a:lnTo>
                  <a:lnTo>
                    <a:pt x="269" y="60"/>
                  </a:lnTo>
                  <a:lnTo>
                    <a:pt x="281" y="41"/>
                  </a:lnTo>
                  <a:lnTo>
                    <a:pt x="297" y="26"/>
                  </a:lnTo>
                  <a:lnTo>
                    <a:pt x="311" y="14"/>
                  </a:lnTo>
                  <a:lnTo>
                    <a:pt x="324" y="3"/>
                  </a:lnTo>
                  <a:lnTo>
                    <a:pt x="339" y="0"/>
                  </a:lnTo>
                  <a:lnTo>
                    <a:pt x="341" y="1"/>
                  </a:lnTo>
                  <a:lnTo>
                    <a:pt x="341" y="7"/>
                  </a:lnTo>
                  <a:lnTo>
                    <a:pt x="343" y="18"/>
                  </a:lnTo>
                  <a:lnTo>
                    <a:pt x="348" y="33"/>
                  </a:lnTo>
                  <a:lnTo>
                    <a:pt x="350" y="48"/>
                  </a:lnTo>
                  <a:lnTo>
                    <a:pt x="351" y="67"/>
                  </a:lnTo>
                  <a:lnTo>
                    <a:pt x="353" y="85"/>
                  </a:lnTo>
                  <a:lnTo>
                    <a:pt x="355" y="104"/>
                  </a:lnTo>
                  <a:lnTo>
                    <a:pt x="358" y="122"/>
                  </a:lnTo>
                  <a:lnTo>
                    <a:pt x="358" y="140"/>
                  </a:lnTo>
                  <a:lnTo>
                    <a:pt x="358" y="159"/>
                  </a:lnTo>
                  <a:lnTo>
                    <a:pt x="358" y="180"/>
                  </a:lnTo>
                  <a:lnTo>
                    <a:pt x="355" y="203"/>
                  </a:lnTo>
                  <a:lnTo>
                    <a:pt x="353" y="228"/>
                  </a:lnTo>
                  <a:lnTo>
                    <a:pt x="351" y="254"/>
                  </a:lnTo>
                  <a:lnTo>
                    <a:pt x="350" y="279"/>
                  </a:lnTo>
                  <a:lnTo>
                    <a:pt x="345" y="304"/>
                  </a:lnTo>
                  <a:lnTo>
                    <a:pt x="341" y="330"/>
                  </a:lnTo>
                  <a:lnTo>
                    <a:pt x="334" y="351"/>
                  </a:lnTo>
                  <a:lnTo>
                    <a:pt x="328" y="371"/>
                  </a:lnTo>
                  <a:lnTo>
                    <a:pt x="318" y="392"/>
                  </a:lnTo>
                  <a:lnTo>
                    <a:pt x="299" y="420"/>
                  </a:lnTo>
                  <a:lnTo>
                    <a:pt x="276" y="454"/>
                  </a:lnTo>
                  <a:lnTo>
                    <a:pt x="246" y="491"/>
                  </a:lnTo>
                  <a:lnTo>
                    <a:pt x="214" y="528"/>
                  </a:lnTo>
                  <a:lnTo>
                    <a:pt x="180" y="563"/>
                  </a:lnTo>
                  <a:lnTo>
                    <a:pt x="147" y="599"/>
                  </a:lnTo>
                  <a:lnTo>
                    <a:pt x="113" y="629"/>
                  </a:lnTo>
                  <a:lnTo>
                    <a:pt x="83" y="654"/>
                  </a:lnTo>
                  <a:lnTo>
                    <a:pt x="56" y="669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3477" y="2063"/>
              <a:ext cx="451" cy="596"/>
            </a:xfrm>
            <a:custGeom>
              <a:avLst/>
              <a:gdLst>
                <a:gd name="T0" fmla="*/ 0 w 451"/>
                <a:gd name="T1" fmla="*/ 595 h 596"/>
                <a:gd name="T2" fmla="*/ 12 w 451"/>
                <a:gd name="T3" fmla="*/ 574 h 596"/>
                <a:gd name="T4" fmla="*/ 29 w 451"/>
                <a:gd name="T5" fmla="*/ 548 h 596"/>
                <a:gd name="T6" fmla="*/ 48 w 451"/>
                <a:gd name="T7" fmla="*/ 518 h 596"/>
                <a:gd name="T8" fmla="*/ 73 w 451"/>
                <a:gd name="T9" fmla="*/ 483 h 596"/>
                <a:gd name="T10" fmla="*/ 99 w 451"/>
                <a:gd name="T11" fmla="*/ 449 h 596"/>
                <a:gd name="T12" fmla="*/ 126 w 451"/>
                <a:gd name="T13" fmla="*/ 414 h 596"/>
                <a:gd name="T14" fmla="*/ 156 w 451"/>
                <a:gd name="T15" fmla="*/ 380 h 596"/>
                <a:gd name="T16" fmla="*/ 186 w 451"/>
                <a:gd name="T17" fmla="*/ 348 h 596"/>
                <a:gd name="T18" fmla="*/ 217 w 451"/>
                <a:gd name="T19" fmla="*/ 322 h 596"/>
                <a:gd name="T20" fmla="*/ 249 w 451"/>
                <a:gd name="T21" fmla="*/ 298 h 596"/>
                <a:gd name="T22" fmla="*/ 249 w 451"/>
                <a:gd name="T23" fmla="*/ 298 h 596"/>
                <a:gd name="T24" fmla="*/ 251 w 451"/>
                <a:gd name="T25" fmla="*/ 296 h 596"/>
                <a:gd name="T26" fmla="*/ 258 w 451"/>
                <a:gd name="T27" fmla="*/ 290 h 596"/>
                <a:gd name="T28" fmla="*/ 268 w 451"/>
                <a:gd name="T29" fmla="*/ 281 h 596"/>
                <a:gd name="T30" fmla="*/ 281 w 451"/>
                <a:gd name="T31" fmla="*/ 269 h 596"/>
                <a:gd name="T32" fmla="*/ 293 w 451"/>
                <a:gd name="T33" fmla="*/ 251 h 596"/>
                <a:gd name="T34" fmla="*/ 311 w 451"/>
                <a:gd name="T35" fmla="*/ 235 h 596"/>
                <a:gd name="T36" fmla="*/ 327 w 451"/>
                <a:gd name="T37" fmla="*/ 216 h 596"/>
                <a:gd name="T38" fmla="*/ 341 w 451"/>
                <a:gd name="T39" fmla="*/ 195 h 596"/>
                <a:gd name="T40" fmla="*/ 357 w 451"/>
                <a:gd name="T41" fmla="*/ 174 h 596"/>
                <a:gd name="T42" fmla="*/ 367 w 451"/>
                <a:gd name="T43" fmla="*/ 152 h 596"/>
                <a:gd name="T44" fmla="*/ 367 w 451"/>
                <a:gd name="T45" fmla="*/ 152 h 596"/>
                <a:gd name="T46" fmla="*/ 378 w 451"/>
                <a:gd name="T47" fmla="*/ 131 h 596"/>
                <a:gd name="T48" fmla="*/ 389 w 451"/>
                <a:gd name="T49" fmla="*/ 113 h 596"/>
                <a:gd name="T50" fmla="*/ 399 w 451"/>
                <a:gd name="T51" fmla="*/ 98 h 596"/>
                <a:gd name="T52" fmla="*/ 408 w 451"/>
                <a:gd name="T53" fmla="*/ 83 h 596"/>
                <a:gd name="T54" fmla="*/ 413 w 451"/>
                <a:gd name="T55" fmla="*/ 69 h 596"/>
                <a:gd name="T56" fmla="*/ 422 w 451"/>
                <a:gd name="T57" fmla="*/ 56 h 596"/>
                <a:gd name="T58" fmla="*/ 426 w 451"/>
                <a:gd name="T59" fmla="*/ 43 h 596"/>
                <a:gd name="T60" fmla="*/ 433 w 451"/>
                <a:gd name="T61" fmla="*/ 30 h 596"/>
                <a:gd name="T62" fmla="*/ 437 w 451"/>
                <a:gd name="T63" fmla="*/ 16 h 596"/>
                <a:gd name="T64" fmla="*/ 438 w 451"/>
                <a:gd name="T65" fmla="*/ 0 h 596"/>
                <a:gd name="T66" fmla="*/ 438 w 451"/>
                <a:gd name="T67" fmla="*/ 0 h 596"/>
                <a:gd name="T68" fmla="*/ 438 w 451"/>
                <a:gd name="T69" fmla="*/ 5 h 596"/>
                <a:gd name="T70" fmla="*/ 443 w 451"/>
                <a:gd name="T71" fmla="*/ 25 h 596"/>
                <a:gd name="T72" fmla="*/ 445 w 451"/>
                <a:gd name="T73" fmla="*/ 50 h 596"/>
                <a:gd name="T74" fmla="*/ 447 w 451"/>
                <a:gd name="T75" fmla="*/ 83 h 596"/>
                <a:gd name="T76" fmla="*/ 450 w 451"/>
                <a:gd name="T77" fmla="*/ 122 h 596"/>
                <a:gd name="T78" fmla="*/ 450 w 451"/>
                <a:gd name="T79" fmla="*/ 161 h 596"/>
                <a:gd name="T80" fmla="*/ 447 w 451"/>
                <a:gd name="T81" fmla="*/ 203 h 596"/>
                <a:gd name="T82" fmla="*/ 443 w 451"/>
                <a:gd name="T83" fmla="*/ 244 h 596"/>
                <a:gd name="T84" fmla="*/ 435 w 451"/>
                <a:gd name="T85" fmla="*/ 277 h 596"/>
                <a:gd name="T86" fmla="*/ 420 w 451"/>
                <a:gd name="T87" fmla="*/ 309 h 596"/>
                <a:gd name="T88" fmla="*/ 420 w 451"/>
                <a:gd name="T89" fmla="*/ 309 h 596"/>
                <a:gd name="T90" fmla="*/ 401 w 451"/>
                <a:gd name="T91" fmla="*/ 336 h 596"/>
                <a:gd name="T92" fmla="*/ 373 w 451"/>
                <a:gd name="T93" fmla="*/ 366 h 596"/>
                <a:gd name="T94" fmla="*/ 341 w 451"/>
                <a:gd name="T95" fmla="*/ 397 h 596"/>
                <a:gd name="T96" fmla="*/ 306 w 451"/>
                <a:gd name="T97" fmla="*/ 426 h 596"/>
                <a:gd name="T98" fmla="*/ 268 w 451"/>
                <a:gd name="T99" fmla="*/ 454 h 596"/>
                <a:gd name="T100" fmla="*/ 232 w 451"/>
                <a:gd name="T101" fmla="*/ 481 h 596"/>
                <a:gd name="T102" fmla="*/ 194 w 451"/>
                <a:gd name="T103" fmla="*/ 504 h 596"/>
                <a:gd name="T104" fmla="*/ 162 w 451"/>
                <a:gd name="T105" fmla="*/ 525 h 596"/>
                <a:gd name="T106" fmla="*/ 135 w 451"/>
                <a:gd name="T107" fmla="*/ 541 h 596"/>
                <a:gd name="T108" fmla="*/ 113 w 451"/>
                <a:gd name="T109" fmla="*/ 551 h 596"/>
                <a:gd name="T110" fmla="*/ 0 w 451"/>
                <a:gd name="T111" fmla="*/ 595 h 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51"/>
                <a:gd name="T169" fmla="*/ 0 h 596"/>
                <a:gd name="T170" fmla="*/ 451 w 451"/>
                <a:gd name="T171" fmla="*/ 596 h 5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51" h="596">
                  <a:moveTo>
                    <a:pt x="0" y="595"/>
                  </a:moveTo>
                  <a:lnTo>
                    <a:pt x="12" y="574"/>
                  </a:lnTo>
                  <a:lnTo>
                    <a:pt x="29" y="548"/>
                  </a:lnTo>
                  <a:lnTo>
                    <a:pt x="48" y="518"/>
                  </a:lnTo>
                  <a:lnTo>
                    <a:pt x="73" y="483"/>
                  </a:lnTo>
                  <a:lnTo>
                    <a:pt x="99" y="449"/>
                  </a:lnTo>
                  <a:lnTo>
                    <a:pt x="126" y="414"/>
                  </a:lnTo>
                  <a:lnTo>
                    <a:pt x="156" y="380"/>
                  </a:lnTo>
                  <a:lnTo>
                    <a:pt x="186" y="348"/>
                  </a:lnTo>
                  <a:lnTo>
                    <a:pt x="217" y="322"/>
                  </a:lnTo>
                  <a:lnTo>
                    <a:pt x="249" y="298"/>
                  </a:lnTo>
                  <a:lnTo>
                    <a:pt x="251" y="296"/>
                  </a:lnTo>
                  <a:lnTo>
                    <a:pt x="258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3" y="251"/>
                  </a:lnTo>
                  <a:lnTo>
                    <a:pt x="311" y="235"/>
                  </a:lnTo>
                  <a:lnTo>
                    <a:pt x="327" y="216"/>
                  </a:lnTo>
                  <a:lnTo>
                    <a:pt x="341" y="195"/>
                  </a:lnTo>
                  <a:lnTo>
                    <a:pt x="357" y="174"/>
                  </a:lnTo>
                  <a:lnTo>
                    <a:pt x="367" y="152"/>
                  </a:lnTo>
                  <a:lnTo>
                    <a:pt x="378" y="131"/>
                  </a:lnTo>
                  <a:lnTo>
                    <a:pt x="389" y="113"/>
                  </a:lnTo>
                  <a:lnTo>
                    <a:pt x="399" y="98"/>
                  </a:lnTo>
                  <a:lnTo>
                    <a:pt x="408" y="83"/>
                  </a:lnTo>
                  <a:lnTo>
                    <a:pt x="413" y="69"/>
                  </a:lnTo>
                  <a:lnTo>
                    <a:pt x="422" y="56"/>
                  </a:lnTo>
                  <a:lnTo>
                    <a:pt x="426" y="43"/>
                  </a:lnTo>
                  <a:lnTo>
                    <a:pt x="433" y="30"/>
                  </a:lnTo>
                  <a:lnTo>
                    <a:pt x="437" y="16"/>
                  </a:lnTo>
                  <a:lnTo>
                    <a:pt x="438" y="0"/>
                  </a:lnTo>
                  <a:lnTo>
                    <a:pt x="438" y="5"/>
                  </a:lnTo>
                  <a:lnTo>
                    <a:pt x="443" y="25"/>
                  </a:lnTo>
                  <a:lnTo>
                    <a:pt x="445" y="50"/>
                  </a:lnTo>
                  <a:lnTo>
                    <a:pt x="447" y="83"/>
                  </a:lnTo>
                  <a:lnTo>
                    <a:pt x="450" y="122"/>
                  </a:lnTo>
                  <a:lnTo>
                    <a:pt x="450" y="161"/>
                  </a:lnTo>
                  <a:lnTo>
                    <a:pt x="447" y="203"/>
                  </a:lnTo>
                  <a:lnTo>
                    <a:pt x="443" y="244"/>
                  </a:lnTo>
                  <a:lnTo>
                    <a:pt x="435" y="277"/>
                  </a:lnTo>
                  <a:lnTo>
                    <a:pt x="420" y="309"/>
                  </a:lnTo>
                  <a:lnTo>
                    <a:pt x="401" y="336"/>
                  </a:lnTo>
                  <a:lnTo>
                    <a:pt x="373" y="366"/>
                  </a:lnTo>
                  <a:lnTo>
                    <a:pt x="341" y="397"/>
                  </a:lnTo>
                  <a:lnTo>
                    <a:pt x="306" y="426"/>
                  </a:lnTo>
                  <a:lnTo>
                    <a:pt x="268" y="454"/>
                  </a:lnTo>
                  <a:lnTo>
                    <a:pt x="232" y="481"/>
                  </a:lnTo>
                  <a:lnTo>
                    <a:pt x="194" y="504"/>
                  </a:lnTo>
                  <a:lnTo>
                    <a:pt x="162" y="525"/>
                  </a:lnTo>
                  <a:lnTo>
                    <a:pt x="135" y="541"/>
                  </a:lnTo>
                  <a:lnTo>
                    <a:pt x="113" y="551"/>
                  </a:lnTo>
                  <a:lnTo>
                    <a:pt x="0" y="595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" name="Freeform 141"/>
            <p:cNvSpPr>
              <a:spLocks/>
            </p:cNvSpPr>
            <p:nvPr/>
          </p:nvSpPr>
          <p:spPr bwMode="auto">
            <a:xfrm>
              <a:off x="3477" y="2063"/>
              <a:ext cx="451" cy="596"/>
            </a:xfrm>
            <a:custGeom>
              <a:avLst/>
              <a:gdLst>
                <a:gd name="T0" fmla="*/ 0 w 451"/>
                <a:gd name="T1" fmla="*/ 595 h 596"/>
                <a:gd name="T2" fmla="*/ 12 w 451"/>
                <a:gd name="T3" fmla="*/ 574 h 596"/>
                <a:gd name="T4" fmla="*/ 29 w 451"/>
                <a:gd name="T5" fmla="*/ 548 h 596"/>
                <a:gd name="T6" fmla="*/ 48 w 451"/>
                <a:gd name="T7" fmla="*/ 518 h 596"/>
                <a:gd name="T8" fmla="*/ 73 w 451"/>
                <a:gd name="T9" fmla="*/ 483 h 596"/>
                <a:gd name="T10" fmla="*/ 99 w 451"/>
                <a:gd name="T11" fmla="*/ 449 h 596"/>
                <a:gd name="T12" fmla="*/ 126 w 451"/>
                <a:gd name="T13" fmla="*/ 414 h 596"/>
                <a:gd name="T14" fmla="*/ 156 w 451"/>
                <a:gd name="T15" fmla="*/ 380 h 596"/>
                <a:gd name="T16" fmla="*/ 186 w 451"/>
                <a:gd name="T17" fmla="*/ 348 h 596"/>
                <a:gd name="T18" fmla="*/ 217 w 451"/>
                <a:gd name="T19" fmla="*/ 322 h 596"/>
                <a:gd name="T20" fmla="*/ 249 w 451"/>
                <a:gd name="T21" fmla="*/ 298 h 596"/>
                <a:gd name="T22" fmla="*/ 249 w 451"/>
                <a:gd name="T23" fmla="*/ 298 h 596"/>
                <a:gd name="T24" fmla="*/ 251 w 451"/>
                <a:gd name="T25" fmla="*/ 296 h 596"/>
                <a:gd name="T26" fmla="*/ 258 w 451"/>
                <a:gd name="T27" fmla="*/ 290 h 596"/>
                <a:gd name="T28" fmla="*/ 268 w 451"/>
                <a:gd name="T29" fmla="*/ 281 h 596"/>
                <a:gd name="T30" fmla="*/ 281 w 451"/>
                <a:gd name="T31" fmla="*/ 269 h 596"/>
                <a:gd name="T32" fmla="*/ 293 w 451"/>
                <a:gd name="T33" fmla="*/ 251 h 596"/>
                <a:gd name="T34" fmla="*/ 311 w 451"/>
                <a:gd name="T35" fmla="*/ 235 h 596"/>
                <a:gd name="T36" fmla="*/ 327 w 451"/>
                <a:gd name="T37" fmla="*/ 216 h 596"/>
                <a:gd name="T38" fmla="*/ 341 w 451"/>
                <a:gd name="T39" fmla="*/ 195 h 596"/>
                <a:gd name="T40" fmla="*/ 357 w 451"/>
                <a:gd name="T41" fmla="*/ 174 h 596"/>
                <a:gd name="T42" fmla="*/ 367 w 451"/>
                <a:gd name="T43" fmla="*/ 152 h 596"/>
                <a:gd name="T44" fmla="*/ 367 w 451"/>
                <a:gd name="T45" fmla="*/ 152 h 596"/>
                <a:gd name="T46" fmla="*/ 378 w 451"/>
                <a:gd name="T47" fmla="*/ 131 h 596"/>
                <a:gd name="T48" fmla="*/ 389 w 451"/>
                <a:gd name="T49" fmla="*/ 113 h 596"/>
                <a:gd name="T50" fmla="*/ 399 w 451"/>
                <a:gd name="T51" fmla="*/ 98 h 596"/>
                <a:gd name="T52" fmla="*/ 408 w 451"/>
                <a:gd name="T53" fmla="*/ 83 h 596"/>
                <a:gd name="T54" fmla="*/ 413 w 451"/>
                <a:gd name="T55" fmla="*/ 69 h 596"/>
                <a:gd name="T56" fmla="*/ 422 w 451"/>
                <a:gd name="T57" fmla="*/ 56 h 596"/>
                <a:gd name="T58" fmla="*/ 426 w 451"/>
                <a:gd name="T59" fmla="*/ 43 h 596"/>
                <a:gd name="T60" fmla="*/ 433 w 451"/>
                <a:gd name="T61" fmla="*/ 30 h 596"/>
                <a:gd name="T62" fmla="*/ 437 w 451"/>
                <a:gd name="T63" fmla="*/ 16 h 596"/>
                <a:gd name="T64" fmla="*/ 438 w 451"/>
                <a:gd name="T65" fmla="*/ 0 h 596"/>
                <a:gd name="T66" fmla="*/ 438 w 451"/>
                <a:gd name="T67" fmla="*/ 0 h 596"/>
                <a:gd name="T68" fmla="*/ 438 w 451"/>
                <a:gd name="T69" fmla="*/ 5 h 596"/>
                <a:gd name="T70" fmla="*/ 443 w 451"/>
                <a:gd name="T71" fmla="*/ 25 h 596"/>
                <a:gd name="T72" fmla="*/ 445 w 451"/>
                <a:gd name="T73" fmla="*/ 50 h 596"/>
                <a:gd name="T74" fmla="*/ 447 w 451"/>
                <a:gd name="T75" fmla="*/ 83 h 596"/>
                <a:gd name="T76" fmla="*/ 450 w 451"/>
                <a:gd name="T77" fmla="*/ 122 h 596"/>
                <a:gd name="T78" fmla="*/ 450 w 451"/>
                <a:gd name="T79" fmla="*/ 161 h 596"/>
                <a:gd name="T80" fmla="*/ 447 w 451"/>
                <a:gd name="T81" fmla="*/ 203 h 596"/>
                <a:gd name="T82" fmla="*/ 443 w 451"/>
                <a:gd name="T83" fmla="*/ 244 h 596"/>
                <a:gd name="T84" fmla="*/ 435 w 451"/>
                <a:gd name="T85" fmla="*/ 277 h 596"/>
                <a:gd name="T86" fmla="*/ 420 w 451"/>
                <a:gd name="T87" fmla="*/ 309 h 596"/>
                <a:gd name="T88" fmla="*/ 420 w 451"/>
                <a:gd name="T89" fmla="*/ 309 h 596"/>
                <a:gd name="T90" fmla="*/ 401 w 451"/>
                <a:gd name="T91" fmla="*/ 336 h 596"/>
                <a:gd name="T92" fmla="*/ 373 w 451"/>
                <a:gd name="T93" fmla="*/ 366 h 596"/>
                <a:gd name="T94" fmla="*/ 341 w 451"/>
                <a:gd name="T95" fmla="*/ 397 h 596"/>
                <a:gd name="T96" fmla="*/ 306 w 451"/>
                <a:gd name="T97" fmla="*/ 426 h 596"/>
                <a:gd name="T98" fmla="*/ 268 w 451"/>
                <a:gd name="T99" fmla="*/ 454 h 596"/>
                <a:gd name="T100" fmla="*/ 232 w 451"/>
                <a:gd name="T101" fmla="*/ 481 h 596"/>
                <a:gd name="T102" fmla="*/ 194 w 451"/>
                <a:gd name="T103" fmla="*/ 504 h 596"/>
                <a:gd name="T104" fmla="*/ 162 w 451"/>
                <a:gd name="T105" fmla="*/ 525 h 596"/>
                <a:gd name="T106" fmla="*/ 135 w 451"/>
                <a:gd name="T107" fmla="*/ 541 h 596"/>
                <a:gd name="T108" fmla="*/ 113 w 451"/>
                <a:gd name="T109" fmla="*/ 551 h 5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1"/>
                <a:gd name="T166" fmla="*/ 0 h 596"/>
                <a:gd name="T167" fmla="*/ 451 w 451"/>
                <a:gd name="T168" fmla="*/ 596 h 5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1" h="596">
                  <a:moveTo>
                    <a:pt x="0" y="595"/>
                  </a:moveTo>
                  <a:lnTo>
                    <a:pt x="12" y="574"/>
                  </a:lnTo>
                  <a:lnTo>
                    <a:pt x="29" y="548"/>
                  </a:lnTo>
                  <a:lnTo>
                    <a:pt x="48" y="518"/>
                  </a:lnTo>
                  <a:lnTo>
                    <a:pt x="73" y="483"/>
                  </a:lnTo>
                  <a:lnTo>
                    <a:pt x="99" y="449"/>
                  </a:lnTo>
                  <a:lnTo>
                    <a:pt x="126" y="414"/>
                  </a:lnTo>
                  <a:lnTo>
                    <a:pt x="156" y="380"/>
                  </a:lnTo>
                  <a:lnTo>
                    <a:pt x="186" y="348"/>
                  </a:lnTo>
                  <a:lnTo>
                    <a:pt x="217" y="322"/>
                  </a:lnTo>
                  <a:lnTo>
                    <a:pt x="249" y="298"/>
                  </a:lnTo>
                  <a:lnTo>
                    <a:pt x="251" y="296"/>
                  </a:lnTo>
                  <a:lnTo>
                    <a:pt x="258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3" y="251"/>
                  </a:lnTo>
                  <a:lnTo>
                    <a:pt x="311" y="235"/>
                  </a:lnTo>
                  <a:lnTo>
                    <a:pt x="327" y="216"/>
                  </a:lnTo>
                  <a:lnTo>
                    <a:pt x="341" y="195"/>
                  </a:lnTo>
                  <a:lnTo>
                    <a:pt x="357" y="174"/>
                  </a:lnTo>
                  <a:lnTo>
                    <a:pt x="367" y="152"/>
                  </a:lnTo>
                  <a:lnTo>
                    <a:pt x="378" y="131"/>
                  </a:lnTo>
                  <a:lnTo>
                    <a:pt x="389" y="113"/>
                  </a:lnTo>
                  <a:lnTo>
                    <a:pt x="399" y="98"/>
                  </a:lnTo>
                  <a:lnTo>
                    <a:pt x="408" y="83"/>
                  </a:lnTo>
                  <a:lnTo>
                    <a:pt x="413" y="69"/>
                  </a:lnTo>
                  <a:lnTo>
                    <a:pt x="422" y="56"/>
                  </a:lnTo>
                  <a:lnTo>
                    <a:pt x="426" y="43"/>
                  </a:lnTo>
                  <a:lnTo>
                    <a:pt x="433" y="30"/>
                  </a:lnTo>
                  <a:lnTo>
                    <a:pt x="437" y="16"/>
                  </a:lnTo>
                  <a:lnTo>
                    <a:pt x="438" y="0"/>
                  </a:lnTo>
                  <a:lnTo>
                    <a:pt x="438" y="5"/>
                  </a:lnTo>
                  <a:lnTo>
                    <a:pt x="443" y="25"/>
                  </a:lnTo>
                  <a:lnTo>
                    <a:pt x="445" y="50"/>
                  </a:lnTo>
                  <a:lnTo>
                    <a:pt x="447" y="83"/>
                  </a:lnTo>
                  <a:lnTo>
                    <a:pt x="450" y="122"/>
                  </a:lnTo>
                  <a:lnTo>
                    <a:pt x="450" y="161"/>
                  </a:lnTo>
                  <a:lnTo>
                    <a:pt x="447" y="203"/>
                  </a:lnTo>
                  <a:lnTo>
                    <a:pt x="443" y="244"/>
                  </a:lnTo>
                  <a:lnTo>
                    <a:pt x="435" y="277"/>
                  </a:lnTo>
                  <a:lnTo>
                    <a:pt x="420" y="309"/>
                  </a:lnTo>
                  <a:lnTo>
                    <a:pt x="401" y="336"/>
                  </a:lnTo>
                  <a:lnTo>
                    <a:pt x="373" y="366"/>
                  </a:lnTo>
                  <a:lnTo>
                    <a:pt x="341" y="397"/>
                  </a:lnTo>
                  <a:lnTo>
                    <a:pt x="306" y="426"/>
                  </a:lnTo>
                  <a:lnTo>
                    <a:pt x="268" y="454"/>
                  </a:lnTo>
                  <a:lnTo>
                    <a:pt x="232" y="481"/>
                  </a:lnTo>
                  <a:lnTo>
                    <a:pt x="194" y="504"/>
                  </a:lnTo>
                  <a:lnTo>
                    <a:pt x="162" y="525"/>
                  </a:lnTo>
                  <a:lnTo>
                    <a:pt x="135" y="541"/>
                  </a:lnTo>
                  <a:lnTo>
                    <a:pt x="113" y="551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3464" y="2063"/>
              <a:ext cx="453" cy="596"/>
            </a:xfrm>
            <a:custGeom>
              <a:avLst/>
              <a:gdLst>
                <a:gd name="T0" fmla="*/ 0 w 453"/>
                <a:gd name="T1" fmla="*/ 595 h 596"/>
                <a:gd name="T2" fmla="*/ 15 w 453"/>
                <a:gd name="T3" fmla="*/ 574 h 596"/>
                <a:gd name="T4" fmla="*/ 31 w 453"/>
                <a:gd name="T5" fmla="*/ 548 h 596"/>
                <a:gd name="T6" fmla="*/ 50 w 453"/>
                <a:gd name="T7" fmla="*/ 518 h 596"/>
                <a:gd name="T8" fmla="*/ 74 w 453"/>
                <a:gd name="T9" fmla="*/ 483 h 596"/>
                <a:gd name="T10" fmla="*/ 100 w 453"/>
                <a:gd name="T11" fmla="*/ 449 h 596"/>
                <a:gd name="T12" fmla="*/ 128 w 453"/>
                <a:gd name="T13" fmla="*/ 414 h 596"/>
                <a:gd name="T14" fmla="*/ 158 w 453"/>
                <a:gd name="T15" fmla="*/ 380 h 596"/>
                <a:gd name="T16" fmla="*/ 188 w 453"/>
                <a:gd name="T17" fmla="*/ 348 h 596"/>
                <a:gd name="T18" fmla="*/ 220 w 453"/>
                <a:gd name="T19" fmla="*/ 322 h 596"/>
                <a:gd name="T20" fmla="*/ 250 w 453"/>
                <a:gd name="T21" fmla="*/ 298 h 596"/>
                <a:gd name="T22" fmla="*/ 250 w 453"/>
                <a:gd name="T23" fmla="*/ 298 h 596"/>
                <a:gd name="T24" fmla="*/ 253 w 453"/>
                <a:gd name="T25" fmla="*/ 296 h 596"/>
                <a:gd name="T26" fmla="*/ 260 w 453"/>
                <a:gd name="T27" fmla="*/ 290 h 596"/>
                <a:gd name="T28" fmla="*/ 268 w 453"/>
                <a:gd name="T29" fmla="*/ 281 h 596"/>
                <a:gd name="T30" fmla="*/ 281 w 453"/>
                <a:gd name="T31" fmla="*/ 269 h 596"/>
                <a:gd name="T32" fmla="*/ 296 w 453"/>
                <a:gd name="T33" fmla="*/ 251 h 596"/>
                <a:gd name="T34" fmla="*/ 313 w 453"/>
                <a:gd name="T35" fmla="*/ 235 h 596"/>
                <a:gd name="T36" fmla="*/ 327 w 453"/>
                <a:gd name="T37" fmla="*/ 216 h 596"/>
                <a:gd name="T38" fmla="*/ 345 w 453"/>
                <a:gd name="T39" fmla="*/ 195 h 596"/>
                <a:gd name="T40" fmla="*/ 357 w 453"/>
                <a:gd name="T41" fmla="*/ 174 h 596"/>
                <a:gd name="T42" fmla="*/ 370 w 453"/>
                <a:gd name="T43" fmla="*/ 152 h 596"/>
                <a:gd name="T44" fmla="*/ 370 w 453"/>
                <a:gd name="T45" fmla="*/ 152 h 596"/>
                <a:gd name="T46" fmla="*/ 380 w 453"/>
                <a:gd name="T47" fmla="*/ 131 h 596"/>
                <a:gd name="T48" fmla="*/ 391 w 453"/>
                <a:gd name="T49" fmla="*/ 113 h 596"/>
                <a:gd name="T50" fmla="*/ 400 w 453"/>
                <a:gd name="T51" fmla="*/ 98 h 596"/>
                <a:gd name="T52" fmla="*/ 407 w 453"/>
                <a:gd name="T53" fmla="*/ 83 h 596"/>
                <a:gd name="T54" fmla="*/ 416 w 453"/>
                <a:gd name="T55" fmla="*/ 69 h 596"/>
                <a:gd name="T56" fmla="*/ 423 w 453"/>
                <a:gd name="T57" fmla="*/ 56 h 596"/>
                <a:gd name="T58" fmla="*/ 428 w 453"/>
                <a:gd name="T59" fmla="*/ 43 h 596"/>
                <a:gd name="T60" fmla="*/ 435 w 453"/>
                <a:gd name="T61" fmla="*/ 30 h 596"/>
                <a:gd name="T62" fmla="*/ 439 w 453"/>
                <a:gd name="T63" fmla="*/ 16 h 596"/>
                <a:gd name="T64" fmla="*/ 442 w 453"/>
                <a:gd name="T65" fmla="*/ 0 h 596"/>
                <a:gd name="T66" fmla="*/ 442 w 453"/>
                <a:gd name="T67" fmla="*/ 0 h 596"/>
                <a:gd name="T68" fmla="*/ 442 w 453"/>
                <a:gd name="T69" fmla="*/ 5 h 596"/>
                <a:gd name="T70" fmla="*/ 444 w 453"/>
                <a:gd name="T71" fmla="*/ 25 h 596"/>
                <a:gd name="T72" fmla="*/ 448 w 453"/>
                <a:gd name="T73" fmla="*/ 50 h 596"/>
                <a:gd name="T74" fmla="*/ 450 w 453"/>
                <a:gd name="T75" fmla="*/ 83 h 596"/>
                <a:gd name="T76" fmla="*/ 452 w 453"/>
                <a:gd name="T77" fmla="*/ 122 h 596"/>
                <a:gd name="T78" fmla="*/ 452 w 453"/>
                <a:gd name="T79" fmla="*/ 161 h 596"/>
                <a:gd name="T80" fmla="*/ 450 w 453"/>
                <a:gd name="T81" fmla="*/ 203 h 596"/>
                <a:gd name="T82" fmla="*/ 444 w 453"/>
                <a:gd name="T83" fmla="*/ 244 h 596"/>
                <a:gd name="T84" fmla="*/ 435 w 453"/>
                <a:gd name="T85" fmla="*/ 277 h 596"/>
                <a:gd name="T86" fmla="*/ 423 w 453"/>
                <a:gd name="T87" fmla="*/ 309 h 596"/>
                <a:gd name="T88" fmla="*/ 423 w 453"/>
                <a:gd name="T89" fmla="*/ 309 h 596"/>
                <a:gd name="T90" fmla="*/ 403 w 453"/>
                <a:gd name="T91" fmla="*/ 336 h 596"/>
                <a:gd name="T92" fmla="*/ 377 w 453"/>
                <a:gd name="T93" fmla="*/ 366 h 596"/>
                <a:gd name="T94" fmla="*/ 345 w 453"/>
                <a:gd name="T95" fmla="*/ 397 h 596"/>
                <a:gd name="T96" fmla="*/ 308 w 453"/>
                <a:gd name="T97" fmla="*/ 426 h 596"/>
                <a:gd name="T98" fmla="*/ 271 w 453"/>
                <a:gd name="T99" fmla="*/ 454 h 596"/>
                <a:gd name="T100" fmla="*/ 232 w 453"/>
                <a:gd name="T101" fmla="*/ 481 h 596"/>
                <a:gd name="T102" fmla="*/ 197 w 453"/>
                <a:gd name="T103" fmla="*/ 504 h 596"/>
                <a:gd name="T104" fmla="*/ 165 w 453"/>
                <a:gd name="T105" fmla="*/ 525 h 596"/>
                <a:gd name="T106" fmla="*/ 137 w 453"/>
                <a:gd name="T107" fmla="*/ 541 h 596"/>
                <a:gd name="T108" fmla="*/ 116 w 453"/>
                <a:gd name="T109" fmla="*/ 551 h 596"/>
                <a:gd name="T110" fmla="*/ 0 w 453"/>
                <a:gd name="T111" fmla="*/ 595 h 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53"/>
                <a:gd name="T169" fmla="*/ 0 h 596"/>
                <a:gd name="T170" fmla="*/ 453 w 453"/>
                <a:gd name="T171" fmla="*/ 596 h 5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53" h="596">
                  <a:moveTo>
                    <a:pt x="0" y="595"/>
                  </a:moveTo>
                  <a:lnTo>
                    <a:pt x="15" y="574"/>
                  </a:lnTo>
                  <a:lnTo>
                    <a:pt x="31" y="548"/>
                  </a:lnTo>
                  <a:lnTo>
                    <a:pt x="50" y="518"/>
                  </a:lnTo>
                  <a:lnTo>
                    <a:pt x="74" y="483"/>
                  </a:lnTo>
                  <a:lnTo>
                    <a:pt x="100" y="449"/>
                  </a:lnTo>
                  <a:lnTo>
                    <a:pt x="128" y="414"/>
                  </a:lnTo>
                  <a:lnTo>
                    <a:pt x="158" y="380"/>
                  </a:lnTo>
                  <a:lnTo>
                    <a:pt x="188" y="348"/>
                  </a:lnTo>
                  <a:lnTo>
                    <a:pt x="220" y="322"/>
                  </a:lnTo>
                  <a:lnTo>
                    <a:pt x="250" y="298"/>
                  </a:lnTo>
                  <a:lnTo>
                    <a:pt x="253" y="296"/>
                  </a:lnTo>
                  <a:lnTo>
                    <a:pt x="260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6" y="251"/>
                  </a:lnTo>
                  <a:lnTo>
                    <a:pt x="313" y="235"/>
                  </a:lnTo>
                  <a:lnTo>
                    <a:pt x="327" y="216"/>
                  </a:lnTo>
                  <a:lnTo>
                    <a:pt x="345" y="195"/>
                  </a:lnTo>
                  <a:lnTo>
                    <a:pt x="357" y="174"/>
                  </a:lnTo>
                  <a:lnTo>
                    <a:pt x="370" y="152"/>
                  </a:lnTo>
                  <a:lnTo>
                    <a:pt x="380" y="131"/>
                  </a:lnTo>
                  <a:lnTo>
                    <a:pt x="391" y="113"/>
                  </a:lnTo>
                  <a:lnTo>
                    <a:pt x="400" y="98"/>
                  </a:lnTo>
                  <a:lnTo>
                    <a:pt x="407" y="83"/>
                  </a:lnTo>
                  <a:lnTo>
                    <a:pt x="416" y="69"/>
                  </a:lnTo>
                  <a:lnTo>
                    <a:pt x="423" y="56"/>
                  </a:lnTo>
                  <a:lnTo>
                    <a:pt x="428" y="43"/>
                  </a:lnTo>
                  <a:lnTo>
                    <a:pt x="435" y="30"/>
                  </a:lnTo>
                  <a:lnTo>
                    <a:pt x="439" y="16"/>
                  </a:lnTo>
                  <a:lnTo>
                    <a:pt x="442" y="0"/>
                  </a:lnTo>
                  <a:lnTo>
                    <a:pt x="442" y="5"/>
                  </a:lnTo>
                  <a:lnTo>
                    <a:pt x="444" y="25"/>
                  </a:lnTo>
                  <a:lnTo>
                    <a:pt x="448" y="50"/>
                  </a:lnTo>
                  <a:lnTo>
                    <a:pt x="450" y="83"/>
                  </a:lnTo>
                  <a:lnTo>
                    <a:pt x="452" y="122"/>
                  </a:lnTo>
                  <a:lnTo>
                    <a:pt x="452" y="161"/>
                  </a:lnTo>
                  <a:lnTo>
                    <a:pt x="450" y="203"/>
                  </a:lnTo>
                  <a:lnTo>
                    <a:pt x="444" y="244"/>
                  </a:lnTo>
                  <a:lnTo>
                    <a:pt x="435" y="277"/>
                  </a:lnTo>
                  <a:lnTo>
                    <a:pt x="423" y="309"/>
                  </a:lnTo>
                  <a:lnTo>
                    <a:pt x="403" y="336"/>
                  </a:lnTo>
                  <a:lnTo>
                    <a:pt x="377" y="366"/>
                  </a:lnTo>
                  <a:lnTo>
                    <a:pt x="345" y="397"/>
                  </a:lnTo>
                  <a:lnTo>
                    <a:pt x="308" y="426"/>
                  </a:lnTo>
                  <a:lnTo>
                    <a:pt x="271" y="454"/>
                  </a:lnTo>
                  <a:lnTo>
                    <a:pt x="232" y="481"/>
                  </a:lnTo>
                  <a:lnTo>
                    <a:pt x="197" y="504"/>
                  </a:lnTo>
                  <a:lnTo>
                    <a:pt x="165" y="525"/>
                  </a:lnTo>
                  <a:lnTo>
                    <a:pt x="137" y="541"/>
                  </a:lnTo>
                  <a:lnTo>
                    <a:pt x="116" y="551"/>
                  </a:lnTo>
                  <a:lnTo>
                    <a:pt x="0" y="59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3464" y="2063"/>
              <a:ext cx="453" cy="596"/>
            </a:xfrm>
            <a:custGeom>
              <a:avLst/>
              <a:gdLst>
                <a:gd name="T0" fmla="*/ 0 w 453"/>
                <a:gd name="T1" fmla="*/ 595 h 596"/>
                <a:gd name="T2" fmla="*/ 15 w 453"/>
                <a:gd name="T3" fmla="*/ 574 h 596"/>
                <a:gd name="T4" fmla="*/ 31 w 453"/>
                <a:gd name="T5" fmla="*/ 548 h 596"/>
                <a:gd name="T6" fmla="*/ 50 w 453"/>
                <a:gd name="T7" fmla="*/ 518 h 596"/>
                <a:gd name="T8" fmla="*/ 74 w 453"/>
                <a:gd name="T9" fmla="*/ 483 h 596"/>
                <a:gd name="T10" fmla="*/ 100 w 453"/>
                <a:gd name="T11" fmla="*/ 449 h 596"/>
                <a:gd name="T12" fmla="*/ 128 w 453"/>
                <a:gd name="T13" fmla="*/ 414 h 596"/>
                <a:gd name="T14" fmla="*/ 158 w 453"/>
                <a:gd name="T15" fmla="*/ 380 h 596"/>
                <a:gd name="T16" fmla="*/ 188 w 453"/>
                <a:gd name="T17" fmla="*/ 348 h 596"/>
                <a:gd name="T18" fmla="*/ 220 w 453"/>
                <a:gd name="T19" fmla="*/ 322 h 596"/>
                <a:gd name="T20" fmla="*/ 250 w 453"/>
                <a:gd name="T21" fmla="*/ 298 h 596"/>
                <a:gd name="T22" fmla="*/ 250 w 453"/>
                <a:gd name="T23" fmla="*/ 298 h 596"/>
                <a:gd name="T24" fmla="*/ 253 w 453"/>
                <a:gd name="T25" fmla="*/ 296 h 596"/>
                <a:gd name="T26" fmla="*/ 260 w 453"/>
                <a:gd name="T27" fmla="*/ 290 h 596"/>
                <a:gd name="T28" fmla="*/ 268 w 453"/>
                <a:gd name="T29" fmla="*/ 281 h 596"/>
                <a:gd name="T30" fmla="*/ 281 w 453"/>
                <a:gd name="T31" fmla="*/ 269 h 596"/>
                <a:gd name="T32" fmla="*/ 296 w 453"/>
                <a:gd name="T33" fmla="*/ 251 h 596"/>
                <a:gd name="T34" fmla="*/ 313 w 453"/>
                <a:gd name="T35" fmla="*/ 235 h 596"/>
                <a:gd name="T36" fmla="*/ 327 w 453"/>
                <a:gd name="T37" fmla="*/ 216 h 596"/>
                <a:gd name="T38" fmla="*/ 345 w 453"/>
                <a:gd name="T39" fmla="*/ 195 h 596"/>
                <a:gd name="T40" fmla="*/ 357 w 453"/>
                <a:gd name="T41" fmla="*/ 174 h 596"/>
                <a:gd name="T42" fmla="*/ 370 w 453"/>
                <a:gd name="T43" fmla="*/ 152 h 596"/>
                <a:gd name="T44" fmla="*/ 370 w 453"/>
                <a:gd name="T45" fmla="*/ 152 h 596"/>
                <a:gd name="T46" fmla="*/ 380 w 453"/>
                <a:gd name="T47" fmla="*/ 131 h 596"/>
                <a:gd name="T48" fmla="*/ 391 w 453"/>
                <a:gd name="T49" fmla="*/ 113 h 596"/>
                <a:gd name="T50" fmla="*/ 400 w 453"/>
                <a:gd name="T51" fmla="*/ 98 h 596"/>
                <a:gd name="T52" fmla="*/ 407 w 453"/>
                <a:gd name="T53" fmla="*/ 83 h 596"/>
                <a:gd name="T54" fmla="*/ 416 w 453"/>
                <a:gd name="T55" fmla="*/ 69 h 596"/>
                <a:gd name="T56" fmla="*/ 423 w 453"/>
                <a:gd name="T57" fmla="*/ 56 h 596"/>
                <a:gd name="T58" fmla="*/ 428 w 453"/>
                <a:gd name="T59" fmla="*/ 43 h 596"/>
                <a:gd name="T60" fmla="*/ 435 w 453"/>
                <a:gd name="T61" fmla="*/ 30 h 596"/>
                <a:gd name="T62" fmla="*/ 439 w 453"/>
                <a:gd name="T63" fmla="*/ 16 h 596"/>
                <a:gd name="T64" fmla="*/ 442 w 453"/>
                <a:gd name="T65" fmla="*/ 0 h 596"/>
                <a:gd name="T66" fmla="*/ 442 w 453"/>
                <a:gd name="T67" fmla="*/ 0 h 596"/>
                <a:gd name="T68" fmla="*/ 442 w 453"/>
                <a:gd name="T69" fmla="*/ 5 h 596"/>
                <a:gd name="T70" fmla="*/ 444 w 453"/>
                <a:gd name="T71" fmla="*/ 25 h 596"/>
                <a:gd name="T72" fmla="*/ 448 w 453"/>
                <a:gd name="T73" fmla="*/ 50 h 596"/>
                <a:gd name="T74" fmla="*/ 450 w 453"/>
                <a:gd name="T75" fmla="*/ 83 h 596"/>
                <a:gd name="T76" fmla="*/ 452 w 453"/>
                <a:gd name="T77" fmla="*/ 122 h 596"/>
                <a:gd name="T78" fmla="*/ 452 w 453"/>
                <a:gd name="T79" fmla="*/ 161 h 596"/>
                <a:gd name="T80" fmla="*/ 450 w 453"/>
                <a:gd name="T81" fmla="*/ 203 h 596"/>
                <a:gd name="T82" fmla="*/ 444 w 453"/>
                <a:gd name="T83" fmla="*/ 244 h 596"/>
                <a:gd name="T84" fmla="*/ 435 w 453"/>
                <a:gd name="T85" fmla="*/ 277 h 596"/>
                <a:gd name="T86" fmla="*/ 423 w 453"/>
                <a:gd name="T87" fmla="*/ 309 h 596"/>
                <a:gd name="T88" fmla="*/ 423 w 453"/>
                <a:gd name="T89" fmla="*/ 309 h 596"/>
                <a:gd name="T90" fmla="*/ 403 w 453"/>
                <a:gd name="T91" fmla="*/ 336 h 596"/>
                <a:gd name="T92" fmla="*/ 377 w 453"/>
                <a:gd name="T93" fmla="*/ 366 h 596"/>
                <a:gd name="T94" fmla="*/ 345 w 453"/>
                <a:gd name="T95" fmla="*/ 397 h 596"/>
                <a:gd name="T96" fmla="*/ 308 w 453"/>
                <a:gd name="T97" fmla="*/ 426 h 596"/>
                <a:gd name="T98" fmla="*/ 271 w 453"/>
                <a:gd name="T99" fmla="*/ 454 h 596"/>
                <a:gd name="T100" fmla="*/ 232 w 453"/>
                <a:gd name="T101" fmla="*/ 481 h 596"/>
                <a:gd name="T102" fmla="*/ 197 w 453"/>
                <a:gd name="T103" fmla="*/ 504 h 596"/>
                <a:gd name="T104" fmla="*/ 165 w 453"/>
                <a:gd name="T105" fmla="*/ 525 h 596"/>
                <a:gd name="T106" fmla="*/ 137 w 453"/>
                <a:gd name="T107" fmla="*/ 541 h 596"/>
                <a:gd name="T108" fmla="*/ 116 w 453"/>
                <a:gd name="T109" fmla="*/ 551 h 5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3"/>
                <a:gd name="T166" fmla="*/ 0 h 596"/>
                <a:gd name="T167" fmla="*/ 453 w 453"/>
                <a:gd name="T168" fmla="*/ 596 h 5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3" h="596">
                  <a:moveTo>
                    <a:pt x="0" y="595"/>
                  </a:moveTo>
                  <a:lnTo>
                    <a:pt x="15" y="574"/>
                  </a:lnTo>
                  <a:lnTo>
                    <a:pt x="31" y="548"/>
                  </a:lnTo>
                  <a:lnTo>
                    <a:pt x="50" y="518"/>
                  </a:lnTo>
                  <a:lnTo>
                    <a:pt x="74" y="483"/>
                  </a:lnTo>
                  <a:lnTo>
                    <a:pt x="100" y="449"/>
                  </a:lnTo>
                  <a:lnTo>
                    <a:pt x="128" y="414"/>
                  </a:lnTo>
                  <a:lnTo>
                    <a:pt x="158" y="380"/>
                  </a:lnTo>
                  <a:lnTo>
                    <a:pt x="188" y="348"/>
                  </a:lnTo>
                  <a:lnTo>
                    <a:pt x="220" y="322"/>
                  </a:lnTo>
                  <a:lnTo>
                    <a:pt x="250" y="298"/>
                  </a:lnTo>
                  <a:lnTo>
                    <a:pt x="253" y="296"/>
                  </a:lnTo>
                  <a:lnTo>
                    <a:pt x="260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6" y="251"/>
                  </a:lnTo>
                  <a:lnTo>
                    <a:pt x="313" y="235"/>
                  </a:lnTo>
                  <a:lnTo>
                    <a:pt x="327" y="216"/>
                  </a:lnTo>
                  <a:lnTo>
                    <a:pt x="345" y="195"/>
                  </a:lnTo>
                  <a:lnTo>
                    <a:pt x="357" y="174"/>
                  </a:lnTo>
                  <a:lnTo>
                    <a:pt x="370" y="152"/>
                  </a:lnTo>
                  <a:lnTo>
                    <a:pt x="380" y="131"/>
                  </a:lnTo>
                  <a:lnTo>
                    <a:pt x="391" y="113"/>
                  </a:lnTo>
                  <a:lnTo>
                    <a:pt x="400" y="98"/>
                  </a:lnTo>
                  <a:lnTo>
                    <a:pt x="407" y="83"/>
                  </a:lnTo>
                  <a:lnTo>
                    <a:pt x="416" y="69"/>
                  </a:lnTo>
                  <a:lnTo>
                    <a:pt x="423" y="56"/>
                  </a:lnTo>
                  <a:lnTo>
                    <a:pt x="428" y="43"/>
                  </a:lnTo>
                  <a:lnTo>
                    <a:pt x="435" y="30"/>
                  </a:lnTo>
                  <a:lnTo>
                    <a:pt x="439" y="16"/>
                  </a:lnTo>
                  <a:lnTo>
                    <a:pt x="442" y="0"/>
                  </a:lnTo>
                  <a:lnTo>
                    <a:pt x="442" y="5"/>
                  </a:lnTo>
                  <a:lnTo>
                    <a:pt x="444" y="25"/>
                  </a:lnTo>
                  <a:lnTo>
                    <a:pt x="448" y="50"/>
                  </a:lnTo>
                  <a:lnTo>
                    <a:pt x="450" y="83"/>
                  </a:lnTo>
                  <a:lnTo>
                    <a:pt x="452" y="122"/>
                  </a:lnTo>
                  <a:lnTo>
                    <a:pt x="452" y="161"/>
                  </a:lnTo>
                  <a:lnTo>
                    <a:pt x="450" y="203"/>
                  </a:lnTo>
                  <a:lnTo>
                    <a:pt x="444" y="244"/>
                  </a:lnTo>
                  <a:lnTo>
                    <a:pt x="435" y="277"/>
                  </a:lnTo>
                  <a:lnTo>
                    <a:pt x="423" y="309"/>
                  </a:lnTo>
                  <a:lnTo>
                    <a:pt x="403" y="336"/>
                  </a:lnTo>
                  <a:lnTo>
                    <a:pt x="377" y="366"/>
                  </a:lnTo>
                  <a:lnTo>
                    <a:pt x="345" y="397"/>
                  </a:lnTo>
                  <a:lnTo>
                    <a:pt x="308" y="426"/>
                  </a:lnTo>
                  <a:lnTo>
                    <a:pt x="271" y="454"/>
                  </a:lnTo>
                  <a:lnTo>
                    <a:pt x="232" y="481"/>
                  </a:lnTo>
                  <a:lnTo>
                    <a:pt x="197" y="504"/>
                  </a:lnTo>
                  <a:lnTo>
                    <a:pt x="165" y="525"/>
                  </a:lnTo>
                  <a:lnTo>
                    <a:pt x="137" y="541"/>
                  </a:lnTo>
                  <a:lnTo>
                    <a:pt x="116" y="551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Freeform 144"/>
            <p:cNvSpPr>
              <a:spLocks/>
            </p:cNvSpPr>
            <p:nvPr/>
          </p:nvSpPr>
          <p:spPr bwMode="auto">
            <a:xfrm>
              <a:off x="3350" y="2291"/>
              <a:ext cx="554" cy="523"/>
            </a:xfrm>
            <a:custGeom>
              <a:avLst/>
              <a:gdLst>
                <a:gd name="T0" fmla="*/ 14 w 554"/>
                <a:gd name="T1" fmla="*/ 498 h 523"/>
                <a:gd name="T2" fmla="*/ 55 w 554"/>
                <a:gd name="T3" fmla="*/ 441 h 523"/>
                <a:gd name="T4" fmla="*/ 107 w 554"/>
                <a:gd name="T5" fmla="*/ 379 h 523"/>
                <a:gd name="T6" fmla="*/ 168 w 554"/>
                <a:gd name="T7" fmla="*/ 315 h 523"/>
                <a:gd name="T8" fmla="*/ 234 w 554"/>
                <a:gd name="T9" fmla="*/ 261 h 523"/>
                <a:gd name="T10" fmla="*/ 267 w 554"/>
                <a:gd name="T11" fmla="*/ 238 h 523"/>
                <a:gd name="T12" fmla="*/ 335 w 554"/>
                <a:gd name="T13" fmla="*/ 197 h 523"/>
                <a:gd name="T14" fmla="*/ 403 w 554"/>
                <a:gd name="T15" fmla="*/ 151 h 523"/>
                <a:gd name="T16" fmla="*/ 464 w 554"/>
                <a:gd name="T17" fmla="*/ 103 h 523"/>
                <a:gd name="T18" fmla="*/ 513 w 554"/>
                <a:gd name="T19" fmla="*/ 52 h 523"/>
                <a:gd name="T20" fmla="*/ 546 w 554"/>
                <a:gd name="T21" fmla="*/ 0 h 523"/>
                <a:gd name="T22" fmla="*/ 546 w 554"/>
                <a:gd name="T23" fmla="*/ 2 h 523"/>
                <a:gd name="T24" fmla="*/ 548 w 554"/>
                <a:gd name="T25" fmla="*/ 15 h 523"/>
                <a:gd name="T26" fmla="*/ 553 w 554"/>
                <a:gd name="T27" fmla="*/ 38 h 523"/>
                <a:gd name="T28" fmla="*/ 553 w 554"/>
                <a:gd name="T29" fmla="*/ 68 h 523"/>
                <a:gd name="T30" fmla="*/ 550 w 554"/>
                <a:gd name="T31" fmla="*/ 96 h 523"/>
                <a:gd name="T32" fmla="*/ 546 w 554"/>
                <a:gd name="T33" fmla="*/ 112 h 523"/>
                <a:gd name="T34" fmla="*/ 536 w 554"/>
                <a:gd name="T35" fmla="*/ 143 h 523"/>
                <a:gd name="T36" fmla="*/ 521 w 554"/>
                <a:gd name="T37" fmla="*/ 176 h 523"/>
                <a:gd name="T38" fmla="*/ 504 w 554"/>
                <a:gd name="T39" fmla="*/ 210 h 523"/>
                <a:gd name="T40" fmla="*/ 481 w 554"/>
                <a:gd name="T41" fmla="*/ 242 h 523"/>
                <a:gd name="T42" fmla="*/ 453 w 554"/>
                <a:gd name="T43" fmla="*/ 267 h 523"/>
                <a:gd name="T44" fmla="*/ 435 w 554"/>
                <a:gd name="T45" fmla="*/ 280 h 523"/>
                <a:gd name="T46" fmla="*/ 382 w 554"/>
                <a:gd name="T47" fmla="*/ 312 h 523"/>
                <a:gd name="T48" fmla="*/ 318 w 554"/>
                <a:gd name="T49" fmla="*/ 345 h 523"/>
                <a:gd name="T50" fmla="*/ 255 w 554"/>
                <a:gd name="T51" fmla="*/ 381 h 523"/>
                <a:gd name="T52" fmla="*/ 200 w 554"/>
                <a:gd name="T53" fmla="*/ 408 h 523"/>
                <a:gd name="T54" fmla="*/ 181 w 554"/>
                <a:gd name="T55" fmla="*/ 420 h 523"/>
                <a:gd name="T56" fmla="*/ 147 w 554"/>
                <a:gd name="T57" fmla="*/ 441 h 523"/>
                <a:gd name="T58" fmla="*/ 113 w 554"/>
                <a:gd name="T59" fmla="*/ 462 h 523"/>
                <a:gd name="T60" fmla="*/ 84 w 554"/>
                <a:gd name="T61" fmla="*/ 482 h 523"/>
                <a:gd name="T62" fmla="*/ 61 w 554"/>
                <a:gd name="T63" fmla="*/ 498 h 523"/>
                <a:gd name="T64" fmla="*/ 46 w 554"/>
                <a:gd name="T65" fmla="*/ 511 h 5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4"/>
                <a:gd name="T100" fmla="*/ 0 h 523"/>
                <a:gd name="T101" fmla="*/ 554 w 554"/>
                <a:gd name="T102" fmla="*/ 523 h 5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4" h="523">
                  <a:moveTo>
                    <a:pt x="0" y="522"/>
                  </a:moveTo>
                  <a:lnTo>
                    <a:pt x="14" y="498"/>
                  </a:lnTo>
                  <a:lnTo>
                    <a:pt x="34" y="471"/>
                  </a:lnTo>
                  <a:lnTo>
                    <a:pt x="55" y="441"/>
                  </a:lnTo>
                  <a:lnTo>
                    <a:pt x="80" y="411"/>
                  </a:lnTo>
                  <a:lnTo>
                    <a:pt x="107" y="379"/>
                  </a:lnTo>
                  <a:lnTo>
                    <a:pt x="137" y="347"/>
                  </a:lnTo>
                  <a:lnTo>
                    <a:pt x="168" y="315"/>
                  </a:lnTo>
                  <a:lnTo>
                    <a:pt x="200" y="286"/>
                  </a:lnTo>
                  <a:lnTo>
                    <a:pt x="234" y="261"/>
                  </a:lnTo>
                  <a:lnTo>
                    <a:pt x="267" y="238"/>
                  </a:lnTo>
                  <a:lnTo>
                    <a:pt x="301" y="218"/>
                  </a:lnTo>
                  <a:lnTo>
                    <a:pt x="335" y="197"/>
                  </a:lnTo>
                  <a:lnTo>
                    <a:pt x="369" y="174"/>
                  </a:lnTo>
                  <a:lnTo>
                    <a:pt x="403" y="151"/>
                  </a:lnTo>
                  <a:lnTo>
                    <a:pt x="435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3" y="52"/>
                  </a:lnTo>
                  <a:lnTo>
                    <a:pt x="534" y="27"/>
                  </a:lnTo>
                  <a:lnTo>
                    <a:pt x="546" y="0"/>
                  </a:lnTo>
                  <a:lnTo>
                    <a:pt x="546" y="2"/>
                  </a:lnTo>
                  <a:lnTo>
                    <a:pt x="548" y="8"/>
                  </a:lnTo>
                  <a:lnTo>
                    <a:pt x="548" y="15"/>
                  </a:lnTo>
                  <a:lnTo>
                    <a:pt x="550" y="25"/>
                  </a:lnTo>
                  <a:lnTo>
                    <a:pt x="553" y="38"/>
                  </a:lnTo>
                  <a:lnTo>
                    <a:pt x="553" y="50"/>
                  </a:lnTo>
                  <a:lnTo>
                    <a:pt x="553" y="68"/>
                  </a:lnTo>
                  <a:lnTo>
                    <a:pt x="553" y="82"/>
                  </a:lnTo>
                  <a:lnTo>
                    <a:pt x="550" y="96"/>
                  </a:lnTo>
                  <a:lnTo>
                    <a:pt x="546" y="112"/>
                  </a:lnTo>
                  <a:lnTo>
                    <a:pt x="541" y="126"/>
                  </a:lnTo>
                  <a:lnTo>
                    <a:pt x="536" y="143"/>
                  </a:lnTo>
                  <a:lnTo>
                    <a:pt x="529" y="160"/>
                  </a:lnTo>
                  <a:lnTo>
                    <a:pt x="521" y="176"/>
                  </a:lnTo>
                  <a:lnTo>
                    <a:pt x="513" y="193"/>
                  </a:lnTo>
                  <a:lnTo>
                    <a:pt x="504" y="210"/>
                  </a:lnTo>
                  <a:lnTo>
                    <a:pt x="493" y="227"/>
                  </a:lnTo>
                  <a:lnTo>
                    <a:pt x="481" y="242"/>
                  </a:lnTo>
                  <a:lnTo>
                    <a:pt x="468" y="257"/>
                  </a:lnTo>
                  <a:lnTo>
                    <a:pt x="453" y="267"/>
                  </a:lnTo>
                  <a:lnTo>
                    <a:pt x="435" y="280"/>
                  </a:lnTo>
                  <a:lnTo>
                    <a:pt x="411" y="294"/>
                  </a:lnTo>
                  <a:lnTo>
                    <a:pt x="382" y="312"/>
                  </a:lnTo>
                  <a:lnTo>
                    <a:pt x="350" y="328"/>
                  </a:lnTo>
                  <a:lnTo>
                    <a:pt x="318" y="345"/>
                  </a:lnTo>
                  <a:lnTo>
                    <a:pt x="287" y="364"/>
                  </a:lnTo>
                  <a:lnTo>
                    <a:pt x="255" y="381"/>
                  </a:lnTo>
                  <a:lnTo>
                    <a:pt x="225" y="395"/>
                  </a:lnTo>
                  <a:lnTo>
                    <a:pt x="200" y="408"/>
                  </a:lnTo>
                  <a:lnTo>
                    <a:pt x="181" y="420"/>
                  </a:lnTo>
                  <a:lnTo>
                    <a:pt x="164" y="431"/>
                  </a:lnTo>
                  <a:lnTo>
                    <a:pt x="147" y="441"/>
                  </a:lnTo>
                  <a:lnTo>
                    <a:pt x="131" y="452"/>
                  </a:lnTo>
                  <a:lnTo>
                    <a:pt x="113" y="462"/>
                  </a:lnTo>
                  <a:lnTo>
                    <a:pt x="99" y="471"/>
                  </a:lnTo>
                  <a:lnTo>
                    <a:pt x="84" y="482"/>
                  </a:lnTo>
                  <a:lnTo>
                    <a:pt x="71" y="490"/>
                  </a:lnTo>
                  <a:lnTo>
                    <a:pt x="61" y="498"/>
                  </a:lnTo>
                  <a:lnTo>
                    <a:pt x="52" y="505"/>
                  </a:lnTo>
                  <a:lnTo>
                    <a:pt x="46" y="511"/>
                  </a:lnTo>
                  <a:lnTo>
                    <a:pt x="0" y="522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145"/>
            <p:cNvSpPr>
              <a:spLocks/>
            </p:cNvSpPr>
            <p:nvPr/>
          </p:nvSpPr>
          <p:spPr bwMode="auto">
            <a:xfrm>
              <a:off x="3350" y="2291"/>
              <a:ext cx="554" cy="523"/>
            </a:xfrm>
            <a:custGeom>
              <a:avLst/>
              <a:gdLst>
                <a:gd name="T0" fmla="*/ 14 w 554"/>
                <a:gd name="T1" fmla="*/ 498 h 523"/>
                <a:gd name="T2" fmla="*/ 55 w 554"/>
                <a:gd name="T3" fmla="*/ 441 h 523"/>
                <a:gd name="T4" fmla="*/ 107 w 554"/>
                <a:gd name="T5" fmla="*/ 379 h 523"/>
                <a:gd name="T6" fmla="*/ 168 w 554"/>
                <a:gd name="T7" fmla="*/ 315 h 523"/>
                <a:gd name="T8" fmla="*/ 234 w 554"/>
                <a:gd name="T9" fmla="*/ 261 h 523"/>
                <a:gd name="T10" fmla="*/ 267 w 554"/>
                <a:gd name="T11" fmla="*/ 238 h 523"/>
                <a:gd name="T12" fmla="*/ 335 w 554"/>
                <a:gd name="T13" fmla="*/ 197 h 523"/>
                <a:gd name="T14" fmla="*/ 403 w 554"/>
                <a:gd name="T15" fmla="*/ 151 h 523"/>
                <a:gd name="T16" fmla="*/ 464 w 554"/>
                <a:gd name="T17" fmla="*/ 103 h 523"/>
                <a:gd name="T18" fmla="*/ 513 w 554"/>
                <a:gd name="T19" fmla="*/ 52 h 523"/>
                <a:gd name="T20" fmla="*/ 546 w 554"/>
                <a:gd name="T21" fmla="*/ 0 h 523"/>
                <a:gd name="T22" fmla="*/ 546 w 554"/>
                <a:gd name="T23" fmla="*/ 2 h 523"/>
                <a:gd name="T24" fmla="*/ 548 w 554"/>
                <a:gd name="T25" fmla="*/ 15 h 523"/>
                <a:gd name="T26" fmla="*/ 553 w 554"/>
                <a:gd name="T27" fmla="*/ 38 h 523"/>
                <a:gd name="T28" fmla="*/ 553 w 554"/>
                <a:gd name="T29" fmla="*/ 68 h 523"/>
                <a:gd name="T30" fmla="*/ 550 w 554"/>
                <a:gd name="T31" fmla="*/ 96 h 523"/>
                <a:gd name="T32" fmla="*/ 546 w 554"/>
                <a:gd name="T33" fmla="*/ 112 h 523"/>
                <a:gd name="T34" fmla="*/ 536 w 554"/>
                <a:gd name="T35" fmla="*/ 143 h 523"/>
                <a:gd name="T36" fmla="*/ 521 w 554"/>
                <a:gd name="T37" fmla="*/ 176 h 523"/>
                <a:gd name="T38" fmla="*/ 504 w 554"/>
                <a:gd name="T39" fmla="*/ 210 h 523"/>
                <a:gd name="T40" fmla="*/ 481 w 554"/>
                <a:gd name="T41" fmla="*/ 242 h 523"/>
                <a:gd name="T42" fmla="*/ 453 w 554"/>
                <a:gd name="T43" fmla="*/ 267 h 523"/>
                <a:gd name="T44" fmla="*/ 435 w 554"/>
                <a:gd name="T45" fmla="*/ 280 h 523"/>
                <a:gd name="T46" fmla="*/ 382 w 554"/>
                <a:gd name="T47" fmla="*/ 312 h 523"/>
                <a:gd name="T48" fmla="*/ 318 w 554"/>
                <a:gd name="T49" fmla="*/ 345 h 523"/>
                <a:gd name="T50" fmla="*/ 255 w 554"/>
                <a:gd name="T51" fmla="*/ 381 h 523"/>
                <a:gd name="T52" fmla="*/ 200 w 554"/>
                <a:gd name="T53" fmla="*/ 408 h 523"/>
                <a:gd name="T54" fmla="*/ 181 w 554"/>
                <a:gd name="T55" fmla="*/ 420 h 523"/>
                <a:gd name="T56" fmla="*/ 147 w 554"/>
                <a:gd name="T57" fmla="*/ 441 h 523"/>
                <a:gd name="T58" fmla="*/ 113 w 554"/>
                <a:gd name="T59" fmla="*/ 462 h 523"/>
                <a:gd name="T60" fmla="*/ 84 w 554"/>
                <a:gd name="T61" fmla="*/ 482 h 523"/>
                <a:gd name="T62" fmla="*/ 61 w 554"/>
                <a:gd name="T63" fmla="*/ 498 h 523"/>
                <a:gd name="T64" fmla="*/ 46 w 554"/>
                <a:gd name="T65" fmla="*/ 511 h 5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4"/>
                <a:gd name="T100" fmla="*/ 0 h 523"/>
                <a:gd name="T101" fmla="*/ 554 w 554"/>
                <a:gd name="T102" fmla="*/ 523 h 5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4" h="523">
                  <a:moveTo>
                    <a:pt x="0" y="522"/>
                  </a:moveTo>
                  <a:lnTo>
                    <a:pt x="14" y="498"/>
                  </a:lnTo>
                  <a:lnTo>
                    <a:pt x="34" y="471"/>
                  </a:lnTo>
                  <a:lnTo>
                    <a:pt x="55" y="441"/>
                  </a:lnTo>
                  <a:lnTo>
                    <a:pt x="80" y="411"/>
                  </a:lnTo>
                  <a:lnTo>
                    <a:pt x="107" y="379"/>
                  </a:lnTo>
                  <a:lnTo>
                    <a:pt x="137" y="347"/>
                  </a:lnTo>
                  <a:lnTo>
                    <a:pt x="168" y="315"/>
                  </a:lnTo>
                  <a:lnTo>
                    <a:pt x="200" y="286"/>
                  </a:lnTo>
                  <a:lnTo>
                    <a:pt x="234" y="261"/>
                  </a:lnTo>
                  <a:lnTo>
                    <a:pt x="267" y="238"/>
                  </a:lnTo>
                  <a:lnTo>
                    <a:pt x="301" y="218"/>
                  </a:lnTo>
                  <a:lnTo>
                    <a:pt x="335" y="197"/>
                  </a:lnTo>
                  <a:lnTo>
                    <a:pt x="369" y="174"/>
                  </a:lnTo>
                  <a:lnTo>
                    <a:pt x="403" y="151"/>
                  </a:lnTo>
                  <a:lnTo>
                    <a:pt x="435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3" y="52"/>
                  </a:lnTo>
                  <a:lnTo>
                    <a:pt x="534" y="27"/>
                  </a:lnTo>
                  <a:lnTo>
                    <a:pt x="546" y="0"/>
                  </a:lnTo>
                  <a:lnTo>
                    <a:pt x="546" y="2"/>
                  </a:lnTo>
                  <a:lnTo>
                    <a:pt x="548" y="8"/>
                  </a:lnTo>
                  <a:lnTo>
                    <a:pt x="548" y="15"/>
                  </a:lnTo>
                  <a:lnTo>
                    <a:pt x="550" y="25"/>
                  </a:lnTo>
                  <a:lnTo>
                    <a:pt x="553" y="38"/>
                  </a:lnTo>
                  <a:lnTo>
                    <a:pt x="553" y="50"/>
                  </a:lnTo>
                  <a:lnTo>
                    <a:pt x="553" y="68"/>
                  </a:lnTo>
                  <a:lnTo>
                    <a:pt x="553" y="82"/>
                  </a:lnTo>
                  <a:lnTo>
                    <a:pt x="550" y="96"/>
                  </a:lnTo>
                  <a:lnTo>
                    <a:pt x="546" y="112"/>
                  </a:lnTo>
                  <a:lnTo>
                    <a:pt x="541" y="126"/>
                  </a:lnTo>
                  <a:lnTo>
                    <a:pt x="536" y="143"/>
                  </a:lnTo>
                  <a:lnTo>
                    <a:pt x="529" y="160"/>
                  </a:lnTo>
                  <a:lnTo>
                    <a:pt x="521" y="176"/>
                  </a:lnTo>
                  <a:lnTo>
                    <a:pt x="513" y="193"/>
                  </a:lnTo>
                  <a:lnTo>
                    <a:pt x="504" y="210"/>
                  </a:lnTo>
                  <a:lnTo>
                    <a:pt x="493" y="227"/>
                  </a:lnTo>
                  <a:lnTo>
                    <a:pt x="481" y="242"/>
                  </a:lnTo>
                  <a:lnTo>
                    <a:pt x="468" y="257"/>
                  </a:lnTo>
                  <a:lnTo>
                    <a:pt x="453" y="267"/>
                  </a:lnTo>
                  <a:lnTo>
                    <a:pt x="435" y="280"/>
                  </a:lnTo>
                  <a:lnTo>
                    <a:pt x="411" y="294"/>
                  </a:lnTo>
                  <a:lnTo>
                    <a:pt x="382" y="312"/>
                  </a:lnTo>
                  <a:lnTo>
                    <a:pt x="350" y="328"/>
                  </a:lnTo>
                  <a:lnTo>
                    <a:pt x="318" y="345"/>
                  </a:lnTo>
                  <a:lnTo>
                    <a:pt x="287" y="364"/>
                  </a:lnTo>
                  <a:lnTo>
                    <a:pt x="255" y="381"/>
                  </a:lnTo>
                  <a:lnTo>
                    <a:pt x="225" y="395"/>
                  </a:lnTo>
                  <a:lnTo>
                    <a:pt x="200" y="408"/>
                  </a:lnTo>
                  <a:lnTo>
                    <a:pt x="181" y="420"/>
                  </a:lnTo>
                  <a:lnTo>
                    <a:pt x="164" y="431"/>
                  </a:lnTo>
                  <a:lnTo>
                    <a:pt x="147" y="441"/>
                  </a:lnTo>
                  <a:lnTo>
                    <a:pt x="131" y="452"/>
                  </a:lnTo>
                  <a:lnTo>
                    <a:pt x="113" y="462"/>
                  </a:lnTo>
                  <a:lnTo>
                    <a:pt x="99" y="471"/>
                  </a:lnTo>
                  <a:lnTo>
                    <a:pt x="84" y="482"/>
                  </a:lnTo>
                  <a:lnTo>
                    <a:pt x="71" y="490"/>
                  </a:lnTo>
                  <a:lnTo>
                    <a:pt x="61" y="498"/>
                  </a:lnTo>
                  <a:lnTo>
                    <a:pt x="52" y="505"/>
                  </a:lnTo>
                  <a:lnTo>
                    <a:pt x="46" y="511"/>
                  </a:lnTo>
                </a:path>
              </a:pathLst>
            </a:custGeom>
            <a:noFill/>
            <a:ln w="12700" cap="rnd">
              <a:solidFill>
                <a:srgbClr val="3B595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146"/>
            <p:cNvSpPr>
              <a:spLocks/>
            </p:cNvSpPr>
            <p:nvPr/>
          </p:nvSpPr>
          <p:spPr bwMode="auto">
            <a:xfrm>
              <a:off x="3347" y="2275"/>
              <a:ext cx="553" cy="524"/>
            </a:xfrm>
            <a:custGeom>
              <a:avLst/>
              <a:gdLst>
                <a:gd name="T0" fmla="*/ 15 w 553"/>
                <a:gd name="T1" fmla="*/ 499 h 524"/>
                <a:gd name="T2" fmla="*/ 54 w 553"/>
                <a:gd name="T3" fmla="*/ 442 h 524"/>
                <a:gd name="T4" fmla="*/ 107 w 553"/>
                <a:gd name="T5" fmla="*/ 379 h 524"/>
                <a:gd name="T6" fmla="*/ 168 w 553"/>
                <a:gd name="T7" fmla="*/ 316 h 524"/>
                <a:gd name="T8" fmla="*/ 234 w 553"/>
                <a:gd name="T9" fmla="*/ 260 h 524"/>
                <a:gd name="T10" fmla="*/ 268 w 553"/>
                <a:gd name="T11" fmla="*/ 237 h 524"/>
                <a:gd name="T12" fmla="*/ 335 w 553"/>
                <a:gd name="T13" fmla="*/ 195 h 524"/>
                <a:gd name="T14" fmla="*/ 402 w 553"/>
                <a:gd name="T15" fmla="*/ 151 h 524"/>
                <a:gd name="T16" fmla="*/ 464 w 553"/>
                <a:gd name="T17" fmla="*/ 103 h 524"/>
                <a:gd name="T18" fmla="*/ 514 w 553"/>
                <a:gd name="T19" fmla="*/ 52 h 524"/>
                <a:gd name="T20" fmla="*/ 547 w 553"/>
                <a:gd name="T21" fmla="*/ 0 h 524"/>
                <a:gd name="T22" fmla="*/ 547 w 553"/>
                <a:gd name="T23" fmla="*/ 2 h 524"/>
                <a:gd name="T24" fmla="*/ 549 w 553"/>
                <a:gd name="T25" fmla="*/ 14 h 524"/>
                <a:gd name="T26" fmla="*/ 552 w 553"/>
                <a:gd name="T27" fmla="*/ 37 h 524"/>
                <a:gd name="T28" fmla="*/ 552 w 553"/>
                <a:gd name="T29" fmla="*/ 64 h 524"/>
                <a:gd name="T30" fmla="*/ 549 w 553"/>
                <a:gd name="T31" fmla="*/ 96 h 524"/>
                <a:gd name="T32" fmla="*/ 547 w 553"/>
                <a:gd name="T33" fmla="*/ 111 h 524"/>
                <a:gd name="T34" fmla="*/ 535 w 553"/>
                <a:gd name="T35" fmla="*/ 143 h 524"/>
                <a:gd name="T36" fmla="*/ 522 w 553"/>
                <a:gd name="T37" fmla="*/ 177 h 524"/>
                <a:gd name="T38" fmla="*/ 503 w 553"/>
                <a:gd name="T39" fmla="*/ 210 h 524"/>
                <a:gd name="T40" fmla="*/ 482 w 553"/>
                <a:gd name="T41" fmla="*/ 242 h 524"/>
                <a:gd name="T42" fmla="*/ 453 w 553"/>
                <a:gd name="T43" fmla="*/ 267 h 524"/>
                <a:gd name="T44" fmla="*/ 434 w 553"/>
                <a:gd name="T45" fmla="*/ 280 h 524"/>
                <a:gd name="T46" fmla="*/ 381 w 553"/>
                <a:gd name="T47" fmla="*/ 311 h 524"/>
                <a:gd name="T48" fmla="*/ 319 w 553"/>
                <a:gd name="T49" fmla="*/ 345 h 524"/>
                <a:gd name="T50" fmla="*/ 255 w 553"/>
                <a:gd name="T51" fmla="*/ 379 h 524"/>
                <a:gd name="T52" fmla="*/ 202 w 553"/>
                <a:gd name="T53" fmla="*/ 410 h 524"/>
                <a:gd name="T54" fmla="*/ 181 w 553"/>
                <a:gd name="T55" fmla="*/ 421 h 524"/>
                <a:gd name="T56" fmla="*/ 147 w 553"/>
                <a:gd name="T57" fmla="*/ 442 h 524"/>
                <a:gd name="T58" fmla="*/ 116 w 553"/>
                <a:gd name="T59" fmla="*/ 463 h 524"/>
                <a:gd name="T60" fmla="*/ 84 w 553"/>
                <a:gd name="T61" fmla="*/ 482 h 524"/>
                <a:gd name="T62" fmla="*/ 63 w 553"/>
                <a:gd name="T63" fmla="*/ 499 h 524"/>
                <a:gd name="T64" fmla="*/ 48 w 553"/>
                <a:gd name="T65" fmla="*/ 509 h 5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3"/>
                <a:gd name="T100" fmla="*/ 0 h 524"/>
                <a:gd name="T101" fmla="*/ 553 w 553"/>
                <a:gd name="T102" fmla="*/ 524 h 5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3" h="524">
                  <a:moveTo>
                    <a:pt x="0" y="523"/>
                  </a:moveTo>
                  <a:lnTo>
                    <a:pt x="15" y="499"/>
                  </a:lnTo>
                  <a:lnTo>
                    <a:pt x="34" y="472"/>
                  </a:lnTo>
                  <a:lnTo>
                    <a:pt x="54" y="442"/>
                  </a:lnTo>
                  <a:lnTo>
                    <a:pt x="80" y="410"/>
                  </a:lnTo>
                  <a:lnTo>
                    <a:pt x="107" y="379"/>
                  </a:lnTo>
                  <a:lnTo>
                    <a:pt x="137" y="345"/>
                  </a:lnTo>
                  <a:lnTo>
                    <a:pt x="168" y="316"/>
                  </a:lnTo>
                  <a:lnTo>
                    <a:pt x="200" y="286"/>
                  </a:lnTo>
                  <a:lnTo>
                    <a:pt x="234" y="260"/>
                  </a:lnTo>
                  <a:lnTo>
                    <a:pt x="268" y="237"/>
                  </a:lnTo>
                  <a:lnTo>
                    <a:pt x="301" y="216"/>
                  </a:lnTo>
                  <a:lnTo>
                    <a:pt x="335" y="195"/>
                  </a:lnTo>
                  <a:lnTo>
                    <a:pt x="370" y="175"/>
                  </a:lnTo>
                  <a:lnTo>
                    <a:pt x="402" y="151"/>
                  </a:lnTo>
                  <a:lnTo>
                    <a:pt x="436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4" y="52"/>
                  </a:lnTo>
                  <a:lnTo>
                    <a:pt x="533" y="27"/>
                  </a:lnTo>
                  <a:lnTo>
                    <a:pt x="547" y="0"/>
                  </a:lnTo>
                  <a:lnTo>
                    <a:pt x="547" y="2"/>
                  </a:lnTo>
                  <a:lnTo>
                    <a:pt x="547" y="6"/>
                  </a:lnTo>
                  <a:lnTo>
                    <a:pt x="549" y="14"/>
                  </a:lnTo>
                  <a:lnTo>
                    <a:pt x="552" y="25"/>
                  </a:lnTo>
                  <a:lnTo>
                    <a:pt x="552" y="37"/>
                  </a:lnTo>
                  <a:lnTo>
                    <a:pt x="552" y="52"/>
                  </a:lnTo>
                  <a:lnTo>
                    <a:pt x="552" y="64"/>
                  </a:lnTo>
                  <a:lnTo>
                    <a:pt x="552" y="82"/>
                  </a:lnTo>
                  <a:lnTo>
                    <a:pt x="549" y="96"/>
                  </a:lnTo>
                  <a:lnTo>
                    <a:pt x="547" y="111"/>
                  </a:lnTo>
                  <a:lnTo>
                    <a:pt x="542" y="126"/>
                  </a:lnTo>
                  <a:lnTo>
                    <a:pt x="535" y="143"/>
                  </a:lnTo>
                  <a:lnTo>
                    <a:pt x="528" y="159"/>
                  </a:lnTo>
                  <a:lnTo>
                    <a:pt x="522" y="177"/>
                  </a:lnTo>
                  <a:lnTo>
                    <a:pt x="514" y="193"/>
                  </a:lnTo>
                  <a:lnTo>
                    <a:pt x="503" y="210"/>
                  </a:lnTo>
                  <a:lnTo>
                    <a:pt x="493" y="227"/>
                  </a:lnTo>
                  <a:lnTo>
                    <a:pt x="482" y="242"/>
                  </a:lnTo>
                  <a:lnTo>
                    <a:pt x="468" y="255"/>
                  </a:lnTo>
                  <a:lnTo>
                    <a:pt x="453" y="267"/>
                  </a:lnTo>
                  <a:lnTo>
                    <a:pt x="434" y="280"/>
                  </a:lnTo>
                  <a:lnTo>
                    <a:pt x="411" y="295"/>
                  </a:lnTo>
                  <a:lnTo>
                    <a:pt x="381" y="311"/>
                  </a:lnTo>
                  <a:lnTo>
                    <a:pt x="351" y="329"/>
                  </a:lnTo>
                  <a:lnTo>
                    <a:pt x="319" y="345"/>
                  </a:lnTo>
                  <a:lnTo>
                    <a:pt x="286" y="362"/>
                  </a:lnTo>
                  <a:lnTo>
                    <a:pt x="255" y="379"/>
                  </a:lnTo>
                  <a:lnTo>
                    <a:pt x="225" y="396"/>
                  </a:lnTo>
                  <a:lnTo>
                    <a:pt x="202" y="410"/>
                  </a:lnTo>
                  <a:lnTo>
                    <a:pt x="181" y="421"/>
                  </a:lnTo>
                  <a:lnTo>
                    <a:pt x="164" y="431"/>
                  </a:lnTo>
                  <a:lnTo>
                    <a:pt x="147" y="442"/>
                  </a:lnTo>
                  <a:lnTo>
                    <a:pt x="130" y="452"/>
                  </a:lnTo>
                  <a:lnTo>
                    <a:pt x="116" y="463"/>
                  </a:lnTo>
                  <a:lnTo>
                    <a:pt x="98" y="472"/>
                  </a:lnTo>
                  <a:lnTo>
                    <a:pt x="84" y="482"/>
                  </a:lnTo>
                  <a:lnTo>
                    <a:pt x="71" y="491"/>
                  </a:lnTo>
                  <a:lnTo>
                    <a:pt x="63" y="499"/>
                  </a:lnTo>
                  <a:lnTo>
                    <a:pt x="54" y="505"/>
                  </a:lnTo>
                  <a:lnTo>
                    <a:pt x="48" y="509"/>
                  </a:lnTo>
                  <a:lnTo>
                    <a:pt x="0" y="52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Freeform 147"/>
            <p:cNvSpPr>
              <a:spLocks/>
            </p:cNvSpPr>
            <p:nvPr/>
          </p:nvSpPr>
          <p:spPr bwMode="auto">
            <a:xfrm>
              <a:off x="3347" y="2275"/>
              <a:ext cx="553" cy="524"/>
            </a:xfrm>
            <a:custGeom>
              <a:avLst/>
              <a:gdLst>
                <a:gd name="T0" fmla="*/ 15 w 553"/>
                <a:gd name="T1" fmla="*/ 499 h 524"/>
                <a:gd name="T2" fmla="*/ 54 w 553"/>
                <a:gd name="T3" fmla="*/ 442 h 524"/>
                <a:gd name="T4" fmla="*/ 107 w 553"/>
                <a:gd name="T5" fmla="*/ 379 h 524"/>
                <a:gd name="T6" fmla="*/ 168 w 553"/>
                <a:gd name="T7" fmla="*/ 316 h 524"/>
                <a:gd name="T8" fmla="*/ 234 w 553"/>
                <a:gd name="T9" fmla="*/ 260 h 524"/>
                <a:gd name="T10" fmla="*/ 268 w 553"/>
                <a:gd name="T11" fmla="*/ 237 h 524"/>
                <a:gd name="T12" fmla="*/ 335 w 553"/>
                <a:gd name="T13" fmla="*/ 195 h 524"/>
                <a:gd name="T14" fmla="*/ 402 w 553"/>
                <a:gd name="T15" fmla="*/ 151 h 524"/>
                <a:gd name="T16" fmla="*/ 464 w 553"/>
                <a:gd name="T17" fmla="*/ 103 h 524"/>
                <a:gd name="T18" fmla="*/ 514 w 553"/>
                <a:gd name="T19" fmla="*/ 52 h 524"/>
                <a:gd name="T20" fmla="*/ 547 w 553"/>
                <a:gd name="T21" fmla="*/ 0 h 524"/>
                <a:gd name="T22" fmla="*/ 547 w 553"/>
                <a:gd name="T23" fmla="*/ 2 h 524"/>
                <a:gd name="T24" fmla="*/ 549 w 553"/>
                <a:gd name="T25" fmla="*/ 14 h 524"/>
                <a:gd name="T26" fmla="*/ 552 w 553"/>
                <a:gd name="T27" fmla="*/ 37 h 524"/>
                <a:gd name="T28" fmla="*/ 552 w 553"/>
                <a:gd name="T29" fmla="*/ 64 h 524"/>
                <a:gd name="T30" fmla="*/ 549 w 553"/>
                <a:gd name="T31" fmla="*/ 96 h 524"/>
                <a:gd name="T32" fmla="*/ 547 w 553"/>
                <a:gd name="T33" fmla="*/ 111 h 524"/>
                <a:gd name="T34" fmla="*/ 535 w 553"/>
                <a:gd name="T35" fmla="*/ 143 h 524"/>
                <a:gd name="T36" fmla="*/ 522 w 553"/>
                <a:gd name="T37" fmla="*/ 177 h 524"/>
                <a:gd name="T38" fmla="*/ 503 w 553"/>
                <a:gd name="T39" fmla="*/ 210 h 524"/>
                <a:gd name="T40" fmla="*/ 482 w 553"/>
                <a:gd name="T41" fmla="*/ 242 h 524"/>
                <a:gd name="T42" fmla="*/ 453 w 553"/>
                <a:gd name="T43" fmla="*/ 267 h 524"/>
                <a:gd name="T44" fmla="*/ 434 w 553"/>
                <a:gd name="T45" fmla="*/ 280 h 524"/>
                <a:gd name="T46" fmla="*/ 381 w 553"/>
                <a:gd name="T47" fmla="*/ 311 h 524"/>
                <a:gd name="T48" fmla="*/ 319 w 553"/>
                <a:gd name="T49" fmla="*/ 345 h 524"/>
                <a:gd name="T50" fmla="*/ 255 w 553"/>
                <a:gd name="T51" fmla="*/ 379 h 524"/>
                <a:gd name="T52" fmla="*/ 202 w 553"/>
                <a:gd name="T53" fmla="*/ 410 h 524"/>
                <a:gd name="T54" fmla="*/ 181 w 553"/>
                <a:gd name="T55" fmla="*/ 421 h 524"/>
                <a:gd name="T56" fmla="*/ 147 w 553"/>
                <a:gd name="T57" fmla="*/ 442 h 524"/>
                <a:gd name="T58" fmla="*/ 116 w 553"/>
                <a:gd name="T59" fmla="*/ 463 h 524"/>
                <a:gd name="T60" fmla="*/ 84 w 553"/>
                <a:gd name="T61" fmla="*/ 482 h 524"/>
                <a:gd name="T62" fmla="*/ 63 w 553"/>
                <a:gd name="T63" fmla="*/ 499 h 524"/>
                <a:gd name="T64" fmla="*/ 48 w 553"/>
                <a:gd name="T65" fmla="*/ 509 h 5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3"/>
                <a:gd name="T100" fmla="*/ 0 h 524"/>
                <a:gd name="T101" fmla="*/ 553 w 553"/>
                <a:gd name="T102" fmla="*/ 524 h 5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3" h="524">
                  <a:moveTo>
                    <a:pt x="0" y="523"/>
                  </a:moveTo>
                  <a:lnTo>
                    <a:pt x="15" y="499"/>
                  </a:lnTo>
                  <a:lnTo>
                    <a:pt x="34" y="472"/>
                  </a:lnTo>
                  <a:lnTo>
                    <a:pt x="54" y="442"/>
                  </a:lnTo>
                  <a:lnTo>
                    <a:pt x="80" y="410"/>
                  </a:lnTo>
                  <a:lnTo>
                    <a:pt x="107" y="379"/>
                  </a:lnTo>
                  <a:lnTo>
                    <a:pt x="137" y="345"/>
                  </a:lnTo>
                  <a:lnTo>
                    <a:pt x="168" y="316"/>
                  </a:lnTo>
                  <a:lnTo>
                    <a:pt x="200" y="286"/>
                  </a:lnTo>
                  <a:lnTo>
                    <a:pt x="234" y="260"/>
                  </a:lnTo>
                  <a:lnTo>
                    <a:pt x="268" y="237"/>
                  </a:lnTo>
                  <a:lnTo>
                    <a:pt x="301" y="216"/>
                  </a:lnTo>
                  <a:lnTo>
                    <a:pt x="335" y="195"/>
                  </a:lnTo>
                  <a:lnTo>
                    <a:pt x="370" y="175"/>
                  </a:lnTo>
                  <a:lnTo>
                    <a:pt x="402" y="151"/>
                  </a:lnTo>
                  <a:lnTo>
                    <a:pt x="436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4" y="52"/>
                  </a:lnTo>
                  <a:lnTo>
                    <a:pt x="533" y="27"/>
                  </a:lnTo>
                  <a:lnTo>
                    <a:pt x="547" y="0"/>
                  </a:lnTo>
                  <a:lnTo>
                    <a:pt x="547" y="2"/>
                  </a:lnTo>
                  <a:lnTo>
                    <a:pt x="547" y="6"/>
                  </a:lnTo>
                  <a:lnTo>
                    <a:pt x="549" y="14"/>
                  </a:lnTo>
                  <a:lnTo>
                    <a:pt x="552" y="25"/>
                  </a:lnTo>
                  <a:lnTo>
                    <a:pt x="552" y="37"/>
                  </a:lnTo>
                  <a:lnTo>
                    <a:pt x="552" y="52"/>
                  </a:lnTo>
                  <a:lnTo>
                    <a:pt x="552" y="64"/>
                  </a:lnTo>
                  <a:lnTo>
                    <a:pt x="552" y="82"/>
                  </a:lnTo>
                  <a:lnTo>
                    <a:pt x="549" y="96"/>
                  </a:lnTo>
                  <a:lnTo>
                    <a:pt x="547" y="111"/>
                  </a:lnTo>
                  <a:lnTo>
                    <a:pt x="542" y="126"/>
                  </a:lnTo>
                  <a:lnTo>
                    <a:pt x="535" y="143"/>
                  </a:lnTo>
                  <a:lnTo>
                    <a:pt x="528" y="159"/>
                  </a:lnTo>
                  <a:lnTo>
                    <a:pt x="522" y="177"/>
                  </a:lnTo>
                  <a:lnTo>
                    <a:pt x="514" y="193"/>
                  </a:lnTo>
                  <a:lnTo>
                    <a:pt x="503" y="210"/>
                  </a:lnTo>
                  <a:lnTo>
                    <a:pt x="493" y="227"/>
                  </a:lnTo>
                  <a:lnTo>
                    <a:pt x="482" y="242"/>
                  </a:lnTo>
                  <a:lnTo>
                    <a:pt x="468" y="255"/>
                  </a:lnTo>
                  <a:lnTo>
                    <a:pt x="453" y="267"/>
                  </a:lnTo>
                  <a:lnTo>
                    <a:pt x="434" y="280"/>
                  </a:lnTo>
                  <a:lnTo>
                    <a:pt x="411" y="295"/>
                  </a:lnTo>
                  <a:lnTo>
                    <a:pt x="381" y="311"/>
                  </a:lnTo>
                  <a:lnTo>
                    <a:pt x="351" y="329"/>
                  </a:lnTo>
                  <a:lnTo>
                    <a:pt x="319" y="345"/>
                  </a:lnTo>
                  <a:lnTo>
                    <a:pt x="286" y="362"/>
                  </a:lnTo>
                  <a:lnTo>
                    <a:pt x="255" y="379"/>
                  </a:lnTo>
                  <a:lnTo>
                    <a:pt x="225" y="396"/>
                  </a:lnTo>
                  <a:lnTo>
                    <a:pt x="202" y="410"/>
                  </a:lnTo>
                  <a:lnTo>
                    <a:pt x="181" y="421"/>
                  </a:lnTo>
                  <a:lnTo>
                    <a:pt x="164" y="431"/>
                  </a:lnTo>
                  <a:lnTo>
                    <a:pt x="147" y="442"/>
                  </a:lnTo>
                  <a:lnTo>
                    <a:pt x="130" y="452"/>
                  </a:lnTo>
                  <a:lnTo>
                    <a:pt x="116" y="463"/>
                  </a:lnTo>
                  <a:lnTo>
                    <a:pt x="98" y="472"/>
                  </a:lnTo>
                  <a:lnTo>
                    <a:pt x="84" y="482"/>
                  </a:lnTo>
                  <a:lnTo>
                    <a:pt x="71" y="491"/>
                  </a:lnTo>
                  <a:lnTo>
                    <a:pt x="63" y="499"/>
                  </a:lnTo>
                  <a:lnTo>
                    <a:pt x="54" y="505"/>
                  </a:lnTo>
                  <a:lnTo>
                    <a:pt x="48" y="509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148"/>
            <p:cNvSpPr>
              <a:spLocks/>
            </p:cNvSpPr>
            <p:nvPr/>
          </p:nvSpPr>
          <p:spPr bwMode="auto">
            <a:xfrm>
              <a:off x="3281" y="2483"/>
              <a:ext cx="565" cy="366"/>
            </a:xfrm>
            <a:custGeom>
              <a:avLst/>
              <a:gdLst>
                <a:gd name="T0" fmla="*/ 0 w 565"/>
                <a:gd name="T1" fmla="*/ 365 h 366"/>
                <a:gd name="T2" fmla="*/ 16 w 565"/>
                <a:gd name="T3" fmla="*/ 349 h 366"/>
                <a:gd name="T4" fmla="*/ 39 w 565"/>
                <a:gd name="T5" fmla="*/ 330 h 366"/>
                <a:gd name="T6" fmla="*/ 64 w 565"/>
                <a:gd name="T7" fmla="*/ 310 h 366"/>
                <a:gd name="T8" fmla="*/ 92 w 565"/>
                <a:gd name="T9" fmla="*/ 286 h 366"/>
                <a:gd name="T10" fmla="*/ 122 w 565"/>
                <a:gd name="T11" fmla="*/ 266 h 366"/>
                <a:gd name="T12" fmla="*/ 151 w 565"/>
                <a:gd name="T13" fmla="*/ 242 h 366"/>
                <a:gd name="T14" fmla="*/ 183 w 565"/>
                <a:gd name="T15" fmla="*/ 220 h 366"/>
                <a:gd name="T16" fmla="*/ 212 w 565"/>
                <a:gd name="T17" fmla="*/ 202 h 366"/>
                <a:gd name="T18" fmla="*/ 237 w 565"/>
                <a:gd name="T19" fmla="*/ 187 h 366"/>
                <a:gd name="T20" fmla="*/ 262 w 565"/>
                <a:gd name="T21" fmla="*/ 174 h 366"/>
                <a:gd name="T22" fmla="*/ 262 w 565"/>
                <a:gd name="T23" fmla="*/ 174 h 366"/>
                <a:gd name="T24" fmla="*/ 288 w 565"/>
                <a:gd name="T25" fmla="*/ 164 h 366"/>
                <a:gd name="T26" fmla="*/ 319 w 565"/>
                <a:gd name="T27" fmla="*/ 151 h 366"/>
                <a:gd name="T28" fmla="*/ 349 w 565"/>
                <a:gd name="T29" fmla="*/ 137 h 366"/>
                <a:gd name="T30" fmla="*/ 383 w 565"/>
                <a:gd name="T31" fmla="*/ 120 h 366"/>
                <a:gd name="T32" fmla="*/ 416 w 565"/>
                <a:gd name="T33" fmla="*/ 103 h 366"/>
                <a:gd name="T34" fmla="*/ 450 w 565"/>
                <a:gd name="T35" fmla="*/ 84 h 366"/>
                <a:gd name="T36" fmla="*/ 484 w 565"/>
                <a:gd name="T37" fmla="*/ 63 h 366"/>
                <a:gd name="T38" fmla="*/ 513 w 565"/>
                <a:gd name="T39" fmla="*/ 45 h 366"/>
                <a:gd name="T40" fmla="*/ 538 w 565"/>
                <a:gd name="T41" fmla="*/ 21 h 366"/>
                <a:gd name="T42" fmla="*/ 561 w 565"/>
                <a:gd name="T43" fmla="*/ 0 h 366"/>
                <a:gd name="T44" fmla="*/ 561 w 565"/>
                <a:gd name="T45" fmla="*/ 0 h 366"/>
                <a:gd name="T46" fmla="*/ 561 w 565"/>
                <a:gd name="T47" fmla="*/ 4 h 366"/>
                <a:gd name="T48" fmla="*/ 561 w 565"/>
                <a:gd name="T49" fmla="*/ 10 h 366"/>
                <a:gd name="T50" fmla="*/ 564 w 565"/>
                <a:gd name="T51" fmla="*/ 21 h 366"/>
                <a:gd name="T52" fmla="*/ 564 w 565"/>
                <a:gd name="T53" fmla="*/ 38 h 366"/>
                <a:gd name="T54" fmla="*/ 564 w 565"/>
                <a:gd name="T55" fmla="*/ 54 h 366"/>
                <a:gd name="T56" fmla="*/ 564 w 565"/>
                <a:gd name="T57" fmla="*/ 72 h 366"/>
                <a:gd name="T58" fmla="*/ 561 w 565"/>
                <a:gd name="T59" fmla="*/ 91 h 366"/>
                <a:gd name="T60" fmla="*/ 558 w 565"/>
                <a:gd name="T61" fmla="*/ 109 h 366"/>
                <a:gd name="T62" fmla="*/ 551 w 565"/>
                <a:gd name="T63" fmla="*/ 126 h 366"/>
                <a:gd name="T64" fmla="*/ 543 w 565"/>
                <a:gd name="T65" fmla="*/ 141 h 366"/>
                <a:gd name="T66" fmla="*/ 543 w 565"/>
                <a:gd name="T67" fmla="*/ 141 h 366"/>
                <a:gd name="T68" fmla="*/ 531 w 565"/>
                <a:gd name="T69" fmla="*/ 156 h 366"/>
                <a:gd name="T70" fmla="*/ 515 w 565"/>
                <a:gd name="T71" fmla="*/ 171 h 366"/>
                <a:gd name="T72" fmla="*/ 501 w 565"/>
                <a:gd name="T73" fmla="*/ 187 h 366"/>
                <a:gd name="T74" fmla="*/ 482 w 565"/>
                <a:gd name="T75" fmla="*/ 204 h 366"/>
                <a:gd name="T76" fmla="*/ 462 w 565"/>
                <a:gd name="T77" fmla="*/ 220 h 366"/>
                <a:gd name="T78" fmla="*/ 441 w 565"/>
                <a:gd name="T79" fmla="*/ 236 h 366"/>
                <a:gd name="T80" fmla="*/ 421 w 565"/>
                <a:gd name="T81" fmla="*/ 250 h 366"/>
                <a:gd name="T82" fmla="*/ 400 w 565"/>
                <a:gd name="T83" fmla="*/ 261 h 366"/>
                <a:gd name="T84" fmla="*/ 379 w 565"/>
                <a:gd name="T85" fmla="*/ 271 h 366"/>
                <a:gd name="T86" fmla="*/ 359 w 565"/>
                <a:gd name="T87" fmla="*/ 280 h 366"/>
                <a:gd name="T88" fmla="*/ 359 w 565"/>
                <a:gd name="T89" fmla="*/ 280 h 366"/>
                <a:gd name="T90" fmla="*/ 338 w 565"/>
                <a:gd name="T91" fmla="*/ 286 h 366"/>
                <a:gd name="T92" fmla="*/ 310 w 565"/>
                <a:gd name="T93" fmla="*/ 293 h 366"/>
                <a:gd name="T94" fmla="*/ 278 w 565"/>
                <a:gd name="T95" fmla="*/ 301 h 366"/>
                <a:gd name="T96" fmla="*/ 241 w 565"/>
                <a:gd name="T97" fmla="*/ 307 h 366"/>
                <a:gd name="T98" fmla="*/ 208 w 565"/>
                <a:gd name="T99" fmla="*/ 317 h 366"/>
                <a:gd name="T100" fmla="*/ 170 w 565"/>
                <a:gd name="T101" fmla="*/ 326 h 366"/>
                <a:gd name="T102" fmla="*/ 136 w 565"/>
                <a:gd name="T103" fmla="*/ 335 h 366"/>
                <a:gd name="T104" fmla="*/ 105 w 565"/>
                <a:gd name="T105" fmla="*/ 345 h 366"/>
                <a:gd name="T106" fmla="*/ 80 w 565"/>
                <a:gd name="T107" fmla="*/ 356 h 366"/>
                <a:gd name="T108" fmla="*/ 59 w 565"/>
                <a:gd name="T109" fmla="*/ 365 h 366"/>
                <a:gd name="T110" fmla="*/ 0 w 565"/>
                <a:gd name="T111" fmla="*/ 365 h 36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66"/>
                <a:gd name="T170" fmla="*/ 565 w 565"/>
                <a:gd name="T171" fmla="*/ 366 h 36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66">
                  <a:moveTo>
                    <a:pt x="0" y="365"/>
                  </a:moveTo>
                  <a:lnTo>
                    <a:pt x="16" y="349"/>
                  </a:lnTo>
                  <a:lnTo>
                    <a:pt x="39" y="330"/>
                  </a:lnTo>
                  <a:lnTo>
                    <a:pt x="64" y="310"/>
                  </a:lnTo>
                  <a:lnTo>
                    <a:pt x="92" y="286"/>
                  </a:lnTo>
                  <a:lnTo>
                    <a:pt x="122" y="266"/>
                  </a:lnTo>
                  <a:lnTo>
                    <a:pt x="151" y="242"/>
                  </a:lnTo>
                  <a:lnTo>
                    <a:pt x="183" y="220"/>
                  </a:lnTo>
                  <a:lnTo>
                    <a:pt x="212" y="202"/>
                  </a:lnTo>
                  <a:lnTo>
                    <a:pt x="237" y="187"/>
                  </a:lnTo>
                  <a:lnTo>
                    <a:pt x="262" y="174"/>
                  </a:lnTo>
                  <a:lnTo>
                    <a:pt x="288" y="164"/>
                  </a:lnTo>
                  <a:lnTo>
                    <a:pt x="319" y="151"/>
                  </a:lnTo>
                  <a:lnTo>
                    <a:pt x="349" y="137"/>
                  </a:lnTo>
                  <a:lnTo>
                    <a:pt x="383" y="120"/>
                  </a:lnTo>
                  <a:lnTo>
                    <a:pt x="416" y="103"/>
                  </a:lnTo>
                  <a:lnTo>
                    <a:pt x="450" y="84"/>
                  </a:lnTo>
                  <a:lnTo>
                    <a:pt x="484" y="63"/>
                  </a:lnTo>
                  <a:lnTo>
                    <a:pt x="513" y="45"/>
                  </a:lnTo>
                  <a:lnTo>
                    <a:pt x="538" y="21"/>
                  </a:lnTo>
                  <a:lnTo>
                    <a:pt x="561" y="0"/>
                  </a:lnTo>
                  <a:lnTo>
                    <a:pt x="561" y="4"/>
                  </a:lnTo>
                  <a:lnTo>
                    <a:pt x="561" y="10"/>
                  </a:lnTo>
                  <a:lnTo>
                    <a:pt x="564" y="21"/>
                  </a:lnTo>
                  <a:lnTo>
                    <a:pt x="564" y="38"/>
                  </a:lnTo>
                  <a:lnTo>
                    <a:pt x="564" y="54"/>
                  </a:lnTo>
                  <a:lnTo>
                    <a:pt x="564" y="72"/>
                  </a:lnTo>
                  <a:lnTo>
                    <a:pt x="561" y="91"/>
                  </a:lnTo>
                  <a:lnTo>
                    <a:pt x="558" y="109"/>
                  </a:lnTo>
                  <a:lnTo>
                    <a:pt x="551" y="126"/>
                  </a:lnTo>
                  <a:lnTo>
                    <a:pt x="543" y="141"/>
                  </a:lnTo>
                  <a:lnTo>
                    <a:pt x="531" y="156"/>
                  </a:lnTo>
                  <a:lnTo>
                    <a:pt x="515" y="171"/>
                  </a:lnTo>
                  <a:lnTo>
                    <a:pt x="501" y="187"/>
                  </a:lnTo>
                  <a:lnTo>
                    <a:pt x="482" y="204"/>
                  </a:lnTo>
                  <a:lnTo>
                    <a:pt x="462" y="220"/>
                  </a:lnTo>
                  <a:lnTo>
                    <a:pt x="441" y="236"/>
                  </a:lnTo>
                  <a:lnTo>
                    <a:pt x="421" y="250"/>
                  </a:lnTo>
                  <a:lnTo>
                    <a:pt x="400" y="261"/>
                  </a:lnTo>
                  <a:lnTo>
                    <a:pt x="379" y="271"/>
                  </a:lnTo>
                  <a:lnTo>
                    <a:pt x="359" y="280"/>
                  </a:lnTo>
                  <a:lnTo>
                    <a:pt x="338" y="286"/>
                  </a:lnTo>
                  <a:lnTo>
                    <a:pt x="310" y="293"/>
                  </a:lnTo>
                  <a:lnTo>
                    <a:pt x="278" y="301"/>
                  </a:lnTo>
                  <a:lnTo>
                    <a:pt x="241" y="307"/>
                  </a:lnTo>
                  <a:lnTo>
                    <a:pt x="208" y="317"/>
                  </a:lnTo>
                  <a:lnTo>
                    <a:pt x="170" y="326"/>
                  </a:lnTo>
                  <a:lnTo>
                    <a:pt x="136" y="335"/>
                  </a:lnTo>
                  <a:lnTo>
                    <a:pt x="105" y="345"/>
                  </a:lnTo>
                  <a:lnTo>
                    <a:pt x="80" y="356"/>
                  </a:lnTo>
                  <a:lnTo>
                    <a:pt x="59" y="365"/>
                  </a:lnTo>
                  <a:lnTo>
                    <a:pt x="0" y="365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149"/>
            <p:cNvSpPr>
              <a:spLocks/>
            </p:cNvSpPr>
            <p:nvPr/>
          </p:nvSpPr>
          <p:spPr bwMode="auto">
            <a:xfrm>
              <a:off x="3281" y="2483"/>
              <a:ext cx="565" cy="366"/>
            </a:xfrm>
            <a:custGeom>
              <a:avLst/>
              <a:gdLst>
                <a:gd name="T0" fmla="*/ 0 w 565"/>
                <a:gd name="T1" fmla="*/ 365 h 366"/>
                <a:gd name="T2" fmla="*/ 16 w 565"/>
                <a:gd name="T3" fmla="*/ 349 h 366"/>
                <a:gd name="T4" fmla="*/ 39 w 565"/>
                <a:gd name="T5" fmla="*/ 330 h 366"/>
                <a:gd name="T6" fmla="*/ 64 w 565"/>
                <a:gd name="T7" fmla="*/ 310 h 366"/>
                <a:gd name="T8" fmla="*/ 92 w 565"/>
                <a:gd name="T9" fmla="*/ 286 h 366"/>
                <a:gd name="T10" fmla="*/ 122 w 565"/>
                <a:gd name="T11" fmla="*/ 266 h 366"/>
                <a:gd name="T12" fmla="*/ 151 w 565"/>
                <a:gd name="T13" fmla="*/ 242 h 366"/>
                <a:gd name="T14" fmla="*/ 183 w 565"/>
                <a:gd name="T15" fmla="*/ 220 h 366"/>
                <a:gd name="T16" fmla="*/ 212 w 565"/>
                <a:gd name="T17" fmla="*/ 202 h 366"/>
                <a:gd name="T18" fmla="*/ 237 w 565"/>
                <a:gd name="T19" fmla="*/ 187 h 366"/>
                <a:gd name="T20" fmla="*/ 262 w 565"/>
                <a:gd name="T21" fmla="*/ 174 h 366"/>
                <a:gd name="T22" fmla="*/ 262 w 565"/>
                <a:gd name="T23" fmla="*/ 174 h 366"/>
                <a:gd name="T24" fmla="*/ 288 w 565"/>
                <a:gd name="T25" fmla="*/ 164 h 366"/>
                <a:gd name="T26" fmla="*/ 319 w 565"/>
                <a:gd name="T27" fmla="*/ 151 h 366"/>
                <a:gd name="T28" fmla="*/ 349 w 565"/>
                <a:gd name="T29" fmla="*/ 137 h 366"/>
                <a:gd name="T30" fmla="*/ 383 w 565"/>
                <a:gd name="T31" fmla="*/ 120 h 366"/>
                <a:gd name="T32" fmla="*/ 416 w 565"/>
                <a:gd name="T33" fmla="*/ 103 h 366"/>
                <a:gd name="T34" fmla="*/ 450 w 565"/>
                <a:gd name="T35" fmla="*/ 84 h 366"/>
                <a:gd name="T36" fmla="*/ 484 w 565"/>
                <a:gd name="T37" fmla="*/ 63 h 366"/>
                <a:gd name="T38" fmla="*/ 513 w 565"/>
                <a:gd name="T39" fmla="*/ 45 h 366"/>
                <a:gd name="T40" fmla="*/ 538 w 565"/>
                <a:gd name="T41" fmla="*/ 21 h 366"/>
                <a:gd name="T42" fmla="*/ 561 w 565"/>
                <a:gd name="T43" fmla="*/ 0 h 366"/>
                <a:gd name="T44" fmla="*/ 561 w 565"/>
                <a:gd name="T45" fmla="*/ 0 h 366"/>
                <a:gd name="T46" fmla="*/ 561 w 565"/>
                <a:gd name="T47" fmla="*/ 4 h 366"/>
                <a:gd name="T48" fmla="*/ 561 w 565"/>
                <a:gd name="T49" fmla="*/ 10 h 366"/>
                <a:gd name="T50" fmla="*/ 564 w 565"/>
                <a:gd name="T51" fmla="*/ 21 h 366"/>
                <a:gd name="T52" fmla="*/ 564 w 565"/>
                <a:gd name="T53" fmla="*/ 38 h 366"/>
                <a:gd name="T54" fmla="*/ 564 w 565"/>
                <a:gd name="T55" fmla="*/ 54 h 366"/>
                <a:gd name="T56" fmla="*/ 564 w 565"/>
                <a:gd name="T57" fmla="*/ 72 h 366"/>
                <a:gd name="T58" fmla="*/ 561 w 565"/>
                <a:gd name="T59" fmla="*/ 91 h 366"/>
                <a:gd name="T60" fmla="*/ 558 w 565"/>
                <a:gd name="T61" fmla="*/ 109 h 366"/>
                <a:gd name="T62" fmla="*/ 551 w 565"/>
                <a:gd name="T63" fmla="*/ 126 h 366"/>
                <a:gd name="T64" fmla="*/ 543 w 565"/>
                <a:gd name="T65" fmla="*/ 141 h 366"/>
                <a:gd name="T66" fmla="*/ 543 w 565"/>
                <a:gd name="T67" fmla="*/ 141 h 366"/>
                <a:gd name="T68" fmla="*/ 531 w 565"/>
                <a:gd name="T69" fmla="*/ 156 h 366"/>
                <a:gd name="T70" fmla="*/ 515 w 565"/>
                <a:gd name="T71" fmla="*/ 171 h 366"/>
                <a:gd name="T72" fmla="*/ 501 w 565"/>
                <a:gd name="T73" fmla="*/ 187 h 366"/>
                <a:gd name="T74" fmla="*/ 482 w 565"/>
                <a:gd name="T75" fmla="*/ 204 h 366"/>
                <a:gd name="T76" fmla="*/ 462 w 565"/>
                <a:gd name="T77" fmla="*/ 220 h 366"/>
                <a:gd name="T78" fmla="*/ 441 w 565"/>
                <a:gd name="T79" fmla="*/ 236 h 366"/>
                <a:gd name="T80" fmla="*/ 421 w 565"/>
                <a:gd name="T81" fmla="*/ 250 h 366"/>
                <a:gd name="T82" fmla="*/ 400 w 565"/>
                <a:gd name="T83" fmla="*/ 261 h 366"/>
                <a:gd name="T84" fmla="*/ 379 w 565"/>
                <a:gd name="T85" fmla="*/ 271 h 366"/>
                <a:gd name="T86" fmla="*/ 359 w 565"/>
                <a:gd name="T87" fmla="*/ 280 h 366"/>
                <a:gd name="T88" fmla="*/ 359 w 565"/>
                <a:gd name="T89" fmla="*/ 280 h 366"/>
                <a:gd name="T90" fmla="*/ 338 w 565"/>
                <a:gd name="T91" fmla="*/ 286 h 366"/>
                <a:gd name="T92" fmla="*/ 310 w 565"/>
                <a:gd name="T93" fmla="*/ 293 h 366"/>
                <a:gd name="T94" fmla="*/ 278 w 565"/>
                <a:gd name="T95" fmla="*/ 301 h 366"/>
                <a:gd name="T96" fmla="*/ 241 w 565"/>
                <a:gd name="T97" fmla="*/ 307 h 366"/>
                <a:gd name="T98" fmla="*/ 208 w 565"/>
                <a:gd name="T99" fmla="*/ 317 h 366"/>
                <a:gd name="T100" fmla="*/ 170 w 565"/>
                <a:gd name="T101" fmla="*/ 326 h 366"/>
                <a:gd name="T102" fmla="*/ 136 w 565"/>
                <a:gd name="T103" fmla="*/ 335 h 366"/>
                <a:gd name="T104" fmla="*/ 105 w 565"/>
                <a:gd name="T105" fmla="*/ 345 h 366"/>
                <a:gd name="T106" fmla="*/ 80 w 565"/>
                <a:gd name="T107" fmla="*/ 356 h 366"/>
                <a:gd name="T108" fmla="*/ 59 w 565"/>
                <a:gd name="T109" fmla="*/ 365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5"/>
                <a:gd name="T166" fmla="*/ 0 h 366"/>
                <a:gd name="T167" fmla="*/ 565 w 565"/>
                <a:gd name="T168" fmla="*/ 366 h 36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5" h="366">
                  <a:moveTo>
                    <a:pt x="0" y="365"/>
                  </a:moveTo>
                  <a:lnTo>
                    <a:pt x="16" y="349"/>
                  </a:lnTo>
                  <a:lnTo>
                    <a:pt x="39" y="330"/>
                  </a:lnTo>
                  <a:lnTo>
                    <a:pt x="64" y="310"/>
                  </a:lnTo>
                  <a:lnTo>
                    <a:pt x="92" y="286"/>
                  </a:lnTo>
                  <a:lnTo>
                    <a:pt x="122" y="266"/>
                  </a:lnTo>
                  <a:lnTo>
                    <a:pt x="151" y="242"/>
                  </a:lnTo>
                  <a:lnTo>
                    <a:pt x="183" y="220"/>
                  </a:lnTo>
                  <a:lnTo>
                    <a:pt x="212" y="202"/>
                  </a:lnTo>
                  <a:lnTo>
                    <a:pt x="237" y="187"/>
                  </a:lnTo>
                  <a:lnTo>
                    <a:pt x="262" y="174"/>
                  </a:lnTo>
                  <a:lnTo>
                    <a:pt x="288" y="164"/>
                  </a:lnTo>
                  <a:lnTo>
                    <a:pt x="319" y="151"/>
                  </a:lnTo>
                  <a:lnTo>
                    <a:pt x="349" y="137"/>
                  </a:lnTo>
                  <a:lnTo>
                    <a:pt x="383" y="120"/>
                  </a:lnTo>
                  <a:lnTo>
                    <a:pt x="416" y="103"/>
                  </a:lnTo>
                  <a:lnTo>
                    <a:pt x="450" y="84"/>
                  </a:lnTo>
                  <a:lnTo>
                    <a:pt x="484" y="63"/>
                  </a:lnTo>
                  <a:lnTo>
                    <a:pt x="513" y="45"/>
                  </a:lnTo>
                  <a:lnTo>
                    <a:pt x="538" y="21"/>
                  </a:lnTo>
                  <a:lnTo>
                    <a:pt x="561" y="0"/>
                  </a:lnTo>
                  <a:lnTo>
                    <a:pt x="561" y="4"/>
                  </a:lnTo>
                  <a:lnTo>
                    <a:pt x="561" y="10"/>
                  </a:lnTo>
                  <a:lnTo>
                    <a:pt x="564" y="21"/>
                  </a:lnTo>
                  <a:lnTo>
                    <a:pt x="564" y="38"/>
                  </a:lnTo>
                  <a:lnTo>
                    <a:pt x="564" y="54"/>
                  </a:lnTo>
                  <a:lnTo>
                    <a:pt x="564" y="72"/>
                  </a:lnTo>
                  <a:lnTo>
                    <a:pt x="561" y="91"/>
                  </a:lnTo>
                  <a:lnTo>
                    <a:pt x="558" y="109"/>
                  </a:lnTo>
                  <a:lnTo>
                    <a:pt x="551" y="126"/>
                  </a:lnTo>
                  <a:lnTo>
                    <a:pt x="543" y="141"/>
                  </a:lnTo>
                  <a:lnTo>
                    <a:pt x="531" y="156"/>
                  </a:lnTo>
                  <a:lnTo>
                    <a:pt x="515" y="171"/>
                  </a:lnTo>
                  <a:lnTo>
                    <a:pt x="501" y="187"/>
                  </a:lnTo>
                  <a:lnTo>
                    <a:pt x="482" y="204"/>
                  </a:lnTo>
                  <a:lnTo>
                    <a:pt x="462" y="220"/>
                  </a:lnTo>
                  <a:lnTo>
                    <a:pt x="441" y="236"/>
                  </a:lnTo>
                  <a:lnTo>
                    <a:pt x="421" y="250"/>
                  </a:lnTo>
                  <a:lnTo>
                    <a:pt x="400" y="261"/>
                  </a:lnTo>
                  <a:lnTo>
                    <a:pt x="379" y="271"/>
                  </a:lnTo>
                  <a:lnTo>
                    <a:pt x="359" y="280"/>
                  </a:lnTo>
                  <a:lnTo>
                    <a:pt x="338" y="286"/>
                  </a:lnTo>
                  <a:lnTo>
                    <a:pt x="310" y="293"/>
                  </a:lnTo>
                  <a:lnTo>
                    <a:pt x="278" y="301"/>
                  </a:lnTo>
                  <a:lnTo>
                    <a:pt x="241" y="307"/>
                  </a:lnTo>
                  <a:lnTo>
                    <a:pt x="208" y="317"/>
                  </a:lnTo>
                  <a:lnTo>
                    <a:pt x="170" y="326"/>
                  </a:lnTo>
                  <a:lnTo>
                    <a:pt x="136" y="335"/>
                  </a:lnTo>
                  <a:lnTo>
                    <a:pt x="105" y="345"/>
                  </a:lnTo>
                  <a:lnTo>
                    <a:pt x="80" y="356"/>
                  </a:lnTo>
                  <a:lnTo>
                    <a:pt x="59" y="365"/>
                  </a:lnTo>
                </a:path>
              </a:pathLst>
            </a:custGeom>
            <a:noFill/>
            <a:ln w="12700" cap="rnd">
              <a:solidFill>
                <a:srgbClr val="3B595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150"/>
            <p:cNvSpPr>
              <a:spLocks/>
            </p:cNvSpPr>
            <p:nvPr/>
          </p:nvSpPr>
          <p:spPr bwMode="auto">
            <a:xfrm>
              <a:off x="3275" y="2479"/>
              <a:ext cx="567" cy="365"/>
            </a:xfrm>
            <a:custGeom>
              <a:avLst/>
              <a:gdLst>
                <a:gd name="T0" fmla="*/ 0 w 567"/>
                <a:gd name="T1" fmla="*/ 364 h 365"/>
                <a:gd name="T2" fmla="*/ 18 w 567"/>
                <a:gd name="T3" fmla="*/ 347 h 365"/>
                <a:gd name="T4" fmla="*/ 39 w 567"/>
                <a:gd name="T5" fmla="*/ 327 h 365"/>
                <a:gd name="T6" fmla="*/ 64 w 567"/>
                <a:gd name="T7" fmla="*/ 306 h 365"/>
                <a:gd name="T8" fmla="*/ 92 w 567"/>
                <a:gd name="T9" fmla="*/ 285 h 365"/>
                <a:gd name="T10" fmla="*/ 122 w 567"/>
                <a:gd name="T11" fmla="*/ 262 h 365"/>
                <a:gd name="T12" fmla="*/ 151 w 567"/>
                <a:gd name="T13" fmla="*/ 241 h 365"/>
                <a:gd name="T14" fmla="*/ 183 w 567"/>
                <a:gd name="T15" fmla="*/ 221 h 365"/>
                <a:gd name="T16" fmla="*/ 213 w 567"/>
                <a:gd name="T17" fmla="*/ 201 h 365"/>
                <a:gd name="T18" fmla="*/ 240 w 567"/>
                <a:gd name="T19" fmla="*/ 184 h 365"/>
                <a:gd name="T20" fmla="*/ 264 w 567"/>
                <a:gd name="T21" fmla="*/ 172 h 365"/>
                <a:gd name="T22" fmla="*/ 264 w 567"/>
                <a:gd name="T23" fmla="*/ 172 h 365"/>
                <a:gd name="T24" fmla="*/ 290 w 567"/>
                <a:gd name="T25" fmla="*/ 161 h 365"/>
                <a:gd name="T26" fmla="*/ 318 w 567"/>
                <a:gd name="T27" fmla="*/ 149 h 365"/>
                <a:gd name="T28" fmla="*/ 352 w 567"/>
                <a:gd name="T29" fmla="*/ 134 h 365"/>
                <a:gd name="T30" fmla="*/ 386 w 567"/>
                <a:gd name="T31" fmla="*/ 119 h 365"/>
                <a:gd name="T32" fmla="*/ 419 w 567"/>
                <a:gd name="T33" fmla="*/ 101 h 365"/>
                <a:gd name="T34" fmla="*/ 453 w 567"/>
                <a:gd name="T35" fmla="*/ 81 h 365"/>
                <a:gd name="T36" fmla="*/ 485 w 567"/>
                <a:gd name="T37" fmla="*/ 62 h 365"/>
                <a:gd name="T38" fmla="*/ 515 w 567"/>
                <a:gd name="T39" fmla="*/ 41 h 365"/>
                <a:gd name="T40" fmla="*/ 541 w 567"/>
                <a:gd name="T41" fmla="*/ 20 h 365"/>
                <a:gd name="T42" fmla="*/ 563 w 567"/>
                <a:gd name="T43" fmla="*/ 0 h 365"/>
                <a:gd name="T44" fmla="*/ 563 w 567"/>
                <a:gd name="T45" fmla="*/ 0 h 365"/>
                <a:gd name="T46" fmla="*/ 563 w 567"/>
                <a:gd name="T47" fmla="*/ 2 h 365"/>
                <a:gd name="T48" fmla="*/ 563 w 567"/>
                <a:gd name="T49" fmla="*/ 9 h 365"/>
                <a:gd name="T50" fmla="*/ 566 w 567"/>
                <a:gd name="T51" fmla="*/ 20 h 365"/>
                <a:gd name="T52" fmla="*/ 566 w 567"/>
                <a:gd name="T53" fmla="*/ 35 h 365"/>
                <a:gd name="T54" fmla="*/ 566 w 567"/>
                <a:gd name="T55" fmla="*/ 52 h 365"/>
                <a:gd name="T56" fmla="*/ 566 w 567"/>
                <a:gd name="T57" fmla="*/ 71 h 365"/>
                <a:gd name="T58" fmla="*/ 563 w 567"/>
                <a:gd name="T59" fmla="*/ 90 h 365"/>
                <a:gd name="T60" fmla="*/ 559 w 567"/>
                <a:gd name="T61" fmla="*/ 108 h 365"/>
                <a:gd name="T62" fmla="*/ 552 w 567"/>
                <a:gd name="T63" fmla="*/ 126 h 365"/>
                <a:gd name="T64" fmla="*/ 543 w 567"/>
                <a:gd name="T65" fmla="*/ 140 h 365"/>
                <a:gd name="T66" fmla="*/ 543 w 567"/>
                <a:gd name="T67" fmla="*/ 140 h 365"/>
                <a:gd name="T68" fmla="*/ 534 w 567"/>
                <a:gd name="T69" fmla="*/ 155 h 365"/>
                <a:gd name="T70" fmla="*/ 518 w 567"/>
                <a:gd name="T71" fmla="*/ 170 h 365"/>
                <a:gd name="T72" fmla="*/ 502 w 567"/>
                <a:gd name="T73" fmla="*/ 184 h 365"/>
                <a:gd name="T74" fmla="*/ 483 w 567"/>
                <a:gd name="T75" fmla="*/ 203 h 365"/>
                <a:gd name="T76" fmla="*/ 464 w 567"/>
                <a:gd name="T77" fmla="*/ 218 h 365"/>
                <a:gd name="T78" fmla="*/ 442 w 567"/>
                <a:gd name="T79" fmla="*/ 233 h 365"/>
                <a:gd name="T80" fmla="*/ 421 w 567"/>
                <a:gd name="T81" fmla="*/ 248 h 365"/>
                <a:gd name="T82" fmla="*/ 400 w 567"/>
                <a:gd name="T83" fmla="*/ 260 h 365"/>
                <a:gd name="T84" fmla="*/ 382 w 567"/>
                <a:gd name="T85" fmla="*/ 271 h 365"/>
                <a:gd name="T86" fmla="*/ 363 w 567"/>
                <a:gd name="T87" fmla="*/ 277 h 365"/>
                <a:gd name="T88" fmla="*/ 363 w 567"/>
                <a:gd name="T89" fmla="*/ 277 h 365"/>
                <a:gd name="T90" fmla="*/ 340 w 567"/>
                <a:gd name="T91" fmla="*/ 283 h 365"/>
                <a:gd name="T92" fmla="*/ 310 w 567"/>
                <a:gd name="T93" fmla="*/ 290 h 365"/>
                <a:gd name="T94" fmla="*/ 278 w 567"/>
                <a:gd name="T95" fmla="*/ 299 h 365"/>
                <a:gd name="T96" fmla="*/ 244 w 567"/>
                <a:gd name="T97" fmla="*/ 306 h 365"/>
                <a:gd name="T98" fmla="*/ 209 w 567"/>
                <a:gd name="T99" fmla="*/ 315 h 365"/>
                <a:gd name="T100" fmla="*/ 172 w 567"/>
                <a:gd name="T101" fmla="*/ 323 h 365"/>
                <a:gd name="T102" fmla="*/ 137 w 567"/>
                <a:gd name="T103" fmla="*/ 334 h 365"/>
                <a:gd name="T104" fmla="*/ 105 w 567"/>
                <a:gd name="T105" fmla="*/ 343 h 365"/>
                <a:gd name="T106" fmla="*/ 80 w 567"/>
                <a:gd name="T107" fmla="*/ 353 h 365"/>
                <a:gd name="T108" fmla="*/ 59 w 567"/>
                <a:gd name="T109" fmla="*/ 364 h 365"/>
                <a:gd name="T110" fmla="*/ 0 w 567"/>
                <a:gd name="T111" fmla="*/ 364 h 3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7"/>
                <a:gd name="T169" fmla="*/ 0 h 365"/>
                <a:gd name="T170" fmla="*/ 567 w 567"/>
                <a:gd name="T171" fmla="*/ 365 h 3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7" h="365">
                  <a:moveTo>
                    <a:pt x="0" y="364"/>
                  </a:moveTo>
                  <a:lnTo>
                    <a:pt x="18" y="347"/>
                  </a:lnTo>
                  <a:lnTo>
                    <a:pt x="39" y="327"/>
                  </a:lnTo>
                  <a:lnTo>
                    <a:pt x="64" y="306"/>
                  </a:lnTo>
                  <a:lnTo>
                    <a:pt x="92" y="285"/>
                  </a:lnTo>
                  <a:lnTo>
                    <a:pt x="122" y="262"/>
                  </a:lnTo>
                  <a:lnTo>
                    <a:pt x="151" y="241"/>
                  </a:lnTo>
                  <a:lnTo>
                    <a:pt x="183" y="221"/>
                  </a:lnTo>
                  <a:lnTo>
                    <a:pt x="213" y="201"/>
                  </a:lnTo>
                  <a:lnTo>
                    <a:pt x="240" y="184"/>
                  </a:lnTo>
                  <a:lnTo>
                    <a:pt x="264" y="172"/>
                  </a:lnTo>
                  <a:lnTo>
                    <a:pt x="290" y="161"/>
                  </a:lnTo>
                  <a:lnTo>
                    <a:pt x="318" y="149"/>
                  </a:lnTo>
                  <a:lnTo>
                    <a:pt x="352" y="134"/>
                  </a:lnTo>
                  <a:lnTo>
                    <a:pt x="386" y="119"/>
                  </a:lnTo>
                  <a:lnTo>
                    <a:pt x="419" y="101"/>
                  </a:lnTo>
                  <a:lnTo>
                    <a:pt x="453" y="81"/>
                  </a:lnTo>
                  <a:lnTo>
                    <a:pt x="485" y="62"/>
                  </a:lnTo>
                  <a:lnTo>
                    <a:pt x="515" y="41"/>
                  </a:lnTo>
                  <a:lnTo>
                    <a:pt x="541" y="20"/>
                  </a:lnTo>
                  <a:lnTo>
                    <a:pt x="563" y="0"/>
                  </a:lnTo>
                  <a:lnTo>
                    <a:pt x="563" y="2"/>
                  </a:lnTo>
                  <a:lnTo>
                    <a:pt x="563" y="9"/>
                  </a:lnTo>
                  <a:lnTo>
                    <a:pt x="566" y="20"/>
                  </a:lnTo>
                  <a:lnTo>
                    <a:pt x="566" y="35"/>
                  </a:lnTo>
                  <a:lnTo>
                    <a:pt x="566" y="52"/>
                  </a:lnTo>
                  <a:lnTo>
                    <a:pt x="566" y="71"/>
                  </a:lnTo>
                  <a:lnTo>
                    <a:pt x="563" y="90"/>
                  </a:lnTo>
                  <a:lnTo>
                    <a:pt x="559" y="108"/>
                  </a:lnTo>
                  <a:lnTo>
                    <a:pt x="552" y="126"/>
                  </a:lnTo>
                  <a:lnTo>
                    <a:pt x="543" y="140"/>
                  </a:lnTo>
                  <a:lnTo>
                    <a:pt x="534" y="155"/>
                  </a:lnTo>
                  <a:lnTo>
                    <a:pt x="518" y="170"/>
                  </a:lnTo>
                  <a:lnTo>
                    <a:pt x="502" y="184"/>
                  </a:lnTo>
                  <a:lnTo>
                    <a:pt x="483" y="203"/>
                  </a:lnTo>
                  <a:lnTo>
                    <a:pt x="464" y="218"/>
                  </a:lnTo>
                  <a:lnTo>
                    <a:pt x="442" y="233"/>
                  </a:lnTo>
                  <a:lnTo>
                    <a:pt x="421" y="248"/>
                  </a:lnTo>
                  <a:lnTo>
                    <a:pt x="400" y="260"/>
                  </a:lnTo>
                  <a:lnTo>
                    <a:pt x="382" y="271"/>
                  </a:lnTo>
                  <a:lnTo>
                    <a:pt x="363" y="277"/>
                  </a:lnTo>
                  <a:lnTo>
                    <a:pt x="340" y="283"/>
                  </a:lnTo>
                  <a:lnTo>
                    <a:pt x="310" y="290"/>
                  </a:lnTo>
                  <a:lnTo>
                    <a:pt x="278" y="299"/>
                  </a:lnTo>
                  <a:lnTo>
                    <a:pt x="244" y="306"/>
                  </a:lnTo>
                  <a:lnTo>
                    <a:pt x="209" y="315"/>
                  </a:lnTo>
                  <a:lnTo>
                    <a:pt x="172" y="323"/>
                  </a:lnTo>
                  <a:lnTo>
                    <a:pt x="137" y="334"/>
                  </a:lnTo>
                  <a:lnTo>
                    <a:pt x="105" y="343"/>
                  </a:lnTo>
                  <a:lnTo>
                    <a:pt x="80" y="353"/>
                  </a:lnTo>
                  <a:lnTo>
                    <a:pt x="59" y="364"/>
                  </a:lnTo>
                  <a:lnTo>
                    <a:pt x="0" y="36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151"/>
            <p:cNvSpPr>
              <a:spLocks/>
            </p:cNvSpPr>
            <p:nvPr/>
          </p:nvSpPr>
          <p:spPr bwMode="auto">
            <a:xfrm>
              <a:off x="3275" y="2479"/>
              <a:ext cx="567" cy="365"/>
            </a:xfrm>
            <a:custGeom>
              <a:avLst/>
              <a:gdLst>
                <a:gd name="T0" fmla="*/ 0 w 567"/>
                <a:gd name="T1" fmla="*/ 364 h 365"/>
                <a:gd name="T2" fmla="*/ 18 w 567"/>
                <a:gd name="T3" fmla="*/ 347 h 365"/>
                <a:gd name="T4" fmla="*/ 39 w 567"/>
                <a:gd name="T5" fmla="*/ 327 h 365"/>
                <a:gd name="T6" fmla="*/ 64 w 567"/>
                <a:gd name="T7" fmla="*/ 306 h 365"/>
                <a:gd name="T8" fmla="*/ 92 w 567"/>
                <a:gd name="T9" fmla="*/ 285 h 365"/>
                <a:gd name="T10" fmla="*/ 122 w 567"/>
                <a:gd name="T11" fmla="*/ 262 h 365"/>
                <a:gd name="T12" fmla="*/ 151 w 567"/>
                <a:gd name="T13" fmla="*/ 241 h 365"/>
                <a:gd name="T14" fmla="*/ 183 w 567"/>
                <a:gd name="T15" fmla="*/ 221 h 365"/>
                <a:gd name="T16" fmla="*/ 213 w 567"/>
                <a:gd name="T17" fmla="*/ 201 h 365"/>
                <a:gd name="T18" fmla="*/ 240 w 567"/>
                <a:gd name="T19" fmla="*/ 184 h 365"/>
                <a:gd name="T20" fmla="*/ 264 w 567"/>
                <a:gd name="T21" fmla="*/ 172 h 365"/>
                <a:gd name="T22" fmla="*/ 264 w 567"/>
                <a:gd name="T23" fmla="*/ 172 h 365"/>
                <a:gd name="T24" fmla="*/ 290 w 567"/>
                <a:gd name="T25" fmla="*/ 161 h 365"/>
                <a:gd name="T26" fmla="*/ 318 w 567"/>
                <a:gd name="T27" fmla="*/ 149 h 365"/>
                <a:gd name="T28" fmla="*/ 352 w 567"/>
                <a:gd name="T29" fmla="*/ 134 h 365"/>
                <a:gd name="T30" fmla="*/ 386 w 567"/>
                <a:gd name="T31" fmla="*/ 119 h 365"/>
                <a:gd name="T32" fmla="*/ 419 w 567"/>
                <a:gd name="T33" fmla="*/ 101 h 365"/>
                <a:gd name="T34" fmla="*/ 453 w 567"/>
                <a:gd name="T35" fmla="*/ 81 h 365"/>
                <a:gd name="T36" fmla="*/ 485 w 567"/>
                <a:gd name="T37" fmla="*/ 62 h 365"/>
                <a:gd name="T38" fmla="*/ 515 w 567"/>
                <a:gd name="T39" fmla="*/ 41 h 365"/>
                <a:gd name="T40" fmla="*/ 541 w 567"/>
                <a:gd name="T41" fmla="*/ 20 h 365"/>
                <a:gd name="T42" fmla="*/ 563 w 567"/>
                <a:gd name="T43" fmla="*/ 0 h 365"/>
                <a:gd name="T44" fmla="*/ 563 w 567"/>
                <a:gd name="T45" fmla="*/ 0 h 365"/>
                <a:gd name="T46" fmla="*/ 563 w 567"/>
                <a:gd name="T47" fmla="*/ 2 h 365"/>
                <a:gd name="T48" fmla="*/ 563 w 567"/>
                <a:gd name="T49" fmla="*/ 9 h 365"/>
                <a:gd name="T50" fmla="*/ 566 w 567"/>
                <a:gd name="T51" fmla="*/ 20 h 365"/>
                <a:gd name="T52" fmla="*/ 566 w 567"/>
                <a:gd name="T53" fmla="*/ 35 h 365"/>
                <a:gd name="T54" fmla="*/ 566 w 567"/>
                <a:gd name="T55" fmla="*/ 52 h 365"/>
                <a:gd name="T56" fmla="*/ 566 w 567"/>
                <a:gd name="T57" fmla="*/ 71 h 365"/>
                <a:gd name="T58" fmla="*/ 563 w 567"/>
                <a:gd name="T59" fmla="*/ 90 h 365"/>
                <a:gd name="T60" fmla="*/ 559 w 567"/>
                <a:gd name="T61" fmla="*/ 108 h 365"/>
                <a:gd name="T62" fmla="*/ 552 w 567"/>
                <a:gd name="T63" fmla="*/ 126 h 365"/>
                <a:gd name="T64" fmla="*/ 543 w 567"/>
                <a:gd name="T65" fmla="*/ 140 h 365"/>
                <a:gd name="T66" fmla="*/ 543 w 567"/>
                <a:gd name="T67" fmla="*/ 140 h 365"/>
                <a:gd name="T68" fmla="*/ 534 w 567"/>
                <a:gd name="T69" fmla="*/ 155 h 365"/>
                <a:gd name="T70" fmla="*/ 518 w 567"/>
                <a:gd name="T71" fmla="*/ 170 h 365"/>
                <a:gd name="T72" fmla="*/ 502 w 567"/>
                <a:gd name="T73" fmla="*/ 184 h 365"/>
                <a:gd name="T74" fmla="*/ 483 w 567"/>
                <a:gd name="T75" fmla="*/ 203 h 365"/>
                <a:gd name="T76" fmla="*/ 464 w 567"/>
                <a:gd name="T77" fmla="*/ 218 h 365"/>
                <a:gd name="T78" fmla="*/ 442 w 567"/>
                <a:gd name="T79" fmla="*/ 233 h 365"/>
                <a:gd name="T80" fmla="*/ 421 w 567"/>
                <a:gd name="T81" fmla="*/ 248 h 365"/>
                <a:gd name="T82" fmla="*/ 400 w 567"/>
                <a:gd name="T83" fmla="*/ 260 h 365"/>
                <a:gd name="T84" fmla="*/ 382 w 567"/>
                <a:gd name="T85" fmla="*/ 271 h 365"/>
                <a:gd name="T86" fmla="*/ 363 w 567"/>
                <a:gd name="T87" fmla="*/ 277 h 365"/>
                <a:gd name="T88" fmla="*/ 363 w 567"/>
                <a:gd name="T89" fmla="*/ 277 h 365"/>
                <a:gd name="T90" fmla="*/ 340 w 567"/>
                <a:gd name="T91" fmla="*/ 283 h 365"/>
                <a:gd name="T92" fmla="*/ 310 w 567"/>
                <a:gd name="T93" fmla="*/ 290 h 365"/>
                <a:gd name="T94" fmla="*/ 278 w 567"/>
                <a:gd name="T95" fmla="*/ 299 h 365"/>
                <a:gd name="T96" fmla="*/ 244 w 567"/>
                <a:gd name="T97" fmla="*/ 306 h 365"/>
                <a:gd name="T98" fmla="*/ 209 w 567"/>
                <a:gd name="T99" fmla="*/ 315 h 365"/>
                <a:gd name="T100" fmla="*/ 172 w 567"/>
                <a:gd name="T101" fmla="*/ 323 h 365"/>
                <a:gd name="T102" fmla="*/ 137 w 567"/>
                <a:gd name="T103" fmla="*/ 334 h 365"/>
                <a:gd name="T104" fmla="*/ 105 w 567"/>
                <a:gd name="T105" fmla="*/ 343 h 365"/>
                <a:gd name="T106" fmla="*/ 80 w 567"/>
                <a:gd name="T107" fmla="*/ 353 h 365"/>
                <a:gd name="T108" fmla="*/ 59 w 567"/>
                <a:gd name="T109" fmla="*/ 364 h 3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7"/>
                <a:gd name="T166" fmla="*/ 0 h 365"/>
                <a:gd name="T167" fmla="*/ 567 w 567"/>
                <a:gd name="T168" fmla="*/ 365 h 3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7" h="365">
                  <a:moveTo>
                    <a:pt x="0" y="364"/>
                  </a:moveTo>
                  <a:lnTo>
                    <a:pt x="18" y="347"/>
                  </a:lnTo>
                  <a:lnTo>
                    <a:pt x="39" y="327"/>
                  </a:lnTo>
                  <a:lnTo>
                    <a:pt x="64" y="306"/>
                  </a:lnTo>
                  <a:lnTo>
                    <a:pt x="92" y="285"/>
                  </a:lnTo>
                  <a:lnTo>
                    <a:pt x="122" y="262"/>
                  </a:lnTo>
                  <a:lnTo>
                    <a:pt x="151" y="241"/>
                  </a:lnTo>
                  <a:lnTo>
                    <a:pt x="183" y="221"/>
                  </a:lnTo>
                  <a:lnTo>
                    <a:pt x="213" y="201"/>
                  </a:lnTo>
                  <a:lnTo>
                    <a:pt x="240" y="184"/>
                  </a:lnTo>
                  <a:lnTo>
                    <a:pt x="264" y="172"/>
                  </a:lnTo>
                  <a:lnTo>
                    <a:pt x="290" y="161"/>
                  </a:lnTo>
                  <a:lnTo>
                    <a:pt x="318" y="149"/>
                  </a:lnTo>
                  <a:lnTo>
                    <a:pt x="352" y="134"/>
                  </a:lnTo>
                  <a:lnTo>
                    <a:pt x="386" y="119"/>
                  </a:lnTo>
                  <a:lnTo>
                    <a:pt x="419" y="101"/>
                  </a:lnTo>
                  <a:lnTo>
                    <a:pt x="453" y="81"/>
                  </a:lnTo>
                  <a:lnTo>
                    <a:pt x="485" y="62"/>
                  </a:lnTo>
                  <a:lnTo>
                    <a:pt x="515" y="41"/>
                  </a:lnTo>
                  <a:lnTo>
                    <a:pt x="541" y="20"/>
                  </a:lnTo>
                  <a:lnTo>
                    <a:pt x="563" y="0"/>
                  </a:lnTo>
                  <a:lnTo>
                    <a:pt x="563" y="2"/>
                  </a:lnTo>
                  <a:lnTo>
                    <a:pt x="563" y="9"/>
                  </a:lnTo>
                  <a:lnTo>
                    <a:pt x="566" y="20"/>
                  </a:lnTo>
                  <a:lnTo>
                    <a:pt x="566" y="35"/>
                  </a:lnTo>
                  <a:lnTo>
                    <a:pt x="566" y="52"/>
                  </a:lnTo>
                  <a:lnTo>
                    <a:pt x="566" y="71"/>
                  </a:lnTo>
                  <a:lnTo>
                    <a:pt x="563" y="90"/>
                  </a:lnTo>
                  <a:lnTo>
                    <a:pt x="559" y="108"/>
                  </a:lnTo>
                  <a:lnTo>
                    <a:pt x="552" y="126"/>
                  </a:lnTo>
                  <a:lnTo>
                    <a:pt x="543" y="140"/>
                  </a:lnTo>
                  <a:lnTo>
                    <a:pt x="534" y="155"/>
                  </a:lnTo>
                  <a:lnTo>
                    <a:pt x="518" y="170"/>
                  </a:lnTo>
                  <a:lnTo>
                    <a:pt x="502" y="184"/>
                  </a:lnTo>
                  <a:lnTo>
                    <a:pt x="483" y="203"/>
                  </a:lnTo>
                  <a:lnTo>
                    <a:pt x="464" y="218"/>
                  </a:lnTo>
                  <a:lnTo>
                    <a:pt x="442" y="233"/>
                  </a:lnTo>
                  <a:lnTo>
                    <a:pt x="421" y="248"/>
                  </a:lnTo>
                  <a:lnTo>
                    <a:pt x="400" y="260"/>
                  </a:lnTo>
                  <a:lnTo>
                    <a:pt x="382" y="271"/>
                  </a:lnTo>
                  <a:lnTo>
                    <a:pt x="363" y="277"/>
                  </a:lnTo>
                  <a:lnTo>
                    <a:pt x="340" y="283"/>
                  </a:lnTo>
                  <a:lnTo>
                    <a:pt x="310" y="290"/>
                  </a:lnTo>
                  <a:lnTo>
                    <a:pt x="278" y="299"/>
                  </a:lnTo>
                  <a:lnTo>
                    <a:pt x="244" y="306"/>
                  </a:lnTo>
                  <a:lnTo>
                    <a:pt x="209" y="315"/>
                  </a:lnTo>
                  <a:lnTo>
                    <a:pt x="172" y="323"/>
                  </a:lnTo>
                  <a:lnTo>
                    <a:pt x="137" y="334"/>
                  </a:lnTo>
                  <a:lnTo>
                    <a:pt x="105" y="343"/>
                  </a:lnTo>
                  <a:lnTo>
                    <a:pt x="80" y="353"/>
                  </a:lnTo>
                  <a:lnTo>
                    <a:pt x="59" y="364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152"/>
            <p:cNvSpPr>
              <a:spLocks/>
            </p:cNvSpPr>
            <p:nvPr/>
          </p:nvSpPr>
          <p:spPr bwMode="auto">
            <a:xfrm>
              <a:off x="3162" y="2582"/>
              <a:ext cx="668" cy="363"/>
            </a:xfrm>
            <a:custGeom>
              <a:avLst/>
              <a:gdLst>
                <a:gd name="T0" fmla="*/ 15 w 668"/>
                <a:gd name="T1" fmla="*/ 348 h 363"/>
                <a:gd name="T2" fmla="*/ 52 w 668"/>
                <a:gd name="T3" fmla="*/ 315 h 363"/>
                <a:gd name="T4" fmla="*/ 101 w 668"/>
                <a:gd name="T5" fmla="*/ 279 h 363"/>
                <a:gd name="T6" fmla="*/ 156 w 668"/>
                <a:gd name="T7" fmla="*/ 245 h 363"/>
                <a:gd name="T8" fmla="*/ 209 w 668"/>
                <a:gd name="T9" fmla="*/ 220 h 363"/>
                <a:gd name="T10" fmla="*/ 234 w 668"/>
                <a:gd name="T11" fmla="*/ 212 h 363"/>
                <a:gd name="T12" fmla="*/ 289 w 668"/>
                <a:gd name="T13" fmla="*/ 199 h 363"/>
                <a:gd name="T14" fmla="*/ 346 w 668"/>
                <a:gd name="T15" fmla="*/ 184 h 363"/>
                <a:gd name="T16" fmla="*/ 401 w 668"/>
                <a:gd name="T17" fmla="*/ 171 h 363"/>
                <a:gd name="T18" fmla="*/ 453 w 668"/>
                <a:gd name="T19" fmla="*/ 155 h 363"/>
                <a:gd name="T20" fmla="*/ 496 w 668"/>
                <a:gd name="T21" fmla="*/ 138 h 363"/>
                <a:gd name="T22" fmla="*/ 515 w 668"/>
                <a:gd name="T23" fmla="*/ 127 h 363"/>
                <a:gd name="T24" fmla="*/ 554 w 668"/>
                <a:gd name="T25" fmla="*/ 104 h 363"/>
                <a:gd name="T26" fmla="*/ 595 w 668"/>
                <a:gd name="T27" fmla="*/ 74 h 363"/>
                <a:gd name="T28" fmla="*/ 630 w 668"/>
                <a:gd name="T29" fmla="*/ 46 h 363"/>
                <a:gd name="T30" fmla="*/ 658 w 668"/>
                <a:gd name="T31" fmla="*/ 14 h 363"/>
                <a:gd name="T32" fmla="*/ 667 w 668"/>
                <a:gd name="T33" fmla="*/ 0 h 363"/>
                <a:gd name="T34" fmla="*/ 664 w 668"/>
                <a:gd name="T35" fmla="*/ 7 h 363"/>
                <a:gd name="T36" fmla="*/ 658 w 668"/>
                <a:gd name="T37" fmla="*/ 30 h 363"/>
                <a:gd name="T38" fmla="*/ 648 w 668"/>
                <a:gd name="T39" fmla="*/ 62 h 363"/>
                <a:gd name="T40" fmla="*/ 637 w 668"/>
                <a:gd name="T41" fmla="*/ 96 h 363"/>
                <a:gd name="T42" fmla="*/ 622 w 668"/>
                <a:gd name="T43" fmla="*/ 125 h 363"/>
                <a:gd name="T44" fmla="*/ 616 w 668"/>
                <a:gd name="T45" fmla="*/ 138 h 363"/>
                <a:gd name="T46" fmla="*/ 599 w 668"/>
                <a:gd name="T47" fmla="*/ 166 h 363"/>
                <a:gd name="T48" fmla="*/ 577 w 668"/>
                <a:gd name="T49" fmla="*/ 191 h 363"/>
                <a:gd name="T50" fmla="*/ 554 w 668"/>
                <a:gd name="T51" fmla="*/ 216 h 363"/>
                <a:gd name="T52" fmla="*/ 529 w 668"/>
                <a:gd name="T53" fmla="*/ 237 h 363"/>
                <a:gd name="T54" fmla="*/ 519 w 668"/>
                <a:gd name="T55" fmla="*/ 249 h 363"/>
                <a:gd name="T56" fmla="*/ 478 w 668"/>
                <a:gd name="T57" fmla="*/ 270 h 363"/>
                <a:gd name="T58" fmla="*/ 420 w 668"/>
                <a:gd name="T59" fmla="*/ 292 h 363"/>
                <a:gd name="T60" fmla="*/ 351 w 668"/>
                <a:gd name="T61" fmla="*/ 311 h 363"/>
                <a:gd name="T62" fmla="*/ 287 w 668"/>
                <a:gd name="T63" fmla="*/ 325 h 363"/>
                <a:gd name="T64" fmla="*/ 238 w 668"/>
                <a:gd name="T65" fmla="*/ 332 h 363"/>
                <a:gd name="T66" fmla="*/ 220 w 668"/>
                <a:gd name="T67" fmla="*/ 332 h 363"/>
                <a:gd name="T68" fmla="*/ 179 w 668"/>
                <a:gd name="T69" fmla="*/ 334 h 363"/>
                <a:gd name="T70" fmla="*/ 135 w 668"/>
                <a:gd name="T71" fmla="*/ 338 h 363"/>
                <a:gd name="T72" fmla="*/ 97 w 668"/>
                <a:gd name="T73" fmla="*/ 344 h 363"/>
                <a:gd name="T74" fmla="*/ 63 w 668"/>
                <a:gd name="T75" fmla="*/ 353 h 363"/>
                <a:gd name="T76" fmla="*/ 0 w 668"/>
                <a:gd name="T77" fmla="*/ 362 h 3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8"/>
                <a:gd name="T118" fmla="*/ 0 h 363"/>
                <a:gd name="T119" fmla="*/ 668 w 668"/>
                <a:gd name="T120" fmla="*/ 363 h 3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8" h="363">
                  <a:moveTo>
                    <a:pt x="0" y="362"/>
                  </a:moveTo>
                  <a:lnTo>
                    <a:pt x="15" y="348"/>
                  </a:lnTo>
                  <a:lnTo>
                    <a:pt x="31" y="332"/>
                  </a:lnTo>
                  <a:lnTo>
                    <a:pt x="52" y="315"/>
                  </a:lnTo>
                  <a:lnTo>
                    <a:pt x="75" y="295"/>
                  </a:lnTo>
                  <a:lnTo>
                    <a:pt x="101" y="279"/>
                  </a:lnTo>
                  <a:lnTo>
                    <a:pt x="126" y="262"/>
                  </a:lnTo>
                  <a:lnTo>
                    <a:pt x="156" y="245"/>
                  </a:lnTo>
                  <a:lnTo>
                    <a:pt x="183" y="231"/>
                  </a:lnTo>
                  <a:lnTo>
                    <a:pt x="209" y="220"/>
                  </a:lnTo>
                  <a:lnTo>
                    <a:pt x="234" y="212"/>
                  </a:lnTo>
                  <a:lnTo>
                    <a:pt x="259" y="205"/>
                  </a:lnTo>
                  <a:lnTo>
                    <a:pt x="289" y="199"/>
                  </a:lnTo>
                  <a:lnTo>
                    <a:pt x="316" y="193"/>
                  </a:lnTo>
                  <a:lnTo>
                    <a:pt x="346" y="184"/>
                  </a:lnTo>
                  <a:lnTo>
                    <a:pt x="374" y="178"/>
                  </a:lnTo>
                  <a:lnTo>
                    <a:pt x="401" y="171"/>
                  </a:lnTo>
                  <a:lnTo>
                    <a:pt x="428" y="163"/>
                  </a:lnTo>
                  <a:lnTo>
                    <a:pt x="453" y="155"/>
                  </a:lnTo>
                  <a:lnTo>
                    <a:pt x="476" y="146"/>
                  </a:lnTo>
                  <a:lnTo>
                    <a:pt x="496" y="138"/>
                  </a:lnTo>
                  <a:lnTo>
                    <a:pt x="515" y="127"/>
                  </a:lnTo>
                  <a:lnTo>
                    <a:pt x="533" y="117"/>
                  </a:lnTo>
                  <a:lnTo>
                    <a:pt x="554" y="104"/>
                  </a:lnTo>
                  <a:lnTo>
                    <a:pt x="574" y="90"/>
                  </a:lnTo>
                  <a:lnTo>
                    <a:pt x="595" y="74"/>
                  </a:lnTo>
                  <a:lnTo>
                    <a:pt x="611" y="60"/>
                  </a:lnTo>
                  <a:lnTo>
                    <a:pt x="630" y="46"/>
                  </a:lnTo>
                  <a:lnTo>
                    <a:pt x="646" y="28"/>
                  </a:lnTo>
                  <a:lnTo>
                    <a:pt x="658" y="14"/>
                  </a:lnTo>
                  <a:lnTo>
                    <a:pt x="667" y="0"/>
                  </a:lnTo>
                  <a:lnTo>
                    <a:pt x="667" y="1"/>
                  </a:lnTo>
                  <a:lnTo>
                    <a:pt x="664" y="7"/>
                  </a:lnTo>
                  <a:lnTo>
                    <a:pt x="662" y="18"/>
                  </a:lnTo>
                  <a:lnTo>
                    <a:pt x="658" y="30"/>
                  </a:lnTo>
                  <a:lnTo>
                    <a:pt x="653" y="46"/>
                  </a:lnTo>
                  <a:lnTo>
                    <a:pt x="648" y="62"/>
                  </a:lnTo>
                  <a:lnTo>
                    <a:pt x="641" y="79"/>
                  </a:lnTo>
                  <a:lnTo>
                    <a:pt x="637" y="96"/>
                  </a:lnTo>
                  <a:lnTo>
                    <a:pt x="628" y="111"/>
                  </a:lnTo>
                  <a:lnTo>
                    <a:pt x="622" y="125"/>
                  </a:lnTo>
                  <a:lnTo>
                    <a:pt x="616" y="138"/>
                  </a:lnTo>
                  <a:lnTo>
                    <a:pt x="607" y="152"/>
                  </a:lnTo>
                  <a:lnTo>
                    <a:pt x="599" y="166"/>
                  </a:lnTo>
                  <a:lnTo>
                    <a:pt x="588" y="178"/>
                  </a:lnTo>
                  <a:lnTo>
                    <a:pt x="577" y="191"/>
                  </a:lnTo>
                  <a:lnTo>
                    <a:pt x="565" y="203"/>
                  </a:lnTo>
                  <a:lnTo>
                    <a:pt x="554" y="216"/>
                  </a:lnTo>
                  <a:lnTo>
                    <a:pt x="542" y="228"/>
                  </a:lnTo>
                  <a:lnTo>
                    <a:pt x="529" y="237"/>
                  </a:lnTo>
                  <a:lnTo>
                    <a:pt x="519" y="249"/>
                  </a:lnTo>
                  <a:lnTo>
                    <a:pt x="501" y="258"/>
                  </a:lnTo>
                  <a:lnTo>
                    <a:pt x="478" y="270"/>
                  </a:lnTo>
                  <a:lnTo>
                    <a:pt x="452" y="281"/>
                  </a:lnTo>
                  <a:lnTo>
                    <a:pt x="420" y="292"/>
                  </a:lnTo>
                  <a:lnTo>
                    <a:pt x="386" y="302"/>
                  </a:lnTo>
                  <a:lnTo>
                    <a:pt x="351" y="311"/>
                  </a:lnTo>
                  <a:lnTo>
                    <a:pt x="319" y="319"/>
                  </a:lnTo>
                  <a:lnTo>
                    <a:pt x="287" y="325"/>
                  </a:lnTo>
                  <a:lnTo>
                    <a:pt x="259" y="330"/>
                  </a:lnTo>
                  <a:lnTo>
                    <a:pt x="238" y="332"/>
                  </a:lnTo>
                  <a:lnTo>
                    <a:pt x="220" y="332"/>
                  </a:lnTo>
                  <a:lnTo>
                    <a:pt x="201" y="332"/>
                  </a:lnTo>
                  <a:lnTo>
                    <a:pt x="179" y="334"/>
                  </a:lnTo>
                  <a:lnTo>
                    <a:pt x="158" y="336"/>
                  </a:lnTo>
                  <a:lnTo>
                    <a:pt x="135" y="338"/>
                  </a:lnTo>
                  <a:lnTo>
                    <a:pt x="116" y="341"/>
                  </a:lnTo>
                  <a:lnTo>
                    <a:pt x="97" y="344"/>
                  </a:lnTo>
                  <a:lnTo>
                    <a:pt x="80" y="348"/>
                  </a:lnTo>
                  <a:lnTo>
                    <a:pt x="63" y="353"/>
                  </a:lnTo>
                  <a:lnTo>
                    <a:pt x="52" y="357"/>
                  </a:lnTo>
                  <a:lnTo>
                    <a:pt x="0" y="36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153"/>
            <p:cNvSpPr>
              <a:spLocks/>
            </p:cNvSpPr>
            <p:nvPr/>
          </p:nvSpPr>
          <p:spPr bwMode="auto">
            <a:xfrm>
              <a:off x="3162" y="2582"/>
              <a:ext cx="668" cy="363"/>
            </a:xfrm>
            <a:custGeom>
              <a:avLst/>
              <a:gdLst>
                <a:gd name="T0" fmla="*/ 15 w 668"/>
                <a:gd name="T1" fmla="*/ 348 h 363"/>
                <a:gd name="T2" fmla="*/ 52 w 668"/>
                <a:gd name="T3" fmla="*/ 315 h 363"/>
                <a:gd name="T4" fmla="*/ 101 w 668"/>
                <a:gd name="T5" fmla="*/ 279 h 363"/>
                <a:gd name="T6" fmla="*/ 156 w 668"/>
                <a:gd name="T7" fmla="*/ 245 h 363"/>
                <a:gd name="T8" fmla="*/ 209 w 668"/>
                <a:gd name="T9" fmla="*/ 220 h 363"/>
                <a:gd name="T10" fmla="*/ 234 w 668"/>
                <a:gd name="T11" fmla="*/ 212 h 363"/>
                <a:gd name="T12" fmla="*/ 289 w 668"/>
                <a:gd name="T13" fmla="*/ 199 h 363"/>
                <a:gd name="T14" fmla="*/ 346 w 668"/>
                <a:gd name="T15" fmla="*/ 184 h 363"/>
                <a:gd name="T16" fmla="*/ 401 w 668"/>
                <a:gd name="T17" fmla="*/ 171 h 363"/>
                <a:gd name="T18" fmla="*/ 453 w 668"/>
                <a:gd name="T19" fmla="*/ 155 h 363"/>
                <a:gd name="T20" fmla="*/ 496 w 668"/>
                <a:gd name="T21" fmla="*/ 138 h 363"/>
                <a:gd name="T22" fmla="*/ 515 w 668"/>
                <a:gd name="T23" fmla="*/ 127 h 363"/>
                <a:gd name="T24" fmla="*/ 554 w 668"/>
                <a:gd name="T25" fmla="*/ 104 h 363"/>
                <a:gd name="T26" fmla="*/ 595 w 668"/>
                <a:gd name="T27" fmla="*/ 74 h 363"/>
                <a:gd name="T28" fmla="*/ 630 w 668"/>
                <a:gd name="T29" fmla="*/ 46 h 363"/>
                <a:gd name="T30" fmla="*/ 658 w 668"/>
                <a:gd name="T31" fmla="*/ 14 h 363"/>
                <a:gd name="T32" fmla="*/ 667 w 668"/>
                <a:gd name="T33" fmla="*/ 0 h 363"/>
                <a:gd name="T34" fmla="*/ 664 w 668"/>
                <a:gd name="T35" fmla="*/ 7 h 363"/>
                <a:gd name="T36" fmla="*/ 658 w 668"/>
                <a:gd name="T37" fmla="*/ 30 h 363"/>
                <a:gd name="T38" fmla="*/ 648 w 668"/>
                <a:gd name="T39" fmla="*/ 62 h 363"/>
                <a:gd name="T40" fmla="*/ 637 w 668"/>
                <a:gd name="T41" fmla="*/ 96 h 363"/>
                <a:gd name="T42" fmla="*/ 622 w 668"/>
                <a:gd name="T43" fmla="*/ 125 h 363"/>
                <a:gd name="T44" fmla="*/ 616 w 668"/>
                <a:gd name="T45" fmla="*/ 138 h 363"/>
                <a:gd name="T46" fmla="*/ 599 w 668"/>
                <a:gd name="T47" fmla="*/ 166 h 363"/>
                <a:gd name="T48" fmla="*/ 577 w 668"/>
                <a:gd name="T49" fmla="*/ 191 h 363"/>
                <a:gd name="T50" fmla="*/ 554 w 668"/>
                <a:gd name="T51" fmla="*/ 216 h 363"/>
                <a:gd name="T52" fmla="*/ 529 w 668"/>
                <a:gd name="T53" fmla="*/ 237 h 363"/>
                <a:gd name="T54" fmla="*/ 519 w 668"/>
                <a:gd name="T55" fmla="*/ 249 h 363"/>
                <a:gd name="T56" fmla="*/ 478 w 668"/>
                <a:gd name="T57" fmla="*/ 270 h 363"/>
                <a:gd name="T58" fmla="*/ 420 w 668"/>
                <a:gd name="T59" fmla="*/ 292 h 363"/>
                <a:gd name="T60" fmla="*/ 351 w 668"/>
                <a:gd name="T61" fmla="*/ 311 h 363"/>
                <a:gd name="T62" fmla="*/ 287 w 668"/>
                <a:gd name="T63" fmla="*/ 325 h 363"/>
                <a:gd name="T64" fmla="*/ 238 w 668"/>
                <a:gd name="T65" fmla="*/ 332 h 363"/>
                <a:gd name="T66" fmla="*/ 220 w 668"/>
                <a:gd name="T67" fmla="*/ 332 h 363"/>
                <a:gd name="T68" fmla="*/ 179 w 668"/>
                <a:gd name="T69" fmla="*/ 334 h 363"/>
                <a:gd name="T70" fmla="*/ 135 w 668"/>
                <a:gd name="T71" fmla="*/ 338 h 363"/>
                <a:gd name="T72" fmla="*/ 97 w 668"/>
                <a:gd name="T73" fmla="*/ 344 h 363"/>
                <a:gd name="T74" fmla="*/ 63 w 668"/>
                <a:gd name="T75" fmla="*/ 353 h 3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8"/>
                <a:gd name="T115" fmla="*/ 0 h 363"/>
                <a:gd name="T116" fmla="*/ 668 w 668"/>
                <a:gd name="T117" fmla="*/ 363 h 3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8" h="363">
                  <a:moveTo>
                    <a:pt x="0" y="362"/>
                  </a:moveTo>
                  <a:lnTo>
                    <a:pt x="15" y="348"/>
                  </a:lnTo>
                  <a:lnTo>
                    <a:pt x="31" y="332"/>
                  </a:lnTo>
                  <a:lnTo>
                    <a:pt x="52" y="315"/>
                  </a:lnTo>
                  <a:lnTo>
                    <a:pt x="75" y="295"/>
                  </a:lnTo>
                  <a:lnTo>
                    <a:pt x="101" y="279"/>
                  </a:lnTo>
                  <a:lnTo>
                    <a:pt x="126" y="262"/>
                  </a:lnTo>
                  <a:lnTo>
                    <a:pt x="156" y="245"/>
                  </a:lnTo>
                  <a:lnTo>
                    <a:pt x="183" y="231"/>
                  </a:lnTo>
                  <a:lnTo>
                    <a:pt x="209" y="220"/>
                  </a:lnTo>
                  <a:lnTo>
                    <a:pt x="234" y="212"/>
                  </a:lnTo>
                  <a:lnTo>
                    <a:pt x="259" y="205"/>
                  </a:lnTo>
                  <a:lnTo>
                    <a:pt x="289" y="199"/>
                  </a:lnTo>
                  <a:lnTo>
                    <a:pt x="316" y="193"/>
                  </a:lnTo>
                  <a:lnTo>
                    <a:pt x="346" y="184"/>
                  </a:lnTo>
                  <a:lnTo>
                    <a:pt x="374" y="178"/>
                  </a:lnTo>
                  <a:lnTo>
                    <a:pt x="401" y="171"/>
                  </a:lnTo>
                  <a:lnTo>
                    <a:pt x="428" y="163"/>
                  </a:lnTo>
                  <a:lnTo>
                    <a:pt x="453" y="155"/>
                  </a:lnTo>
                  <a:lnTo>
                    <a:pt x="476" y="146"/>
                  </a:lnTo>
                  <a:lnTo>
                    <a:pt x="496" y="138"/>
                  </a:lnTo>
                  <a:lnTo>
                    <a:pt x="515" y="127"/>
                  </a:lnTo>
                  <a:lnTo>
                    <a:pt x="533" y="117"/>
                  </a:lnTo>
                  <a:lnTo>
                    <a:pt x="554" y="104"/>
                  </a:lnTo>
                  <a:lnTo>
                    <a:pt x="574" y="90"/>
                  </a:lnTo>
                  <a:lnTo>
                    <a:pt x="595" y="74"/>
                  </a:lnTo>
                  <a:lnTo>
                    <a:pt x="611" y="60"/>
                  </a:lnTo>
                  <a:lnTo>
                    <a:pt x="630" y="46"/>
                  </a:lnTo>
                  <a:lnTo>
                    <a:pt x="646" y="28"/>
                  </a:lnTo>
                  <a:lnTo>
                    <a:pt x="658" y="14"/>
                  </a:lnTo>
                  <a:lnTo>
                    <a:pt x="667" y="0"/>
                  </a:lnTo>
                  <a:lnTo>
                    <a:pt x="667" y="1"/>
                  </a:lnTo>
                  <a:lnTo>
                    <a:pt x="664" y="7"/>
                  </a:lnTo>
                  <a:lnTo>
                    <a:pt x="662" y="18"/>
                  </a:lnTo>
                  <a:lnTo>
                    <a:pt x="658" y="30"/>
                  </a:lnTo>
                  <a:lnTo>
                    <a:pt x="653" y="46"/>
                  </a:lnTo>
                  <a:lnTo>
                    <a:pt x="648" y="62"/>
                  </a:lnTo>
                  <a:lnTo>
                    <a:pt x="641" y="79"/>
                  </a:lnTo>
                  <a:lnTo>
                    <a:pt x="637" y="96"/>
                  </a:lnTo>
                  <a:lnTo>
                    <a:pt x="628" y="111"/>
                  </a:lnTo>
                  <a:lnTo>
                    <a:pt x="622" y="125"/>
                  </a:lnTo>
                  <a:lnTo>
                    <a:pt x="616" y="138"/>
                  </a:lnTo>
                  <a:lnTo>
                    <a:pt x="607" y="152"/>
                  </a:lnTo>
                  <a:lnTo>
                    <a:pt x="599" y="166"/>
                  </a:lnTo>
                  <a:lnTo>
                    <a:pt x="588" y="178"/>
                  </a:lnTo>
                  <a:lnTo>
                    <a:pt x="577" y="191"/>
                  </a:lnTo>
                  <a:lnTo>
                    <a:pt x="565" y="203"/>
                  </a:lnTo>
                  <a:lnTo>
                    <a:pt x="554" y="216"/>
                  </a:lnTo>
                  <a:lnTo>
                    <a:pt x="542" y="228"/>
                  </a:lnTo>
                  <a:lnTo>
                    <a:pt x="529" y="237"/>
                  </a:lnTo>
                  <a:lnTo>
                    <a:pt x="519" y="249"/>
                  </a:lnTo>
                  <a:lnTo>
                    <a:pt x="501" y="258"/>
                  </a:lnTo>
                  <a:lnTo>
                    <a:pt x="478" y="270"/>
                  </a:lnTo>
                  <a:lnTo>
                    <a:pt x="452" y="281"/>
                  </a:lnTo>
                  <a:lnTo>
                    <a:pt x="420" y="292"/>
                  </a:lnTo>
                  <a:lnTo>
                    <a:pt x="386" y="302"/>
                  </a:lnTo>
                  <a:lnTo>
                    <a:pt x="351" y="311"/>
                  </a:lnTo>
                  <a:lnTo>
                    <a:pt x="319" y="319"/>
                  </a:lnTo>
                  <a:lnTo>
                    <a:pt x="287" y="325"/>
                  </a:lnTo>
                  <a:lnTo>
                    <a:pt x="259" y="330"/>
                  </a:lnTo>
                  <a:lnTo>
                    <a:pt x="238" y="332"/>
                  </a:lnTo>
                  <a:lnTo>
                    <a:pt x="220" y="332"/>
                  </a:lnTo>
                  <a:lnTo>
                    <a:pt x="201" y="332"/>
                  </a:lnTo>
                  <a:lnTo>
                    <a:pt x="179" y="334"/>
                  </a:lnTo>
                  <a:lnTo>
                    <a:pt x="158" y="336"/>
                  </a:lnTo>
                  <a:lnTo>
                    <a:pt x="135" y="338"/>
                  </a:lnTo>
                  <a:lnTo>
                    <a:pt x="116" y="341"/>
                  </a:lnTo>
                  <a:lnTo>
                    <a:pt x="97" y="344"/>
                  </a:lnTo>
                  <a:lnTo>
                    <a:pt x="80" y="348"/>
                  </a:lnTo>
                  <a:lnTo>
                    <a:pt x="63" y="353"/>
                  </a:lnTo>
                  <a:lnTo>
                    <a:pt x="52" y="357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154"/>
            <p:cNvSpPr>
              <a:spLocks/>
            </p:cNvSpPr>
            <p:nvPr/>
          </p:nvSpPr>
          <p:spPr bwMode="auto">
            <a:xfrm>
              <a:off x="3168" y="2566"/>
              <a:ext cx="667" cy="360"/>
            </a:xfrm>
            <a:custGeom>
              <a:avLst/>
              <a:gdLst>
                <a:gd name="T0" fmla="*/ 13 w 667"/>
                <a:gd name="T1" fmla="*/ 346 h 360"/>
                <a:gd name="T2" fmla="*/ 50 w 667"/>
                <a:gd name="T3" fmla="*/ 315 h 360"/>
                <a:gd name="T4" fmla="*/ 101 w 667"/>
                <a:gd name="T5" fmla="*/ 279 h 360"/>
                <a:gd name="T6" fmla="*/ 153 w 667"/>
                <a:gd name="T7" fmla="*/ 245 h 360"/>
                <a:gd name="T8" fmla="*/ 208 w 667"/>
                <a:gd name="T9" fmla="*/ 218 h 360"/>
                <a:gd name="T10" fmla="*/ 234 w 667"/>
                <a:gd name="T11" fmla="*/ 211 h 360"/>
                <a:gd name="T12" fmla="*/ 286 w 667"/>
                <a:gd name="T13" fmla="*/ 199 h 360"/>
                <a:gd name="T14" fmla="*/ 346 w 667"/>
                <a:gd name="T15" fmla="*/ 186 h 360"/>
                <a:gd name="T16" fmla="*/ 400 w 667"/>
                <a:gd name="T17" fmla="*/ 170 h 360"/>
                <a:gd name="T18" fmla="*/ 452 w 667"/>
                <a:gd name="T19" fmla="*/ 155 h 360"/>
                <a:gd name="T20" fmla="*/ 495 w 667"/>
                <a:gd name="T21" fmla="*/ 137 h 360"/>
                <a:gd name="T22" fmla="*/ 514 w 667"/>
                <a:gd name="T23" fmla="*/ 128 h 360"/>
                <a:gd name="T24" fmla="*/ 553 w 667"/>
                <a:gd name="T25" fmla="*/ 103 h 360"/>
                <a:gd name="T26" fmla="*/ 594 w 667"/>
                <a:gd name="T27" fmla="*/ 75 h 360"/>
                <a:gd name="T28" fmla="*/ 627 w 667"/>
                <a:gd name="T29" fmla="*/ 46 h 360"/>
                <a:gd name="T30" fmla="*/ 657 w 667"/>
                <a:gd name="T31" fmla="*/ 15 h 360"/>
                <a:gd name="T32" fmla="*/ 666 w 667"/>
                <a:gd name="T33" fmla="*/ 0 h 360"/>
                <a:gd name="T34" fmla="*/ 663 w 667"/>
                <a:gd name="T35" fmla="*/ 8 h 360"/>
                <a:gd name="T36" fmla="*/ 657 w 667"/>
                <a:gd name="T37" fmla="*/ 31 h 360"/>
                <a:gd name="T38" fmla="*/ 647 w 667"/>
                <a:gd name="T39" fmla="*/ 63 h 360"/>
                <a:gd name="T40" fmla="*/ 634 w 667"/>
                <a:gd name="T41" fmla="*/ 96 h 360"/>
                <a:gd name="T42" fmla="*/ 622 w 667"/>
                <a:gd name="T43" fmla="*/ 126 h 360"/>
                <a:gd name="T44" fmla="*/ 615 w 667"/>
                <a:gd name="T45" fmla="*/ 140 h 360"/>
                <a:gd name="T46" fmla="*/ 596 w 667"/>
                <a:gd name="T47" fmla="*/ 165 h 360"/>
                <a:gd name="T48" fmla="*/ 576 w 667"/>
                <a:gd name="T49" fmla="*/ 191 h 360"/>
                <a:gd name="T50" fmla="*/ 553 w 667"/>
                <a:gd name="T51" fmla="*/ 216 h 360"/>
                <a:gd name="T52" fmla="*/ 528 w 667"/>
                <a:gd name="T53" fmla="*/ 239 h 360"/>
                <a:gd name="T54" fmla="*/ 516 w 667"/>
                <a:gd name="T55" fmla="*/ 248 h 360"/>
                <a:gd name="T56" fmla="*/ 478 w 667"/>
                <a:gd name="T57" fmla="*/ 268 h 360"/>
                <a:gd name="T58" fmla="*/ 417 w 667"/>
                <a:gd name="T59" fmla="*/ 292 h 360"/>
                <a:gd name="T60" fmla="*/ 349 w 667"/>
                <a:gd name="T61" fmla="*/ 310 h 360"/>
                <a:gd name="T62" fmla="*/ 286 w 667"/>
                <a:gd name="T63" fmla="*/ 326 h 360"/>
                <a:gd name="T64" fmla="*/ 238 w 667"/>
                <a:gd name="T65" fmla="*/ 330 h 360"/>
                <a:gd name="T66" fmla="*/ 219 w 667"/>
                <a:gd name="T67" fmla="*/ 330 h 360"/>
                <a:gd name="T68" fmla="*/ 179 w 667"/>
                <a:gd name="T69" fmla="*/ 333 h 360"/>
                <a:gd name="T70" fmla="*/ 135 w 667"/>
                <a:gd name="T71" fmla="*/ 338 h 360"/>
                <a:gd name="T72" fmla="*/ 95 w 667"/>
                <a:gd name="T73" fmla="*/ 344 h 360"/>
                <a:gd name="T74" fmla="*/ 63 w 667"/>
                <a:gd name="T75" fmla="*/ 353 h 360"/>
                <a:gd name="T76" fmla="*/ 0 w 667"/>
                <a:gd name="T77" fmla="*/ 359 h 3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7"/>
                <a:gd name="T118" fmla="*/ 0 h 360"/>
                <a:gd name="T119" fmla="*/ 667 w 667"/>
                <a:gd name="T120" fmla="*/ 360 h 3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7" h="360">
                  <a:moveTo>
                    <a:pt x="0" y="359"/>
                  </a:moveTo>
                  <a:lnTo>
                    <a:pt x="13" y="346"/>
                  </a:lnTo>
                  <a:lnTo>
                    <a:pt x="31" y="332"/>
                  </a:lnTo>
                  <a:lnTo>
                    <a:pt x="50" y="315"/>
                  </a:lnTo>
                  <a:lnTo>
                    <a:pt x="75" y="298"/>
                  </a:lnTo>
                  <a:lnTo>
                    <a:pt x="101" y="279"/>
                  </a:lnTo>
                  <a:lnTo>
                    <a:pt x="126" y="260"/>
                  </a:lnTo>
                  <a:lnTo>
                    <a:pt x="153" y="245"/>
                  </a:lnTo>
                  <a:lnTo>
                    <a:pt x="183" y="231"/>
                  </a:lnTo>
                  <a:lnTo>
                    <a:pt x="208" y="218"/>
                  </a:lnTo>
                  <a:lnTo>
                    <a:pt x="234" y="211"/>
                  </a:lnTo>
                  <a:lnTo>
                    <a:pt x="259" y="206"/>
                  </a:lnTo>
                  <a:lnTo>
                    <a:pt x="286" y="199"/>
                  </a:lnTo>
                  <a:lnTo>
                    <a:pt x="316" y="193"/>
                  </a:lnTo>
                  <a:lnTo>
                    <a:pt x="346" y="186"/>
                  </a:lnTo>
                  <a:lnTo>
                    <a:pt x="372" y="178"/>
                  </a:lnTo>
                  <a:lnTo>
                    <a:pt x="400" y="170"/>
                  </a:lnTo>
                  <a:lnTo>
                    <a:pt x="427" y="161"/>
                  </a:lnTo>
                  <a:lnTo>
                    <a:pt x="452" y="155"/>
                  </a:lnTo>
                  <a:lnTo>
                    <a:pt x="475" y="147"/>
                  </a:lnTo>
                  <a:lnTo>
                    <a:pt x="495" y="137"/>
                  </a:lnTo>
                  <a:lnTo>
                    <a:pt x="514" y="128"/>
                  </a:lnTo>
                  <a:lnTo>
                    <a:pt x="533" y="115"/>
                  </a:lnTo>
                  <a:lnTo>
                    <a:pt x="553" y="103"/>
                  </a:lnTo>
                  <a:lnTo>
                    <a:pt x="572" y="90"/>
                  </a:lnTo>
                  <a:lnTo>
                    <a:pt x="594" y="75"/>
                  </a:lnTo>
                  <a:lnTo>
                    <a:pt x="611" y="61"/>
                  </a:lnTo>
                  <a:lnTo>
                    <a:pt x="627" y="46"/>
                  </a:lnTo>
                  <a:lnTo>
                    <a:pt x="645" y="29"/>
                  </a:lnTo>
                  <a:lnTo>
                    <a:pt x="657" y="15"/>
                  </a:lnTo>
                  <a:lnTo>
                    <a:pt x="666" y="0"/>
                  </a:lnTo>
                  <a:lnTo>
                    <a:pt x="666" y="2"/>
                  </a:lnTo>
                  <a:lnTo>
                    <a:pt x="663" y="8"/>
                  </a:lnTo>
                  <a:lnTo>
                    <a:pt x="661" y="18"/>
                  </a:lnTo>
                  <a:lnTo>
                    <a:pt x="657" y="31"/>
                  </a:lnTo>
                  <a:lnTo>
                    <a:pt x="652" y="46"/>
                  </a:lnTo>
                  <a:lnTo>
                    <a:pt x="647" y="63"/>
                  </a:lnTo>
                  <a:lnTo>
                    <a:pt x="640" y="80"/>
                  </a:lnTo>
                  <a:lnTo>
                    <a:pt x="634" y="96"/>
                  </a:lnTo>
                  <a:lnTo>
                    <a:pt x="627" y="111"/>
                  </a:lnTo>
                  <a:lnTo>
                    <a:pt x="622" y="126"/>
                  </a:lnTo>
                  <a:lnTo>
                    <a:pt x="615" y="140"/>
                  </a:lnTo>
                  <a:lnTo>
                    <a:pt x="606" y="153"/>
                  </a:lnTo>
                  <a:lnTo>
                    <a:pt x="596" y="165"/>
                  </a:lnTo>
                  <a:lnTo>
                    <a:pt x="585" y="178"/>
                  </a:lnTo>
                  <a:lnTo>
                    <a:pt x="576" y="191"/>
                  </a:lnTo>
                  <a:lnTo>
                    <a:pt x="564" y="204"/>
                  </a:lnTo>
                  <a:lnTo>
                    <a:pt x="553" y="216"/>
                  </a:lnTo>
                  <a:lnTo>
                    <a:pt x="541" y="227"/>
                  </a:lnTo>
                  <a:lnTo>
                    <a:pt x="528" y="239"/>
                  </a:lnTo>
                  <a:lnTo>
                    <a:pt x="516" y="248"/>
                  </a:lnTo>
                  <a:lnTo>
                    <a:pt x="501" y="259"/>
                  </a:lnTo>
                  <a:lnTo>
                    <a:pt x="478" y="268"/>
                  </a:lnTo>
                  <a:lnTo>
                    <a:pt x="450" y="282"/>
                  </a:lnTo>
                  <a:lnTo>
                    <a:pt x="417" y="292"/>
                  </a:lnTo>
                  <a:lnTo>
                    <a:pt x="383" y="303"/>
                  </a:lnTo>
                  <a:lnTo>
                    <a:pt x="349" y="310"/>
                  </a:lnTo>
                  <a:lnTo>
                    <a:pt x="316" y="319"/>
                  </a:lnTo>
                  <a:lnTo>
                    <a:pt x="286" y="326"/>
                  </a:lnTo>
                  <a:lnTo>
                    <a:pt x="259" y="330"/>
                  </a:lnTo>
                  <a:lnTo>
                    <a:pt x="238" y="330"/>
                  </a:lnTo>
                  <a:lnTo>
                    <a:pt x="219" y="330"/>
                  </a:lnTo>
                  <a:lnTo>
                    <a:pt x="200" y="332"/>
                  </a:lnTo>
                  <a:lnTo>
                    <a:pt x="179" y="333"/>
                  </a:lnTo>
                  <a:lnTo>
                    <a:pt x="156" y="335"/>
                  </a:lnTo>
                  <a:lnTo>
                    <a:pt x="135" y="338"/>
                  </a:lnTo>
                  <a:lnTo>
                    <a:pt x="114" y="340"/>
                  </a:lnTo>
                  <a:lnTo>
                    <a:pt x="95" y="344"/>
                  </a:lnTo>
                  <a:lnTo>
                    <a:pt x="78" y="349"/>
                  </a:lnTo>
                  <a:lnTo>
                    <a:pt x="63" y="353"/>
                  </a:lnTo>
                  <a:lnTo>
                    <a:pt x="52" y="356"/>
                  </a:lnTo>
                  <a:lnTo>
                    <a:pt x="0" y="35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Freeform 155"/>
            <p:cNvSpPr>
              <a:spLocks/>
            </p:cNvSpPr>
            <p:nvPr/>
          </p:nvSpPr>
          <p:spPr bwMode="auto">
            <a:xfrm>
              <a:off x="3168" y="2566"/>
              <a:ext cx="667" cy="360"/>
            </a:xfrm>
            <a:custGeom>
              <a:avLst/>
              <a:gdLst>
                <a:gd name="T0" fmla="*/ 13 w 667"/>
                <a:gd name="T1" fmla="*/ 346 h 360"/>
                <a:gd name="T2" fmla="*/ 50 w 667"/>
                <a:gd name="T3" fmla="*/ 315 h 360"/>
                <a:gd name="T4" fmla="*/ 101 w 667"/>
                <a:gd name="T5" fmla="*/ 279 h 360"/>
                <a:gd name="T6" fmla="*/ 153 w 667"/>
                <a:gd name="T7" fmla="*/ 245 h 360"/>
                <a:gd name="T8" fmla="*/ 208 w 667"/>
                <a:gd name="T9" fmla="*/ 218 h 360"/>
                <a:gd name="T10" fmla="*/ 234 w 667"/>
                <a:gd name="T11" fmla="*/ 211 h 360"/>
                <a:gd name="T12" fmla="*/ 286 w 667"/>
                <a:gd name="T13" fmla="*/ 199 h 360"/>
                <a:gd name="T14" fmla="*/ 346 w 667"/>
                <a:gd name="T15" fmla="*/ 186 h 360"/>
                <a:gd name="T16" fmla="*/ 400 w 667"/>
                <a:gd name="T17" fmla="*/ 170 h 360"/>
                <a:gd name="T18" fmla="*/ 452 w 667"/>
                <a:gd name="T19" fmla="*/ 155 h 360"/>
                <a:gd name="T20" fmla="*/ 495 w 667"/>
                <a:gd name="T21" fmla="*/ 137 h 360"/>
                <a:gd name="T22" fmla="*/ 514 w 667"/>
                <a:gd name="T23" fmla="*/ 128 h 360"/>
                <a:gd name="T24" fmla="*/ 553 w 667"/>
                <a:gd name="T25" fmla="*/ 103 h 360"/>
                <a:gd name="T26" fmla="*/ 594 w 667"/>
                <a:gd name="T27" fmla="*/ 75 h 360"/>
                <a:gd name="T28" fmla="*/ 627 w 667"/>
                <a:gd name="T29" fmla="*/ 46 h 360"/>
                <a:gd name="T30" fmla="*/ 657 w 667"/>
                <a:gd name="T31" fmla="*/ 15 h 360"/>
                <a:gd name="T32" fmla="*/ 666 w 667"/>
                <a:gd name="T33" fmla="*/ 0 h 360"/>
                <a:gd name="T34" fmla="*/ 663 w 667"/>
                <a:gd name="T35" fmla="*/ 8 h 360"/>
                <a:gd name="T36" fmla="*/ 657 w 667"/>
                <a:gd name="T37" fmla="*/ 31 h 360"/>
                <a:gd name="T38" fmla="*/ 647 w 667"/>
                <a:gd name="T39" fmla="*/ 63 h 360"/>
                <a:gd name="T40" fmla="*/ 634 w 667"/>
                <a:gd name="T41" fmla="*/ 96 h 360"/>
                <a:gd name="T42" fmla="*/ 622 w 667"/>
                <a:gd name="T43" fmla="*/ 126 h 360"/>
                <a:gd name="T44" fmla="*/ 615 w 667"/>
                <a:gd name="T45" fmla="*/ 140 h 360"/>
                <a:gd name="T46" fmla="*/ 596 w 667"/>
                <a:gd name="T47" fmla="*/ 165 h 360"/>
                <a:gd name="T48" fmla="*/ 576 w 667"/>
                <a:gd name="T49" fmla="*/ 191 h 360"/>
                <a:gd name="T50" fmla="*/ 553 w 667"/>
                <a:gd name="T51" fmla="*/ 216 h 360"/>
                <a:gd name="T52" fmla="*/ 528 w 667"/>
                <a:gd name="T53" fmla="*/ 239 h 360"/>
                <a:gd name="T54" fmla="*/ 516 w 667"/>
                <a:gd name="T55" fmla="*/ 248 h 360"/>
                <a:gd name="T56" fmla="*/ 478 w 667"/>
                <a:gd name="T57" fmla="*/ 268 h 360"/>
                <a:gd name="T58" fmla="*/ 417 w 667"/>
                <a:gd name="T59" fmla="*/ 292 h 360"/>
                <a:gd name="T60" fmla="*/ 349 w 667"/>
                <a:gd name="T61" fmla="*/ 310 h 360"/>
                <a:gd name="T62" fmla="*/ 286 w 667"/>
                <a:gd name="T63" fmla="*/ 326 h 360"/>
                <a:gd name="T64" fmla="*/ 238 w 667"/>
                <a:gd name="T65" fmla="*/ 330 h 360"/>
                <a:gd name="T66" fmla="*/ 219 w 667"/>
                <a:gd name="T67" fmla="*/ 330 h 360"/>
                <a:gd name="T68" fmla="*/ 179 w 667"/>
                <a:gd name="T69" fmla="*/ 333 h 360"/>
                <a:gd name="T70" fmla="*/ 135 w 667"/>
                <a:gd name="T71" fmla="*/ 338 h 360"/>
                <a:gd name="T72" fmla="*/ 95 w 667"/>
                <a:gd name="T73" fmla="*/ 344 h 360"/>
                <a:gd name="T74" fmla="*/ 63 w 667"/>
                <a:gd name="T75" fmla="*/ 353 h 3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7"/>
                <a:gd name="T115" fmla="*/ 0 h 360"/>
                <a:gd name="T116" fmla="*/ 667 w 667"/>
                <a:gd name="T117" fmla="*/ 360 h 36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7" h="360">
                  <a:moveTo>
                    <a:pt x="0" y="359"/>
                  </a:moveTo>
                  <a:lnTo>
                    <a:pt x="13" y="346"/>
                  </a:lnTo>
                  <a:lnTo>
                    <a:pt x="31" y="332"/>
                  </a:lnTo>
                  <a:lnTo>
                    <a:pt x="50" y="315"/>
                  </a:lnTo>
                  <a:lnTo>
                    <a:pt x="75" y="298"/>
                  </a:lnTo>
                  <a:lnTo>
                    <a:pt x="101" y="279"/>
                  </a:lnTo>
                  <a:lnTo>
                    <a:pt x="126" y="260"/>
                  </a:lnTo>
                  <a:lnTo>
                    <a:pt x="153" y="245"/>
                  </a:lnTo>
                  <a:lnTo>
                    <a:pt x="183" y="231"/>
                  </a:lnTo>
                  <a:lnTo>
                    <a:pt x="208" y="218"/>
                  </a:lnTo>
                  <a:lnTo>
                    <a:pt x="234" y="211"/>
                  </a:lnTo>
                  <a:lnTo>
                    <a:pt x="259" y="206"/>
                  </a:lnTo>
                  <a:lnTo>
                    <a:pt x="286" y="199"/>
                  </a:lnTo>
                  <a:lnTo>
                    <a:pt x="316" y="193"/>
                  </a:lnTo>
                  <a:lnTo>
                    <a:pt x="346" y="186"/>
                  </a:lnTo>
                  <a:lnTo>
                    <a:pt x="372" y="178"/>
                  </a:lnTo>
                  <a:lnTo>
                    <a:pt x="400" y="170"/>
                  </a:lnTo>
                  <a:lnTo>
                    <a:pt x="427" y="161"/>
                  </a:lnTo>
                  <a:lnTo>
                    <a:pt x="452" y="155"/>
                  </a:lnTo>
                  <a:lnTo>
                    <a:pt x="475" y="147"/>
                  </a:lnTo>
                  <a:lnTo>
                    <a:pt x="495" y="137"/>
                  </a:lnTo>
                  <a:lnTo>
                    <a:pt x="514" y="128"/>
                  </a:lnTo>
                  <a:lnTo>
                    <a:pt x="533" y="115"/>
                  </a:lnTo>
                  <a:lnTo>
                    <a:pt x="553" y="103"/>
                  </a:lnTo>
                  <a:lnTo>
                    <a:pt x="572" y="90"/>
                  </a:lnTo>
                  <a:lnTo>
                    <a:pt x="594" y="75"/>
                  </a:lnTo>
                  <a:lnTo>
                    <a:pt x="611" y="61"/>
                  </a:lnTo>
                  <a:lnTo>
                    <a:pt x="627" y="46"/>
                  </a:lnTo>
                  <a:lnTo>
                    <a:pt x="645" y="29"/>
                  </a:lnTo>
                  <a:lnTo>
                    <a:pt x="657" y="15"/>
                  </a:lnTo>
                  <a:lnTo>
                    <a:pt x="666" y="0"/>
                  </a:lnTo>
                  <a:lnTo>
                    <a:pt x="666" y="2"/>
                  </a:lnTo>
                  <a:lnTo>
                    <a:pt x="663" y="8"/>
                  </a:lnTo>
                  <a:lnTo>
                    <a:pt x="661" y="18"/>
                  </a:lnTo>
                  <a:lnTo>
                    <a:pt x="657" y="31"/>
                  </a:lnTo>
                  <a:lnTo>
                    <a:pt x="652" y="46"/>
                  </a:lnTo>
                  <a:lnTo>
                    <a:pt x="647" y="63"/>
                  </a:lnTo>
                  <a:lnTo>
                    <a:pt x="640" y="80"/>
                  </a:lnTo>
                  <a:lnTo>
                    <a:pt x="634" y="96"/>
                  </a:lnTo>
                  <a:lnTo>
                    <a:pt x="627" y="111"/>
                  </a:lnTo>
                  <a:lnTo>
                    <a:pt x="622" y="126"/>
                  </a:lnTo>
                  <a:lnTo>
                    <a:pt x="615" y="140"/>
                  </a:lnTo>
                  <a:lnTo>
                    <a:pt x="606" y="153"/>
                  </a:lnTo>
                  <a:lnTo>
                    <a:pt x="596" y="165"/>
                  </a:lnTo>
                  <a:lnTo>
                    <a:pt x="585" y="178"/>
                  </a:lnTo>
                  <a:lnTo>
                    <a:pt x="576" y="191"/>
                  </a:lnTo>
                  <a:lnTo>
                    <a:pt x="564" y="204"/>
                  </a:lnTo>
                  <a:lnTo>
                    <a:pt x="553" y="216"/>
                  </a:lnTo>
                  <a:lnTo>
                    <a:pt x="541" y="227"/>
                  </a:lnTo>
                  <a:lnTo>
                    <a:pt x="528" y="239"/>
                  </a:lnTo>
                  <a:lnTo>
                    <a:pt x="516" y="248"/>
                  </a:lnTo>
                  <a:lnTo>
                    <a:pt x="501" y="259"/>
                  </a:lnTo>
                  <a:lnTo>
                    <a:pt x="478" y="268"/>
                  </a:lnTo>
                  <a:lnTo>
                    <a:pt x="450" y="282"/>
                  </a:lnTo>
                  <a:lnTo>
                    <a:pt x="417" y="292"/>
                  </a:lnTo>
                  <a:lnTo>
                    <a:pt x="383" y="303"/>
                  </a:lnTo>
                  <a:lnTo>
                    <a:pt x="349" y="310"/>
                  </a:lnTo>
                  <a:lnTo>
                    <a:pt x="316" y="319"/>
                  </a:lnTo>
                  <a:lnTo>
                    <a:pt x="286" y="326"/>
                  </a:lnTo>
                  <a:lnTo>
                    <a:pt x="259" y="330"/>
                  </a:lnTo>
                  <a:lnTo>
                    <a:pt x="238" y="330"/>
                  </a:lnTo>
                  <a:lnTo>
                    <a:pt x="219" y="330"/>
                  </a:lnTo>
                  <a:lnTo>
                    <a:pt x="200" y="332"/>
                  </a:lnTo>
                  <a:lnTo>
                    <a:pt x="179" y="333"/>
                  </a:lnTo>
                  <a:lnTo>
                    <a:pt x="156" y="335"/>
                  </a:lnTo>
                  <a:lnTo>
                    <a:pt x="135" y="338"/>
                  </a:lnTo>
                  <a:lnTo>
                    <a:pt x="114" y="340"/>
                  </a:lnTo>
                  <a:lnTo>
                    <a:pt x="95" y="344"/>
                  </a:lnTo>
                  <a:lnTo>
                    <a:pt x="78" y="349"/>
                  </a:lnTo>
                  <a:lnTo>
                    <a:pt x="63" y="353"/>
                  </a:lnTo>
                  <a:lnTo>
                    <a:pt x="52" y="356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Freeform 156"/>
            <p:cNvSpPr>
              <a:spLocks/>
            </p:cNvSpPr>
            <p:nvPr/>
          </p:nvSpPr>
          <p:spPr bwMode="auto">
            <a:xfrm>
              <a:off x="3066" y="2823"/>
              <a:ext cx="609" cy="220"/>
            </a:xfrm>
            <a:custGeom>
              <a:avLst/>
              <a:gdLst>
                <a:gd name="T0" fmla="*/ 13 w 609"/>
                <a:gd name="T1" fmla="*/ 145 h 220"/>
                <a:gd name="T2" fmla="*/ 45 w 609"/>
                <a:gd name="T3" fmla="*/ 124 h 220"/>
                <a:gd name="T4" fmla="*/ 84 w 609"/>
                <a:gd name="T5" fmla="*/ 100 h 220"/>
                <a:gd name="T6" fmla="*/ 131 w 609"/>
                <a:gd name="T7" fmla="*/ 77 h 220"/>
                <a:gd name="T8" fmla="*/ 181 w 609"/>
                <a:gd name="T9" fmla="*/ 60 h 220"/>
                <a:gd name="T10" fmla="*/ 204 w 609"/>
                <a:gd name="T11" fmla="*/ 53 h 220"/>
                <a:gd name="T12" fmla="*/ 259 w 609"/>
                <a:gd name="T13" fmla="*/ 46 h 220"/>
                <a:gd name="T14" fmla="*/ 322 w 609"/>
                <a:gd name="T15" fmla="*/ 41 h 220"/>
                <a:gd name="T16" fmla="*/ 384 w 609"/>
                <a:gd name="T17" fmla="*/ 37 h 220"/>
                <a:gd name="T18" fmla="*/ 441 w 609"/>
                <a:gd name="T19" fmla="*/ 33 h 220"/>
                <a:gd name="T20" fmla="*/ 485 w 609"/>
                <a:gd name="T21" fmla="*/ 33 h 220"/>
                <a:gd name="T22" fmla="*/ 502 w 609"/>
                <a:gd name="T23" fmla="*/ 33 h 220"/>
                <a:gd name="T24" fmla="*/ 534 w 609"/>
                <a:gd name="T25" fmla="*/ 30 h 220"/>
                <a:gd name="T26" fmla="*/ 559 w 609"/>
                <a:gd name="T27" fmla="*/ 25 h 220"/>
                <a:gd name="T28" fmla="*/ 580 w 609"/>
                <a:gd name="T29" fmla="*/ 18 h 220"/>
                <a:gd name="T30" fmla="*/ 599 w 609"/>
                <a:gd name="T31" fmla="*/ 7 h 220"/>
                <a:gd name="T32" fmla="*/ 608 w 609"/>
                <a:gd name="T33" fmla="*/ 0 h 220"/>
                <a:gd name="T34" fmla="*/ 605 w 609"/>
                <a:gd name="T35" fmla="*/ 7 h 220"/>
                <a:gd name="T36" fmla="*/ 598 w 609"/>
                <a:gd name="T37" fmla="*/ 25 h 220"/>
                <a:gd name="T38" fmla="*/ 587 w 609"/>
                <a:gd name="T39" fmla="*/ 50 h 220"/>
                <a:gd name="T40" fmla="*/ 572 w 609"/>
                <a:gd name="T41" fmla="*/ 73 h 220"/>
                <a:gd name="T42" fmla="*/ 552 w 609"/>
                <a:gd name="T43" fmla="*/ 92 h 220"/>
                <a:gd name="T44" fmla="*/ 543 w 609"/>
                <a:gd name="T45" fmla="*/ 100 h 220"/>
                <a:gd name="T46" fmla="*/ 513 w 609"/>
                <a:gd name="T47" fmla="*/ 117 h 220"/>
                <a:gd name="T48" fmla="*/ 473 w 609"/>
                <a:gd name="T49" fmla="*/ 136 h 220"/>
                <a:gd name="T50" fmla="*/ 416 w 609"/>
                <a:gd name="T51" fmla="*/ 150 h 220"/>
                <a:gd name="T52" fmla="*/ 338 w 609"/>
                <a:gd name="T53" fmla="*/ 157 h 220"/>
                <a:gd name="T54" fmla="*/ 291 w 609"/>
                <a:gd name="T55" fmla="*/ 155 h 220"/>
                <a:gd name="T56" fmla="*/ 200 w 609"/>
                <a:gd name="T57" fmla="*/ 155 h 220"/>
                <a:gd name="T58" fmla="*/ 126 w 609"/>
                <a:gd name="T59" fmla="*/ 166 h 220"/>
                <a:gd name="T60" fmla="*/ 70 w 609"/>
                <a:gd name="T61" fmla="*/ 182 h 220"/>
                <a:gd name="T62" fmla="*/ 31 w 609"/>
                <a:gd name="T63" fmla="*/ 201 h 220"/>
                <a:gd name="T64" fmla="*/ 8 w 609"/>
                <a:gd name="T65" fmla="*/ 219 h 2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9"/>
                <a:gd name="T100" fmla="*/ 0 h 220"/>
                <a:gd name="T101" fmla="*/ 609 w 609"/>
                <a:gd name="T102" fmla="*/ 220 h 2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9" h="220">
                  <a:moveTo>
                    <a:pt x="0" y="150"/>
                  </a:moveTo>
                  <a:lnTo>
                    <a:pt x="13" y="145"/>
                  </a:lnTo>
                  <a:lnTo>
                    <a:pt x="27" y="134"/>
                  </a:lnTo>
                  <a:lnTo>
                    <a:pt x="45" y="124"/>
                  </a:lnTo>
                  <a:lnTo>
                    <a:pt x="63" y="113"/>
                  </a:lnTo>
                  <a:lnTo>
                    <a:pt x="84" y="100"/>
                  </a:lnTo>
                  <a:lnTo>
                    <a:pt x="107" y="90"/>
                  </a:lnTo>
                  <a:lnTo>
                    <a:pt x="131" y="77"/>
                  </a:lnTo>
                  <a:lnTo>
                    <a:pt x="156" y="69"/>
                  </a:lnTo>
                  <a:lnTo>
                    <a:pt x="181" y="60"/>
                  </a:lnTo>
                  <a:lnTo>
                    <a:pt x="204" y="53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41"/>
                  </a:lnTo>
                  <a:lnTo>
                    <a:pt x="352" y="37"/>
                  </a:lnTo>
                  <a:lnTo>
                    <a:pt x="384" y="37"/>
                  </a:lnTo>
                  <a:lnTo>
                    <a:pt x="414" y="35"/>
                  </a:lnTo>
                  <a:lnTo>
                    <a:pt x="441" y="33"/>
                  </a:lnTo>
                  <a:lnTo>
                    <a:pt x="464" y="33"/>
                  </a:lnTo>
                  <a:lnTo>
                    <a:pt x="485" y="33"/>
                  </a:lnTo>
                  <a:lnTo>
                    <a:pt x="502" y="33"/>
                  </a:lnTo>
                  <a:lnTo>
                    <a:pt x="519" y="30"/>
                  </a:lnTo>
                  <a:lnTo>
                    <a:pt x="534" y="30"/>
                  </a:lnTo>
                  <a:lnTo>
                    <a:pt x="547" y="28"/>
                  </a:lnTo>
                  <a:lnTo>
                    <a:pt x="559" y="25"/>
                  </a:lnTo>
                  <a:lnTo>
                    <a:pt x="572" y="23"/>
                  </a:lnTo>
                  <a:lnTo>
                    <a:pt x="580" y="18"/>
                  </a:lnTo>
                  <a:lnTo>
                    <a:pt x="591" y="12"/>
                  </a:lnTo>
                  <a:lnTo>
                    <a:pt x="599" y="7"/>
                  </a:lnTo>
                  <a:lnTo>
                    <a:pt x="608" y="0"/>
                  </a:lnTo>
                  <a:lnTo>
                    <a:pt x="608" y="2"/>
                  </a:lnTo>
                  <a:lnTo>
                    <a:pt x="605" y="7"/>
                  </a:lnTo>
                  <a:lnTo>
                    <a:pt x="601" y="16"/>
                  </a:lnTo>
                  <a:lnTo>
                    <a:pt x="598" y="25"/>
                  </a:lnTo>
                  <a:lnTo>
                    <a:pt x="593" y="37"/>
                  </a:lnTo>
                  <a:lnTo>
                    <a:pt x="587" y="50"/>
                  </a:lnTo>
                  <a:lnTo>
                    <a:pt x="580" y="62"/>
                  </a:lnTo>
                  <a:lnTo>
                    <a:pt x="572" y="73"/>
                  </a:lnTo>
                  <a:lnTo>
                    <a:pt x="561" y="85"/>
                  </a:lnTo>
                  <a:lnTo>
                    <a:pt x="552" y="92"/>
                  </a:lnTo>
                  <a:lnTo>
                    <a:pt x="543" y="100"/>
                  </a:lnTo>
                  <a:lnTo>
                    <a:pt x="527" y="108"/>
                  </a:lnTo>
                  <a:lnTo>
                    <a:pt x="513" y="117"/>
                  </a:lnTo>
                  <a:lnTo>
                    <a:pt x="494" y="127"/>
                  </a:lnTo>
                  <a:lnTo>
                    <a:pt x="473" y="136"/>
                  </a:lnTo>
                  <a:lnTo>
                    <a:pt x="446" y="145"/>
                  </a:lnTo>
                  <a:lnTo>
                    <a:pt x="416" y="150"/>
                  </a:lnTo>
                  <a:lnTo>
                    <a:pt x="380" y="155"/>
                  </a:lnTo>
                  <a:lnTo>
                    <a:pt x="338" y="157"/>
                  </a:lnTo>
                  <a:lnTo>
                    <a:pt x="291" y="155"/>
                  </a:lnTo>
                  <a:lnTo>
                    <a:pt x="243" y="152"/>
                  </a:lnTo>
                  <a:lnTo>
                    <a:pt x="200" y="155"/>
                  </a:lnTo>
                  <a:lnTo>
                    <a:pt x="160" y="159"/>
                  </a:lnTo>
                  <a:lnTo>
                    <a:pt x="126" y="166"/>
                  </a:lnTo>
                  <a:lnTo>
                    <a:pt x="96" y="173"/>
                  </a:lnTo>
                  <a:lnTo>
                    <a:pt x="70" y="182"/>
                  </a:lnTo>
                  <a:lnTo>
                    <a:pt x="48" y="191"/>
                  </a:lnTo>
                  <a:lnTo>
                    <a:pt x="31" y="201"/>
                  </a:lnTo>
                  <a:lnTo>
                    <a:pt x="19" y="210"/>
                  </a:lnTo>
                  <a:lnTo>
                    <a:pt x="8" y="219"/>
                  </a:lnTo>
                  <a:lnTo>
                    <a:pt x="0" y="15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157"/>
            <p:cNvSpPr>
              <a:spLocks/>
            </p:cNvSpPr>
            <p:nvPr/>
          </p:nvSpPr>
          <p:spPr bwMode="auto">
            <a:xfrm>
              <a:off x="3066" y="2823"/>
              <a:ext cx="609" cy="220"/>
            </a:xfrm>
            <a:custGeom>
              <a:avLst/>
              <a:gdLst>
                <a:gd name="T0" fmla="*/ 13 w 609"/>
                <a:gd name="T1" fmla="*/ 145 h 220"/>
                <a:gd name="T2" fmla="*/ 45 w 609"/>
                <a:gd name="T3" fmla="*/ 124 h 220"/>
                <a:gd name="T4" fmla="*/ 84 w 609"/>
                <a:gd name="T5" fmla="*/ 100 h 220"/>
                <a:gd name="T6" fmla="*/ 131 w 609"/>
                <a:gd name="T7" fmla="*/ 77 h 220"/>
                <a:gd name="T8" fmla="*/ 181 w 609"/>
                <a:gd name="T9" fmla="*/ 60 h 220"/>
                <a:gd name="T10" fmla="*/ 204 w 609"/>
                <a:gd name="T11" fmla="*/ 53 h 220"/>
                <a:gd name="T12" fmla="*/ 259 w 609"/>
                <a:gd name="T13" fmla="*/ 46 h 220"/>
                <a:gd name="T14" fmla="*/ 322 w 609"/>
                <a:gd name="T15" fmla="*/ 41 h 220"/>
                <a:gd name="T16" fmla="*/ 384 w 609"/>
                <a:gd name="T17" fmla="*/ 37 h 220"/>
                <a:gd name="T18" fmla="*/ 441 w 609"/>
                <a:gd name="T19" fmla="*/ 33 h 220"/>
                <a:gd name="T20" fmla="*/ 485 w 609"/>
                <a:gd name="T21" fmla="*/ 33 h 220"/>
                <a:gd name="T22" fmla="*/ 502 w 609"/>
                <a:gd name="T23" fmla="*/ 33 h 220"/>
                <a:gd name="T24" fmla="*/ 534 w 609"/>
                <a:gd name="T25" fmla="*/ 30 h 220"/>
                <a:gd name="T26" fmla="*/ 559 w 609"/>
                <a:gd name="T27" fmla="*/ 25 h 220"/>
                <a:gd name="T28" fmla="*/ 580 w 609"/>
                <a:gd name="T29" fmla="*/ 18 h 220"/>
                <a:gd name="T30" fmla="*/ 599 w 609"/>
                <a:gd name="T31" fmla="*/ 7 h 220"/>
                <a:gd name="T32" fmla="*/ 608 w 609"/>
                <a:gd name="T33" fmla="*/ 0 h 220"/>
                <a:gd name="T34" fmla="*/ 605 w 609"/>
                <a:gd name="T35" fmla="*/ 7 h 220"/>
                <a:gd name="T36" fmla="*/ 598 w 609"/>
                <a:gd name="T37" fmla="*/ 25 h 220"/>
                <a:gd name="T38" fmla="*/ 587 w 609"/>
                <a:gd name="T39" fmla="*/ 50 h 220"/>
                <a:gd name="T40" fmla="*/ 572 w 609"/>
                <a:gd name="T41" fmla="*/ 73 h 220"/>
                <a:gd name="T42" fmla="*/ 552 w 609"/>
                <a:gd name="T43" fmla="*/ 92 h 220"/>
                <a:gd name="T44" fmla="*/ 543 w 609"/>
                <a:gd name="T45" fmla="*/ 100 h 220"/>
                <a:gd name="T46" fmla="*/ 513 w 609"/>
                <a:gd name="T47" fmla="*/ 117 h 220"/>
                <a:gd name="T48" fmla="*/ 473 w 609"/>
                <a:gd name="T49" fmla="*/ 136 h 220"/>
                <a:gd name="T50" fmla="*/ 416 w 609"/>
                <a:gd name="T51" fmla="*/ 150 h 220"/>
                <a:gd name="T52" fmla="*/ 338 w 609"/>
                <a:gd name="T53" fmla="*/ 157 h 220"/>
                <a:gd name="T54" fmla="*/ 291 w 609"/>
                <a:gd name="T55" fmla="*/ 155 h 220"/>
                <a:gd name="T56" fmla="*/ 200 w 609"/>
                <a:gd name="T57" fmla="*/ 155 h 220"/>
                <a:gd name="T58" fmla="*/ 126 w 609"/>
                <a:gd name="T59" fmla="*/ 166 h 220"/>
                <a:gd name="T60" fmla="*/ 70 w 609"/>
                <a:gd name="T61" fmla="*/ 182 h 220"/>
                <a:gd name="T62" fmla="*/ 31 w 609"/>
                <a:gd name="T63" fmla="*/ 201 h 220"/>
                <a:gd name="T64" fmla="*/ 8 w 609"/>
                <a:gd name="T65" fmla="*/ 219 h 2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9"/>
                <a:gd name="T100" fmla="*/ 0 h 220"/>
                <a:gd name="T101" fmla="*/ 609 w 609"/>
                <a:gd name="T102" fmla="*/ 220 h 2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9" h="220">
                  <a:moveTo>
                    <a:pt x="0" y="150"/>
                  </a:moveTo>
                  <a:lnTo>
                    <a:pt x="13" y="145"/>
                  </a:lnTo>
                  <a:lnTo>
                    <a:pt x="27" y="134"/>
                  </a:lnTo>
                  <a:lnTo>
                    <a:pt x="45" y="124"/>
                  </a:lnTo>
                  <a:lnTo>
                    <a:pt x="63" y="113"/>
                  </a:lnTo>
                  <a:lnTo>
                    <a:pt x="84" y="100"/>
                  </a:lnTo>
                  <a:lnTo>
                    <a:pt x="107" y="90"/>
                  </a:lnTo>
                  <a:lnTo>
                    <a:pt x="131" y="77"/>
                  </a:lnTo>
                  <a:lnTo>
                    <a:pt x="156" y="69"/>
                  </a:lnTo>
                  <a:lnTo>
                    <a:pt x="181" y="60"/>
                  </a:lnTo>
                  <a:lnTo>
                    <a:pt x="204" y="53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41"/>
                  </a:lnTo>
                  <a:lnTo>
                    <a:pt x="352" y="37"/>
                  </a:lnTo>
                  <a:lnTo>
                    <a:pt x="384" y="37"/>
                  </a:lnTo>
                  <a:lnTo>
                    <a:pt x="414" y="35"/>
                  </a:lnTo>
                  <a:lnTo>
                    <a:pt x="441" y="33"/>
                  </a:lnTo>
                  <a:lnTo>
                    <a:pt x="464" y="33"/>
                  </a:lnTo>
                  <a:lnTo>
                    <a:pt x="485" y="33"/>
                  </a:lnTo>
                  <a:lnTo>
                    <a:pt x="502" y="33"/>
                  </a:lnTo>
                  <a:lnTo>
                    <a:pt x="519" y="30"/>
                  </a:lnTo>
                  <a:lnTo>
                    <a:pt x="534" y="30"/>
                  </a:lnTo>
                  <a:lnTo>
                    <a:pt x="547" y="28"/>
                  </a:lnTo>
                  <a:lnTo>
                    <a:pt x="559" y="25"/>
                  </a:lnTo>
                  <a:lnTo>
                    <a:pt x="572" y="23"/>
                  </a:lnTo>
                  <a:lnTo>
                    <a:pt x="580" y="18"/>
                  </a:lnTo>
                  <a:lnTo>
                    <a:pt x="591" y="12"/>
                  </a:lnTo>
                  <a:lnTo>
                    <a:pt x="599" y="7"/>
                  </a:lnTo>
                  <a:lnTo>
                    <a:pt x="608" y="0"/>
                  </a:lnTo>
                  <a:lnTo>
                    <a:pt x="608" y="2"/>
                  </a:lnTo>
                  <a:lnTo>
                    <a:pt x="605" y="7"/>
                  </a:lnTo>
                  <a:lnTo>
                    <a:pt x="601" y="16"/>
                  </a:lnTo>
                  <a:lnTo>
                    <a:pt x="598" y="25"/>
                  </a:lnTo>
                  <a:lnTo>
                    <a:pt x="593" y="37"/>
                  </a:lnTo>
                  <a:lnTo>
                    <a:pt x="587" y="50"/>
                  </a:lnTo>
                  <a:lnTo>
                    <a:pt x="580" y="62"/>
                  </a:lnTo>
                  <a:lnTo>
                    <a:pt x="572" y="73"/>
                  </a:lnTo>
                  <a:lnTo>
                    <a:pt x="561" y="85"/>
                  </a:lnTo>
                  <a:lnTo>
                    <a:pt x="552" y="92"/>
                  </a:lnTo>
                  <a:lnTo>
                    <a:pt x="543" y="100"/>
                  </a:lnTo>
                  <a:lnTo>
                    <a:pt x="527" y="108"/>
                  </a:lnTo>
                  <a:lnTo>
                    <a:pt x="513" y="117"/>
                  </a:lnTo>
                  <a:lnTo>
                    <a:pt x="494" y="127"/>
                  </a:lnTo>
                  <a:lnTo>
                    <a:pt x="473" y="136"/>
                  </a:lnTo>
                  <a:lnTo>
                    <a:pt x="446" y="145"/>
                  </a:lnTo>
                  <a:lnTo>
                    <a:pt x="416" y="150"/>
                  </a:lnTo>
                  <a:lnTo>
                    <a:pt x="380" y="155"/>
                  </a:lnTo>
                  <a:lnTo>
                    <a:pt x="338" y="157"/>
                  </a:lnTo>
                  <a:lnTo>
                    <a:pt x="291" y="155"/>
                  </a:lnTo>
                  <a:lnTo>
                    <a:pt x="243" y="152"/>
                  </a:lnTo>
                  <a:lnTo>
                    <a:pt x="200" y="155"/>
                  </a:lnTo>
                  <a:lnTo>
                    <a:pt x="160" y="159"/>
                  </a:lnTo>
                  <a:lnTo>
                    <a:pt x="126" y="166"/>
                  </a:lnTo>
                  <a:lnTo>
                    <a:pt x="96" y="173"/>
                  </a:lnTo>
                  <a:lnTo>
                    <a:pt x="70" y="182"/>
                  </a:lnTo>
                  <a:lnTo>
                    <a:pt x="48" y="191"/>
                  </a:lnTo>
                  <a:lnTo>
                    <a:pt x="31" y="201"/>
                  </a:lnTo>
                  <a:lnTo>
                    <a:pt x="19" y="210"/>
                  </a:lnTo>
                  <a:lnTo>
                    <a:pt x="8" y="219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Freeform 158"/>
            <p:cNvSpPr>
              <a:spLocks/>
            </p:cNvSpPr>
            <p:nvPr/>
          </p:nvSpPr>
          <p:spPr bwMode="auto">
            <a:xfrm>
              <a:off x="3070" y="2812"/>
              <a:ext cx="608" cy="220"/>
            </a:xfrm>
            <a:custGeom>
              <a:avLst/>
              <a:gdLst>
                <a:gd name="T0" fmla="*/ 10 w 608"/>
                <a:gd name="T1" fmla="*/ 143 h 220"/>
                <a:gd name="T2" fmla="*/ 43 w 608"/>
                <a:gd name="T3" fmla="*/ 124 h 220"/>
                <a:gd name="T4" fmla="*/ 84 w 608"/>
                <a:gd name="T5" fmla="*/ 101 h 220"/>
                <a:gd name="T6" fmla="*/ 130 w 608"/>
                <a:gd name="T7" fmla="*/ 78 h 220"/>
                <a:gd name="T8" fmla="*/ 181 w 608"/>
                <a:gd name="T9" fmla="*/ 61 h 220"/>
                <a:gd name="T10" fmla="*/ 204 w 608"/>
                <a:gd name="T11" fmla="*/ 55 h 220"/>
                <a:gd name="T12" fmla="*/ 259 w 608"/>
                <a:gd name="T13" fmla="*/ 46 h 220"/>
                <a:gd name="T14" fmla="*/ 322 w 608"/>
                <a:gd name="T15" fmla="*/ 39 h 220"/>
                <a:gd name="T16" fmla="*/ 383 w 608"/>
                <a:gd name="T17" fmla="*/ 36 h 220"/>
                <a:gd name="T18" fmla="*/ 440 w 608"/>
                <a:gd name="T19" fmla="*/ 34 h 220"/>
                <a:gd name="T20" fmla="*/ 484 w 608"/>
                <a:gd name="T21" fmla="*/ 31 h 220"/>
                <a:gd name="T22" fmla="*/ 501 w 608"/>
                <a:gd name="T23" fmla="*/ 31 h 220"/>
                <a:gd name="T24" fmla="*/ 533 w 608"/>
                <a:gd name="T25" fmla="*/ 31 h 220"/>
                <a:gd name="T26" fmla="*/ 558 w 608"/>
                <a:gd name="T27" fmla="*/ 25 h 220"/>
                <a:gd name="T28" fmla="*/ 579 w 608"/>
                <a:gd name="T29" fmla="*/ 18 h 220"/>
                <a:gd name="T30" fmla="*/ 598 w 608"/>
                <a:gd name="T31" fmla="*/ 6 h 220"/>
                <a:gd name="T32" fmla="*/ 607 w 608"/>
                <a:gd name="T33" fmla="*/ 0 h 220"/>
                <a:gd name="T34" fmla="*/ 604 w 608"/>
                <a:gd name="T35" fmla="*/ 6 h 220"/>
                <a:gd name="T36" fmla="*/ 596 w 608"/>
                <a:gd name="T37" fmla="*/ 25 h 220"/>
                <a:gd name="T38" fmla="*/ 586 w 608"/>
                <a:gd name="T39" fmla="*/ 50 h 220"/>
                <a:gd name="T40" fmla="*/ 568 w 608"/>
                <a:gd name="T41" fmla="*/ 73 h 220"/>
                <a:gd name="T42" fmla="*/ 549 w 608"/>
                <a:gd name="T43" fmla="*/ 92 h 220"/>
                <a:gd name="T44" fmla="*/ 539 w 608"/>
                <a:gd name="T45" fmla="*/ 101 h 220"/>
                <a:gd name="T46" fmla="*/ 512 w 608"/>
                <a:gd name="T47" fmla="*/ 117 h 220"/>
                <a:gd name="T48" fmla="*/ 471 w 608"/>
                <a:gd name="T49" fmla="*/ 136 h 220"/>
                <a:gd name="T50" fmla="*/ 413 w 608"/>
                <a:gd name="T51" fmla="*/ 151 h 220"/>
                <a:gd name="T52" fmla="*/ 337 w 608"/>
                <a:gd name="T53" fmla="*/ 156 h 220"/>
                <a:gd name="T54" fmla="*/ 291 w 608"/>
                <a:gd name="T55" fmla="*/ 156 h 220"/>
                <a:gd name="T56" fmla="*/ 197 w 608"/>
                <a:gd name="T57" fmla="*/ 156 h 220"/>
                <a:gd name="T58" fmla="*/ 126 w 608"/>
                <a:gd name="T59" fmla="*/ 163 h 220"/>
                <a:gd name="T60" fmla="*/ 69 w 608"/>
                <a:gd name="T61" fmla="*/ 183 h 220"/>
                <a:gd name="T62" fmla="*/ 31 w 608"/>
                <a:gd name="T63" fmla="*/ 202 h 220"/>
                <a:gd name="T64" fmla="*/ 6 w 608"/>
                <a:gd name="T65" fmla="*/ 219 h 2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8"/>
                <a:gd name="T100" fmla="*/ 0 h 220"/>
                <a:gd name="T101" fmla="*/ 608 w 608"/>
                <a:gd name="T102" fmla="*/ 220 h 2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8" h="220">
                  <a:moveTo>
                    <a:pt x="0" y="151"/>
                  </a:moveTo>
                  <a:lnTo>
                    <a:pt x="10" y="143"/>
                  </a:lnTo>
                  <a:lnTo>
                    <a:pt x="27" y="135"/>
                  </a:lnTo>
                  <a:lnTo>
                    <a:pt x="43" y="124"/>
                  </a:lnTo>
                  <a:lnTo>
                    <a:pt x="63" y="113"/>
                  </a:lnTo>
                  <a:lnTo>
                    <a:pt x="84" y="101"/>
                  </a:lnTo>
                  <a:lnTo>
                    <a:pt x="107" y="88"/>
                  </a:lnTo>
                  <a:lnTo>
                    <a:pt x="130" y="78"/>
                  </a:lnTo>
                  <a:lnTo>
                    <a:pt x="156" y="69"/>
                  </a:lnTo>
                  <a:lnTo>
                    <a:pt x="181" y="61"/>
                  </a:lnTo>
                  <a:lnTo>
                    <a:pt x="204" y="55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39"/>
                  </a:lnTo>
                  <a:lnTo>
                    <a:pt x="351" y="37"/>
                  </a:lnTo>
                  <a:lnTo>
                    <a:pt x="383" y="36"/>
                  </a:lnTo>
                  <a:lnTo>
                    <a:pt x="413" y="36"/>
                  </a:lnTo>
                  <a:lnTo>
                    <a:pt x="440" y="34"/>
                  </a:lnTo>
                  <a:lnTo>
                    <a:pt x="464" y="34"/>
                  </a:lnTo>
                  <a:lnTo>
                    <a:pt x="484" y="31"/>
                  </a:lnTo>
                  <a:lnTo>
                    <a:pt x="501" y="31"/>
                  </a:lnTo>
                  <a:lnTo>
                    <a:pt x="516" y="31"/>
                  </a:lnTo>
                  <a:lnTo>
                    <a:pt x="533" y="31"/>
                  </a:lnTo>
                  <a:lnTo>
                    <a:pt x="545" y="27"/>
                  </a:lnTo>
                  <a:lnTo>
                    <a:pt x="558" y="25"/>
                  </a:lnTo>
                  <a:lnTo>
                    <a:pt x="568" y="23"/>
                  </a:lnTo>
                  <a:lnTo>
                    <a:pt x="579" y="18"/>
                  </a:lnTo>
                  <a:lnTo>
                    <a:pt x="590" y="13"/>
                  </a:lnTo>
                  <a:lnTo>
                    <a:pt x="598" y="6"/>
                  </a:lnTo>
                  <a:lnTo>
                    <a:pt x="607" y="0"/>
                  </a:lnTo>
                  <a:lnTo>
                    <a:pt x="604" y="2"/>
                  </a:lnTo>
                  <a:lnTo>
                    <a:pt x="604" y="6"/>
                  </a:lnTo>
                  <a:lnTo>
                    <a:pt x="600" y="14"/>
                  </a:lnTo>
                  <a:lnTo>
                    <a:pt x="596" y="25"/>
                  </a:lnTo>
                  <a:lnTo>
                    <a:pt x="592" y="37"/>
                  </a:lnTo>
                  <a:lnTo>
                    <a:pt x="586" y="50"/>
                  </a:lnTo>
                  <a:lnTo>
                    <a:pt x="577" y="61"/>
                  </a:lnTo>
                  <a:lnTo>
                    <a:pt x="568" y="73"/>
                  </a:lnTo>
                  <a:lnTo>
                    <a:pt x="560" y="84"/>
                  </a:lnTo>
                  <a:lnTo>
                    <a:pt x="549" y="92"/>
                  </a:lnTo>
                  <a:lnTo>
                    <a:pt x="539" y="101"/>
                  </a:lnTo>
                  <a:lnTo>
                    <a:pt x="526" y="110"/>
                  </a:lnTo>
                  <a:lnTo>
                    <a:pt x="512" y="117"/>
                  </a:lnTo>
                  <a:lnTo>
                    <a:pt x="493" y="126"/>
                  </a:lnTo>
                  <a:lnTo>
                    <a:pt x="471" y="136"/>
                  </a:lnTo>
                  <a:lnTo>
                    <a:pt x="444" y="145"/>
                  </a:lnTo>
                  <a:lnTo>
                    <a:pt x="413" y="151"/>
                  </a:lnTo>
                  <a:lnTo>
                    <a:pt x="377" y="156"/>
                  </a:lnTo>
                  <a:lnTo>
                    <a:pt x="337" y="156"/>
                  </a:lnTo>
                  <a:lnTo>
                    <a:pt x="291" y="156"/>
                  </a:lnTo>
                  <a:lnTo>
                    <a:pt x="243" y="154"/>
                  </a:lnTo>
                  <a:lnTo>
                    <a:pt x="197" y="156"/>
                  </a:lnTo>
                  <a:lnTo>
                    <a:pt x="160" y="160"/>
                  </a:lnTo>
                  <a:lnTo>
                    <a:pt x="126" y="163"/>
                  </a:lnTo>
                  <a:lnTo>
                    <a:pt x="96" y="174"/>
                  </a:lnTo>
                  <a:lnTo>
                    <a:pt x="69" y="183"/>
                  </a:lnTo>
                  <a:lnTo>
                    <a:pt x="48" y="191"/>
                  </a:lnTo>
                  <a:lnTo>
                    <a:pt x="31" y="202"/>
                  </a:lnTo>
                  <a:lnTo>
                    <a:pt x="17" y="210"/>
                  </a:lnTo>
                  <a:lnTo>
                    <a:pt x="6" y="219"/>
                  </a:lnTo>
                  <a:lnTo>
                    <a:pt x="0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Freeform 159"/>
            <p:cNvSpPr>
              <a:spLocks/>
            </p:cNvSpPr>
            <p:nvPr/>
          </p:nvSpPr>
          <p:spPr bwMode="auto">
            <a:xfrm>
              <a:off x="3070" y="2812"/>
              <a:ext cx="608" cy="220"/>
            </a:xfrm>
            <a:custGeom>
              <a:avLst/>
              <a:gdLst>
                <a:gd name="T0" fmla="*/ 10 w 608"/>
                <a:gd name="T1" fmla="*/ 143 h 220"/>
                <a:gd name="T2" fmla="*/ 43 w 608"/>
                <a:gd name="T3" fmla="*/ 124 h 220"/>
                <a:gd name="T4" fmla="*/ 84 w 608"/>
                <a:gd name="T5" fmla="*/ 101 h 220"/>
                <a:gd name="T6" fmla="*/ 130 w 608"/>
                <a:gd name="T7" fmla="*/ 78 h 220"/>
                <a:gd name="T8" fmla="*/ 181 w 608"/>
                <a:gd name="T9" fmla="*/ 61 h 220"/>
                <a:gd name="T10" fmla="*/ 204 w 608"/>
                <a:gd name="T11" fmla="*/ 55 h 220"/>
                <a:gd name="T12" fmla="*/ 259 w 608"/>
                <a:gd name="T13" fmla="*/ 46 h 220"/>
                <a:gd name="T14" fmla="*/ 322 w 608"/>
                <a:gd name="T15" fmla="*/ 39 h 220"/>
                <a:gd name="T16" fmla="*/ 383 w 608"/>
                <a:gd name="T17" fmla="*/ 36 h 220"/>
                <a:gd name="T18" fmla="*/ 440 w 608"/>
                <a:gd name="T19" fmla="*/ 34 h 220"/>
                <a:gd name="T20" fmla="*/ 484 w 608"/>
                <a:gd name="T21" fmla="*/ 31 h 220"/>
                <a:gd name="T22" fmla="*/ 501 w 608"/>
                <a:gd name="T23" fmla="*/ 31 h 220"/>
                <a:gd name="T24" fmla="*/ 533 w 608"/>
                <a:gd name="T25" fmla="*/ 31 h 220"/>
                <a:gd name="T26" fmla="*/ 558 w 608"/>
                <a:gd name="T27" fmla="*/ 25 h 220"/>
                <a:gd name="T28" fmla="*/ 579 w 608"/>
                <a:gd name="T29" fmla="*/ 18 h 220"/>
                <a:gd name="T30" fmla="*/ 598 w 608"/>
                <a:gd name="T31" fmla="*/ 6 h 220"/>
                <a:gd name="T32" fmla="*/ 607 w 608"/>
                <a:gd name="T33" fmla="*/ 0 h 220"/>
                <a:gd name="T34" fmla="*/ 604 w 608"/>
                <a:gd name="T35" fmla="*/ 6 h 220"/>
                <a:gd name="T36" fmla="*/ 596 w 608"/>
                <a:gd name="T37" fmla="*/ 25 h 220"/>
                <a:gd name="T38" fmla="*/ 586 w 608"/>
                <a:gd name="T39" fmla="*/ 50 h 220"/>
                <a:gd name="T40" fmla="*/ 568 w 608"/>
                <a:gd name="T41" fmla="*/ 73 h 220"/>
                <a:gd name="T42" fmla="*/ 549 w 608"/>
                <a:gd name="T43" fmla="*/ 92 h 220"/>
                <a:gd name="T44" fmla="*/ 539 w 608"/>
                <a:gd name="T45" fmla="*/ 101 h 220"/>
                <a:gd name="T46" fmla="*/ 512 w 608"/>
                <a:gd name="T47" fmla="*/ 117 h 220"/>
                <a:gd name="T48" fmla="*/ 471 w 608"/>
                <a:gd name="T49" fmla="*/ 136 h 220"/>
                <a:gd name="T50" fmla="*/ 413 w 608"/>
                <a:gd name="T51" fmla="*/ 151 h 220"/>
                <a:gd name="T52" fmla="*/ 337 w 608"/>
                <a:gd name="T53" fmla="*/ 156 h 220"/>
                <a:gd name="T54" fmla="*/ 291 w 608"/>
                <a:gd name="T55" fmla="*/ 156 h 220"/>
                <a:gd name="T56" fmla="*/ 197 w 608"/>
                <a:gd name="T57" fmla="*/ 156 h 220"/>
                <a:gd name="T58" fmla="*/ 126 w 608"/>
                <a:gd name="T59" fmla="*/ 163 h 220"/>
                <a:gd name="T60" fmla="*/ 69 w 608"/>
                <a:gd name="T61" fmla="*/ 183 h 220"/>
                <a:gd name="T62" fmla="*/ 31 w 608"/>
                <a:gd name="T63" fmla="*/ 202 h 220"/>
                <a:gd name="T64" fmla="*/ 6 w 608"/>
                <a:gd name="T65" fmla="*/ 219 h 2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8"/>
                <a:gd name="T100" fmla="*/ 0 h 220"/>
                <a:gd name="T101" fmla="*/ 608 w 608"/>
                <a:gd name="T102" fmla="*/ 220 h 2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8" h="220">
                  <a:moveTo>
                    <a:pt x="0" y="151"/>
                  </a:moveTo>
                  <a:lnTo>
                    <a:pt x="10" y="143"/>
                  </a:lnTo>
                  <a:lnTo>
                    <a:pt x="27" y="135"/>
                  </a:lnTo>
                  <a:lnTo>
                    <a:pt x="43" y="124"/>
                  </a:lnTo>
                  <a:lnTo>
                    <a:pt x="63" y="113"/>
                  </a:lnTo>
                  <a:lnTo>
                    <a:pt x="84" y="101"/>
                  </a:lnTo>
                  <a:lnTo>
                    <a:pt x="107" y="88"/>
                  </a:lnTo>
                  <a:lnTo>
                    <a:pt x="130" y="78"/>
                  </a:lnTo>
                  <a:lnTo>
                    <a:pt x="156" y="69"/>
                  </a:lnTo>
                  <a:lnTo>
                    <a:pt x="181" y="61"/>
                  </a:lnTo>
                  <a:lnTo>
                    <a:pt x="204" y="55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39"/>
                  </a:lnTo>
                  <a:lnTo>
                    <a:pt x="351" y="37"/>
                  </a:lnTo>
                  <a:lnTo>
                    <a:pt x="383" y="36"/>
                  </a:lnTo>
                  <a:lnTo>
                    <a:pt x="413" y="36"/>
                  </a:lnTo>
                  <a:lnTo>
                    <a:pt x="440" y="34"/>
                  </a:lnTo>
                  <a:lnTo>
                    <a:pt x="464" y="34"/>
                  </a:lnTo>
                  <a:lnTo>
                    <a:pt x="484" y="31"/>
                  </a:lnTo>
                  <a:lnTo>
                    <a:pt x="501" y="31"/>
                  </a:lnTo>
                  <a:lnTo>
                    <a:pt x="516" y="31"/>
                  </a:lnTo>
                  <a:lnTo>
                    <a:pt x="533" y="31"/>
                  </a:lnTo>
                  <a:lnTo>
                    <a:pt x="545" y="27"/>
                  </a:lnTo>
                  <a:lnTo>
                    <a:pt x="558" y="25"/>
                  </a:lnTo>
                  <a:lnTo>
                    <a:pt x="568" y="23"/>
                  </a:lnTo>
                  <a:lnTo>
                    <a:pt x="579" y="18"/>
                  </a:lnTo>
                  <a:lnTo>
                    <a:pt x="590" y="13"/>
                  </a:lnTo>
                  <a:lnTo>
                    <a:pt x="598" y="6"/>
                  </a:lnTo>
                  <a:lnTo>
                    <a:pt x="607" y="0"/>
                  </a:lnTo>
                  <a:lnTo>
                    <a:pt x="604" y="2"/>
                  </a:lnTo>
                  <a:lnTo>
                    <a:pt x="604" y="6"/>
                  </a:lnTo>
                  <a:lnTo>
                    <a:pt x="600" y="14"/>
                  </a:lnTo>
                  <a:lnTo>
                    <a:pt x="596" y="25"/>
                  </a:lnTo>
                  <a:lnTo>
                    <a:pt x="592" y="37"/>
                  </a:lnTo>
                  <a:lnTo>
                    <a:pt x="586" y="50"/>
                  </a:lnTo>
                  <a:lnTo>
                    <a:pt x="577" y="61"/>
                  </a:lnTo>
                  <a:lnTo>
                    <a:pt x="568" y="73"/>
                  </a:lnTo>
                  <a:lnTo>
                    <a:pt x="560" y="84"/>
                  </a:lnTo>
                  <a:lnTo>
                    <a:pt x="549" y="92"/>
                  </a:lnTo>
                  <a:lnTo>
                    <a:pt x="539" y="101"/>
                  </a:lnTo>
                  <a:lnTo>
                    <a:pt x="526" y="110"/>
                  </a:lnTo>
                  <a:lnTo>
                    <a:pt x="512" y="117"/>
                  </a:lnTo>
                  <a:lnTo>
                    <a:pt x="493" y="126"/>
                  </a:lnTo>
                  <a:lnTo>
                    <a:pt x="471" y="136"/>
                  </a:lnTo>
                  <a:lnTo>
                    <a:pt x="444" y="145"/>
                  </a:lnTo>
                  <a:lnTo>
                    <a:pt x="413" y="151"/>
                  </a:lnTo>
                  <a:lnTo>
                    <a:pt x="377" y="156"/>
                  </a:lnTo>
                  <a:lnTo>
                    <a:pt x="337" y="156"/>
                  </a:lnTo>
                  <a:lnTo>
                    <a:pt x="291" y="156"/>
                  </a:lnTo>
                  <a:lnTo>
                    <a:pt x="243" y="154"/>
                  </a:lnTo>
                  <a:lnTo>
                    <a:pt x="197" y="156"/>
                  </a:lnTo>
                  <a:lnTo>
                    <a:pt x="160" y="160"/>
                  </a:lnTo>
                  <a:lnTo>
                    <a:pt x="126" y="163"/>
                  </a:lnTo>
                  <a:lnTo>
                    <a:pt x="96" y="174"/>
                  </a:lnTo>
                  <a:lnTo>
                    <a:pt x="69" y="183"/>
                  </a:lnTo>
                  <a:lnTo>
                    <a:pt x="48" y="191"/>
                  </a:lnTo>
                  <a:lnTo>
                    <a:pt x="31" y="202"/>
                  </a:lnTo>
                  <a:lnTo>
                    <a:pt x="17" y="210"/>
                  </a:lnTo>
                  <a:lnTo>
                    <a:pt x="6" y="219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Freeform 160"/>
            <p:cNvSpPr>
              <a:spLocks/>
            </p:cNvSpPr>
            <p:nvPr/>
          </p:nvSpPr>
          <p:spPr bwMode="auto">
            <a:xfrm>
              <a:off x="3082" y="2939"/>
              <a:ext cx="482" cy="146"/>
            </a:xfrm>
            <a:custGeom>
              <a:avLst/>
              <a:gdLst>
                <a:gd name="T0" fmla="*/ 0 w 482"/>
                <a:gd name="T1" fmla="*/ 82 h 146"/>
                <a:gd name="T2" fmla="*/ 7 w 482"/>
                <a:gd name="T3" fmla="*/ 75 h 146"/>
                <a:gd name="T4" fmla="*/ 16 w 482"/>
                <a:gd name="T5" fmla="*/ 69 h 146"/>
                <a:gd name="T6" fmla="*/ 27 w 482"/>
                <a:gd name="T7" fmla="*/ 60 h 146"/>
                <a:gd name="T8" fmla="*/ 37 w 482"/>
                <a:gd name="T9" fmla="*/ 52 h 146"/>
                <a:gd name="T10" fmla="*/ 48 w 482"/>
                <a:gd name="T11" fmla="*/ 46 h 146"/>
                <a:gd name="T12" fmla="*/ 60 w 482"/>
                <a:gd name="T13" fmla="*/ 37 h 146"/>
                <a:gd name="T14" fmla="*/ 71 w 482"/>
                <a:gd name="T15" fmla="*/ 31 h 146"/>
                <a:gd name="T16" fmla="*/ 85 w 482"/>
                <a:gd name="T17" fmla="*/ 25 h 146"/>
                <a:gd name="T18" fmla="*/ 101 w 482"/>
                <a:gd name="T19" fmla="*/ 20 h 146"/>
                <a:gd name="T20" fmla="*/ 115 w 482"/>
                <a:gd name="T21" fmla="*/ 16 h 146"/>
                <a:gd name="T22" fmla="*/ 115 w 482"/>
                <a:gd name="T23" fmla="*/ 16 h 146"/>
                <a:gd name="T24" fmla="*/ 134 w 482"/>
                <a:gd name="T25" fmla="*/ 16 h 146"/>
                <a:gd name="T26" fmla="*/ 156 w 482"/>
                <a:gd name="T27" fmla="*/ 14 h 146"/>
                <a:gd name="T28" fmla="*/ 179 w 482"/>
                <a:gd name="T29" fmla="*/ 14 h 146"/>
                <a:gd name="T30" fmla="*/ 206 w 482"/>
                <a:gd name="T31" fmla="*/ 16 h 146"/>
                <a:gd name="T32" fmla="*/ 233 w 482"/>
                <a:gd name="T33" fmla="*/ 16 h 146"/>
                <a:gd name="T34" fmla="*/ 260 w 482"/>
                <a:gd name="T35" fmla="*/ 16 h 146"/>
                <a:gd name="T36" fmla="*/ 286 w 482"/>
                <a:gd name="T37" fmla="*/ 18 h 146"/>
                <a:gd name="T38" fmla="*/ 307 w 482"/>
                <a:gd name="T39" fmla="*/ 18 h 146"/>
                <a:gd name="T40" fmla="*/ 329 w 482"/>
                <a:gd name="T41" fmla="*/ 18 h 146"/>
                <a:gd name="T42" fmla="*/ 343 w 482"/>
                <a:gd name="T43" fmla="*/ 16 h 146"/>
                <a:gd name="T44" fmla="*/ 343 w 482"/>
                <a:gd name="T45" fmla="*/ 16 h 146"/>
                <a:gd name="T46" fmla="*/ 356 w 482"/>
                <a:gd name="T47" fmla="*/ 16 h 146"/>
                <a:gd name="T48" fmla="*/ 368 w 482"/>
                <a:gd name="T49" fmla="*/ 16 h 146"/>
                <a:gd name="T50" fmla="*/ 383 w 482"/>
                <a:gd name="T51" fmla="*/ 14 h 146"/>
                <a:gd name="T52" fmla="*/ 398 w 482"/>
                <a:gd name="T53" fmla="*/ 14 h 146"/>
                <a:gd name="T54" fmla="*/ 410 w 482"/>
                <a:gd name="T55" fmla="*/ 12 h 146"/>
                <a:gd name="T56" fmla="*/ 425 w 482"/>
                <a:gd name="T57" fmla="*/ 12 h 146"/>
                <a:gd name="T58" fmla="*/ 440 w 482"/>
                <a:gd name="T59" fmla="*/ 8 h 146"/>
                <a:gd name="T60" fmla="*/ 455 w 482"/>
                <a:gd name="T61" fmla="*/ 6 h 146"/>
                <a:gd name="T62" fmla="*/ 467 w 482"/>
                <a:gd name="T63" fmla="*/ 4 h 146"/>
                <a:gd name="T64" fmla="*/ 481 w 482"/>
                <a:gd name="T65" fmla="*/ 0 h 146"/>
                <a:gd name="T66" fmla="*/ 481 w 482"/>
                <a:gd name="T67" fmla="*/ 0 h 146"/>
                <a:gd name="T68" fmla="*/ 478 w 482"/>
                <a:gd name="T69" fmla="*/ 2 h 146"/>
                <a:gd name="T70" fmla="*/ 467 w 482"/>
                <a:gd name="T71" fmla="*/ 8 h 146"/>
                <a:gd name="T72" fmla="*/ 453 w 482"/>
                <a:gd name="T73" fmla="*/ 20 h 146"/>
                <a:gd name="T74" fmla="*/ 432 w 482"/>
                <a:gd name="T75" fmla="*/ 34 h 146"/>
                <a:gd name="T76" fmla="*/ 410 w 482"/>
                <a:gd name="T77" fmla="*/ 48 h 146"/>
                <a:gd name="T78" fmla="*/ 385 w 482"/>
                <a:gd name="T79" fmla="*/ 64 h 146"/>
                <a:gd name="T80" fmla="*/ 357 w 482"/>
                <a:gd name="T81" fmla="*/ 77 h 146"/>
                <a:gd name="T82" fmla="*/ 331 w 482"/>
                <a:gd name="T83" fmla="*/ 92 h 146"/>
                <a:gd name="T84" fmla="*/ 303 w 482"/>
                <a:gd name="T85" fmla="*/ 103 h 146"/>
                <a:gd name="T86" fmla="*/ 280 w 482"/>
                <a:gd name="T87" fmla="*/ 110 h 146"/>
                <a:gd name="T88" fmla="*/ 280 w 482"/>
                <a:gd name="T89" fmla="*/ 110 h 146"/>
                <a:gd name="T90" fmla="*/ 255 w 482"/>
                <a:gd name="T91" fmla="*/ 117 h 146"/>
                <a:gd name="T92" fmla="*/ 227 w 482"/>
                <a:gd name="T93" fmla="*/ 124 h 146"/>
                <a:gd name="T94" fmla="*/ 200 w 482"/>
                <a:gd name="T95" fmla="*/ 130 h 146"/>
                <a:gd name="T96" fmla="*/ 170 w 482"/>
                <a:gd name="T97" fmla="*/ 134 h 146"/>
                <a:gd name="T98" fmla="*/ 140 w 482"/>
                <a:gd name="T99" fmla="*/ 140 h 146"/>
                <a:gd name="T100" fmla="*/ 113 w 482"/>
                <a:gd name="T101" fmla="*/ 142 h 146"/>
                <a:gd name="T102" fmla="*/ 88 w 482"/>
                <a:gd name="T103" fmla="*/ 145 h 146"/>
                <a:gd name="T104" fmla="*/ 62 w 482"/>
                <a:gd name="T105" fmla="*/ 145 h 146"/>
                <a:gd name="T106" fmla="*/ 41 w 482"/>
                <a:gd name="T107" fmla="*/ 140 h 146"/>
                <a:gd name="T108" fmla="*/ 27 w 482"/>
                <a:gd name="T109" fmla="*/ 131 h 146"/>
                <a:gd name="T110" fmla="*/ 0 w 482"/>
                <a:gd name="T111" fmla="*/ 82 h 1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2"/>
                <a:gd name="T169" fmla="*/ 0 h 146"/>
                <a:gd name="T170" fmla="*/ 482 w 482"/>
                <a:gd name="T171" fmla="*/ 146 h 1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2" h="146">
                  <a:moveTo>
                    <a:pt x="0" y="82"/>
                  </a:moveTo>
                  <a:lnTo>
                    <a:pt x="7" y="75"/>
                  </a:lnTo>
                  <a:lnTo>
                    <a:pt x="16" y="69"/>
                  </a:lnTo>
                  <a:lnTo>
                    <a:pt x="27" y="60"/>
                  </a:lnTo>
                  <a:lnTo>
                    <a:pt x="37" y="52"/>
                  </a:lnTo>
                  <a:lnTo>
                    <a:pt x="48" y="46"/>
                  </a:lnTo>
                  <a:lnTo>
                    <a:pt x="60" y="37"/>
                  </a:lnTo>
                  <a:lnTo>
                    <a:pt x="71" y="31"/>
                  </a:lnTo>
                  <a:lnTo>
                    <a:pt x="85" y="25"/>
                  </a:lnTo>
                  <a:lnTo>
                    <a:pt x="101" y="20"/>
                  </a:lnTo>
                  <a:lnTo>
                    <a:pt x="115" y="16"/>
                  </a:lnTo>
                  <a:lnTo>
                    <a:pt x="134" y="16"/>
                  </a:lnTo>
                  <a:lnTo>
                    <a:pt x="156" y="14"/>
                  </a:lnTo>
                  <a:lnTo>
                    <a:pt x="179" y="14"/>
                  </a:lnTo>
                  <a:lnTo>
                    <a:pt x="206" y="16"/>
                  </a:lnTo>
                  <a:lnTo>
                    <a:pt x="233" y="16"/>
                  </a:lnTo>
                  <a:lnTo>
                    <a:pt x="260" y="16"/>
                  </a:lnTo>
                  <a:lnTo>
                    <a:pt x="286" y="18"/>
                  </a:lnTo>
                  <a:lnTo>
                    <a:pt x="307" y="18"/>
                  </a:lnTo>
                  <a:lnTo>
                    <a:pt x="329" y="18"/>
                  </a:lnTo>
                  <a:lnTo>
                    <a:pt x="343" y="16"/>
                  </a:lnTo>
                  <a:lnTo>
                    <a:pt x="356" y="16"/>
                  </a:lnTo>
                  <a:lnTo>
                    <a:pt x="368" y="16"/>
                  </a:lnTo>
                  <a:lnTo>
                    <a:pt x="383" y="14"/>
                  </a:lnTo>
                  <a:lnTo>
                    <a:pt x="398" y="14"/>
                  </a:lnTo>
                  <a:lnTo>
                    <a:pt x="410" y="12"/>
                  </a:lnTo>
                  <a:lnTo>
                    <a:pt x="425" y="12"/>
                  </a:lnTo>
                  <a:lnTo>
                    <a:pt x="440" y="8"/>
                  </a:lnTo>
                  <a:lnTo>
                    <a:pt x="455" y="6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78" y="2"/>
                  </a:lnTo>
                  <a:lnTo>
                    <a:pt x="467" y="8"/>
                  </a:lnTo>
                  <a:lnTo>
                    <a:pt x="453" y="20"/>
                  </a:lnTo>
                  <a:lnTo>
                    <a:pt x="432" y="34"/>
                  </a:lnTo>
                  <a:lnTo>
                    <a:pt x="410" y="48"/>
                  </a:lnTo>
                  <a:lnTo>
                    <a:pt x="385" y="64"/>
                  </a:lnTo>
                  <a:lnTo>
                    <a:pt x="357" y="77"/>
                  </a:lnTo>
                  <a:lnTo>
                    <a:pt x="331" y="92"/>
                  </a:lnTo>
                  <a:lnTo>
                    <a:pt x="303" y="103"/>
                  </a:lnTo>
                  <a:lnTo>
                    <a:pt x="280" y="110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200" y="130"/>
                  </a:lnTo>
                  <a:lnTo>
                    <a:pt x="170" y="134"/>
                  </a:lnTo>
                  <a:lnTo>
                    <a:pt x="140" y="140"/>
                  </a:lnTo>
                  <a:lnTo>
                    <a:pt x="113" y="142"/>
                  </a:lnTo>
                  <a:lnTo>
                    <a:pt x="88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7" y="131"/>
                  </a:lnTo>
                  <a:lnTo>
                    <a:pt x="0" y="8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Freeform 161"/>
            <p:cNvSpPr>
              <a:spLocks/>
            </p:cNvSpPr>
            <p:nvPr/>
          </p:nvSpPr>
          <p:spPr bwMode="auto">
            <a:xfrm>
              <a:off x="3082" y="2939"/>
              <a:ext cx="482" cy="146"/>
            </a:xfrm>
            <a:custGeom>
              <a:avLst/>
              <a:gdLst>
                <a:gd name="T0" fmla="*/ 0 w 482"/>
                <a:gd name="T1" fmla="*/ 82 h 146"/>
                <a:gd name="T2" fmla="*/ 7 w 482"/>
                <a:gd name="T3" fmla="*/ 75 h 146"/>
                <a:gd name="T4" fmla="*/ 16 w 482"/>
                <a:gd name="T5" fmla="*/ 69 h 146"/>
                <a:gd name="T6" fmla="*/ 27 w 482"/>
                <a:gd name="T7" fmla="*/ 60 h 146"/>
                <a:gd name="T8" fmla="*/ 37 w 482"/>
                <a:gd name="T9" fmla="*/ 52 h 146"/>
                <a:gd name="T10" fmla="*/ 48 w 482"/>
                <a:gd name="T11" fmla="*/ 46 h 146"/>
                <a:gd name="T12" fmla="*/ 60 w 482"/>
                <a:gd name="T13" fmla="*/ 37 h 146"/>
                <a:gd name="T14" fmla="*/ 71 w 482"/>
                <a:gd name="T15" fmla="*/ 31 h 146"/>
                <a:gd name="T16" fmla="*/ 85 w 482"/>
                <a:gd name="T17" fmla="*/ 25 h 146"/>
                <a:gd name="T18" fmla="*/ 101 w 482"/>
                <a:gd name="T19" fmla="*/ 20 h 146"/>
                <a:gd name="T20" fmla="*/ 115 w 482"/>
                <a:gd name="T21" fmla="*/ 16 h 146"/>
                <a:gd name="T22" fmla="*/ 115 w 482"/>
                <a:gd name="T23" fmla="*/ 16 h 146"/>
                <a:gd name="T24" fmla="*/ 134 w 482"/>
                <a:gd name="T25" fmla="*/ 16 h 146"/>
                <a:gd name="T26" fmla="*/ 156 w 482"/>
                <a:gd name="T27" fmla="*/ 14 h 146"/>
                <a:gd name="T28" fmla="*/ 179 w 482"/>
                <a:gd name="T29" fmla="*/ 14 h 146"/>
                <a:gd name="T30" fmla="*/ 206 w 482"/>
                <a:gd name="T31" fmla="*/ 16 h 146"/>
                <a:gd name="T32" fmla="*/ 233 w 482"/>
                <a:gd name="T33" fmla="*/ 16 h 146"/>
                <a:gd name="T34" fmla="*/ 260 w 482"/>
                <a:gd name="T35" fmla="*/ 16 h 146"/>
                <a:gd name="T36" fmla="*/ 286 w 482"/>
                <a:gd name="T37" fmla="*/ 18 h 146"/>
                <a:gd name="T38" fmla="*/ 307 w 482"/>
                <a:gd name="T39" fmla="*/ 18 h 146"/>
                <a:gd name="T40" fmla="*/ 329 w 482"/>
                <a:gd name="T41" fmla="*/ 18 h 146"/>
                <a:gd name="T42" fmla="*/ 343 w 482"/>
                <a:gd name="T43" fmla="*/ 16 h 146"/>
                <a:gd name="T44" fmla="*/ 343 w 482"/>
                <a:gd name="T45" fmla="*/ 16 h 146"/>
                <a:gd name="T46" fmla="*/ 356 w 482"/>
                <a:gd name="T47" fmla="*/ 16 h 146"/>
                <a:gd name="T48" fmla="*/ 368 w 482"/>
                <a:gd name="T49" fmla="*/ 16 h 146"/>
                <a:gd name="T50" fmla="*/ 383 w 482"/>
                <a:gd name="T51" fmla="*/ 14 h 146"/>
                <a:gd name="T52" fmla="*/ 398 w 482"/>
                <a:gd name="T53" fmla="*/ 14 h 146"/>
                <a:gd name="T54" fmla="*/ 410 w 482"/>
                <a:gd name="T55" fmla="*/ 12 h 146"/>
                <a:gd name="T56" fmla="*/ 425 w 482"/>
                <a:gd name="T57" fmla="*/ 12 h 146"/>
                <a:gd name="T58" fmla="*/ 440 w 482"/>
                <a:gd name="T59" fmla="*/ 8 h 146"/>
                <a:gd name="T60" fmla="*/ 455 w 482"/>
                <a:gd name="T61" fmla="*/ 6 h 146"/>
                <a:gd name="T62" fmla="*/ 467 w 482"/>
                <a:gd name="T63" fmla="*/ 4 h 146"/>
                <a:gd name="T64" fmla="*/ 481 w 482"/>
                <a:gd name="T65" fmla="*/ 0 h 146"/>
                <a:gd name="T66" fmla="*/ 481 w 482"/>
                <a:gd name="T67" fmla="*/ 0 h 146"/>
                <a:gd name="T68" fmla="*/ 478 w 482"/>
                <a:gd name="T69" fmla="*/ 2 h 146"/>
                <a:gd name="T70" fmla="*/ 467 w 482"/>
                <a:gd name="T71" fmla="*/ 8 h 146"/>
                <a:gd name="T72" fmla="*/ 453 w 482"/>
                <a:gd name="T73" fmla="*/ 20 h 146"/>
                <a:gd name="T74" fmla="*/ 432 w 482"/>
                <a:gd name="T75" fmla="*/ 34 h 146"/>
                <a:gd name="T76" fmla="*/ 410 w 482"/>
                <a:gd name="T77" fmla="*/ 48 h 146"/>
                <a:gd name="T78" fmla="*/ 385 w 482"/>
                <a:gd name="T79" fmla="*/ 64 h 146"/>
                <a:gd name="T80" fmla="*/ 357 w 482"/>
                <a:gd name="T81" fmla="*/ 77 h 146"/>
                <a:gd name="T82" fmla="*/ 331 w 482"/>
                <a:gd name="T83" fmla="*/ 92 h 146"/>
                <a:gd name="T84" fmla="*/ 303 w 482"/>
                <a:gd name="T85" fmla="*/ 103 h 146"/>
                <a:gd name="T86" fmla="*/ 280 w 482"/>
                <a:gd name="T87" fmla="*/ 110 h 146"/>
                <a:gd name="T88" fmla="*/ 280 w 482"/>
                <a:gd name="T89" fmla="*/ 110 h 146"/>
                <a:gd name="T90" fmla="*/ 255 w 482"/>
                <a:gd name="T91" fmla="*/ 117 h 146"/>
                <a:gd name="T92" fmla="*/ 227 w 482"/>
                <a:gd name="T93" fmla="*/ 124 h 146"/>
                <a:gd name="T94" fmla="*/ 200 w 482"/>
                <a:gd name="T95" fmla="*/ 130 h 146"/>
                <a:gd name="T96" fmla="*/ 170 w 482"/>
                <a:gd name="T97" fmla="*/ 134 h 146"/>
                <a:gd name="T98" fmla="*/ 140 w 482"/>
                <a:gd name="T99" fmla="*/ 140 h 146"/>
                <a:gd name="T100" fmla="*/ 113 w 482"/>
                <a:gd name="T101" fmla="*/ 142 h 146"/>
                <a:gd name="T102" fmla="*/ 88 w 482"/>
                <a:gd name="T103" fmla="*/ 145 h 146"/>
                <a:gd name="T104" fmla="*/ 62 w 482"/>
                <a:gd name="T105" fmla="*/ 145 h 146"/>
                <a:gd name="T106" fmla="*/ 41 w 482"/>
                <a:gd name="T107" fmla="*/ 140 h 146"/>
                <a:gd name="T108" fmla="*/ 27 w 482"/>
                <a:gd name="T109" fmla="*/ 131 h 1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82"/>
                <a:gd name="T166" fmla="*/ 0 h 146"/>
                <a:gd name="T167" fmla="*/ 482 w 482"/>
                <a:gd name="T168" fmla="*/ 146 h 1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82" h="146">
                  <a:moveTo>
                    <a:pt x="0" y="82"/>
                  </a:moveTo>
                  <a:lnTo>
                    <a:pt x="7" y="75"/>
                  </a:lnTo>
                  <a:lnTo>
                    <a:pt x="16" y="69"/>
                  </a:lnTo>
                  <a:lnTo>
                    <a:pt x="27" y="60"/>
                  </a:lnTo>
                  <a:lnTo>
                    <a:pt x="37" y="52"/>
                  </a:lnTo>
                  <a:lnTo>
                    <a:pt x="48" y="46"/>
                  </a:lnTo>
                  <a:lnTo>
                    <a:pt x="60" y="37"/>
                  </a:lnTo>
                  <a:lnTo>
                    <a:pt x="71" y="31"/>
                  </a:lnTo>
                  <a:lnTo>
                    <a:pt x="85" y="25"/>
                  </a:lnTo>
                  <a:lnTo>
                    <a:pt x="101" y="20"/>
                  </a:lnTo>
                  <a:lnTo>
                    <a:pt x="115" y="16"/>
                  </a:lnTo>
                  <a:lnTo>
                    <a:pt x="134" y="16"/>
                  </a:lnTo>
                  <a:lnTo>
                    <a:pt x="156" y="14"/>
                  </a:lnTo>
                  <a:lnTo>
                    <a:pt x="179" y="14"/>
                  </a:lnTo>
                  <a:lnTo>
                    <a:pt x="206" y="16"/>
                  </a:lnTo>
                  <a:lnTo>
                    <a:pt x="233" y="16"/>
                  </a:lnTo>
                  <a:lnTo>
                    <a:pt x="260" y="16"/>
                  </a:lnTo>
                  <a:lnTo>
                    <a:pt x="286" y="18"/>
                  </a:lnTo>
                  <a:lnTo>
                    <a:pt x="307" y="18"/>
                  </a:lnTo>
                  <a:lnTo>
                    <a:pt x="329" y="18"/>
                  </a:lnTo>
                  <a:lnTo>
                    <a:pt x="343" y="16"/>
                  </a:lnTo>
                  <a:lnTo>
                    <a:pt x="356" y="16"/>
                  </a:lnTo>
                  <a:lnTo>
                    <a:pt x="368" y="16"/>
                  </a:lnTo>
                  <a:lnTo>
                    <a:pt x="383" y="14"/>
                  </a:lnTo>
                  <a:lnTo>
                    <a:pt x="398" y="14"/>
                  </a:lnTo>
                  <a:lnTo>
                    <a:pt x="410" y="12"/>
                  </a:lnTo>
                  <a:lnTo>
                    <a:pt x="425" y="12"/>
                  </a:lnTo>
                  <a:lnTo>
                    <a:pt x="440" y="8"/>
                  </a:lnTo>
                  <a:lnTo>
                    <a:pt x="455" y="6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78" y="2"/>
                  </a:lnTo>
                  <a:lnTo>
                    <a:pt x="467" y="8"/>
                  </a:lnTo>
                  <a:lnTo>
                    <a:pt x="453" y="20"/>
                  </a:lnTo>
                  <a:lnTo>
                    <a:pt x="432" y="34"/>
                  </a:lnTo>
                  <a:lnTo>
                    <a:pt x="410" y="48"/>
                  </a:lnTo>
                  <a:lnTo>
                    <a:pt x="385" y="64"/>
                  </a:lnTo>
                  <a:lnTo>
                    <a:pt x="357" y="77"/>
                  </a:lnTo>
                  <a:lnTo>
                    <a:pt x="331" y="92"/>
                  </a:lnTo>
                  <a:lnTo>
                    <a:pt x="303" y="103"/>
                  </a:lnTo>
                  <a:lnTo>
                    <a:pt x="280" y="110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200" y="130"/>
                  </a:lnTo>
                  <a:lnTo>
                    <a:pt x="170" y="134"/>
                  </a:lnTo>
                  <a:lnTo>
                    <a:pt x="140" y="140"/>
                  </a:lnTo>
                  <a:lnTo>
                    <a:pt x="113" y="142"/>
                  </a:lnTo>
                  <a:lnTo>
                    <a:pt x="88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7" y="131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162"/>
            <p:cNvSpPr>
              <a:spLocks/>
            </p:cNvSpPr>
            <p:nvPr/>
          </p:nvSpPr>
          <p:spPr bwMode="auto">
            <a:xfrm>
              <a:off x="3075" y="2930"/>
              <a:ext cx="482" cy="146"/>
            </a:xfrm>
            <a:custGeom>
              <a:avLst/>
              <a:gdLst>
                <a:gd name="T0" fmla="*/ 0 w 482"/>
                <a:gd name="T1" fmla="*/ 82 h 146"/>
                <a:gd name="T2" fmla="*/ 8 w 482"/>
                <a:gd name="T3" fmla="*/ 75 h 146"/>
                <a:gd name="T4" fmla="*/ 16 w 482"/>
                <a:gd name="T5" fmla="*/ 69 h 146"/>
                <a:gd name="T6" fmla="*/ 25 w 482"/>
                <a:gd name="T7" fmla="*/ 61 h 146"/>
                <a:gd name="T8" fmla="*/ 36 w 482"/>
                <a:gd name="T9" fmla="*/ 54 h 146"/>
                <a:gd name="T10" fmla="*/ 48 w 482"/>
                <a:gd name="T11" fmla="*/ 46 h 146"/>
                <a:gd name="T12" fmla="*/ 59 w 482"/>
                <a:gd name="T13" fmla="*/ 38 h 146"/>
                <a:gd name="T14" fmla="*/ 71 w 482"/>
                <a:gd name="T15" fmla="*/ 34 h 146"/>
                <a:gd name="T16" fmla="*/ 86 w 482"/>
                <a:gd name="T17" fmla="*/ 27 h 146"/>
                <a:gd name="T18" fmla="*/ 101 w 482"/>
                <a:gd name="T19" fmla="*/ 20 h 146"/>
                <a:gd name="T20" fmla="*/ 115 w 482"/>
                <a:gd name="T21" fmla="*/ 18 h 146"/>
                <a:gd name="T22" fmla="*/ 115 w 482"/>
                <a:gd name="T23" fmla="*/ 18 h 146"/>
                <a:gd name="T24" fmla="*/ 133 w 482"/>
                <a:gd name="T25" fmla="*/ 17 h 146"/>
                <a:gd name="T26" fmla="*/ 154 w 482"/>
                <a:gd name="T27" fmla="*/ 17 h 146"/>
                <a:gd name="T28" fmla="*/ 179 w 482"/>
                <a:gd name="T29" fmla="*/ 17 h 146"/>
                <a:gd name="T30" fmla="*/ 206 w 482"/>
                <a:gd name="T31" fmla="*/ 17 h 146"/>
                <a:gd name="T32" fmla="*/ 232 w 482"/>
                <a:gd name="T33" fmla="*/ 17 h 146"/>
                <a:gd name="T34" fmla="*/ 259 w 482"/>
                <a:gd name="T35" fmla="*/ 18 h 146"/>
                <a:gd name="T36" fmla="*/ 285 w 482"/>
                <a:gd name="T37" fmla="*/ 18 h 146"/>
                <a:gd name="T38" fmla="*/ 308 w 482"/>
                <a:gd name="T39" fmla="*/ 18 h 146"/>
                <a:gd name="T40" fmla="*/ 326 w 482"/>
                <a:gd name="T41" fmla="*/ 18 h 146"/>
                <a:gd name="T42" fmla="*/ 341 w 482"/>
                <a:gd name="T43" fmla="*/ 18 h 146"/>
                <a:gd name="T44" fmla="*/ 341 w 482"/>
                <a:gd name="T45" fmla="*/ 18 h 146"/>
                <a:gd name="T46" fmla="*/ 354 w 482"/>
                <a:gd name="T47" fmla="*/ 17 h 146"/>
                <a:gd name="T48" fmla="*/ 368 w 482"/>
                <a:gd name="T49" fmla="*/ 17 h 146"/>
                <a:gd name="T50" fmla="*/ 381 w 482"/>
                <a:gd name="T51" fmla="*/ 17 h 146"/>
                <a:gd name="T52" fmla="*/ 396 w 482"/>
                <a:gd name="T53" fmla="*/ 15 h 146"/>
                <a:gd name="T54" fmla="*/ 411 w 482"/>
                <a:gd name="T55" fmla="*/ 15 h 146"/>
                <a:gd name="T56" fmla="*/ 425 w 482"/>
                <a:gd name="T57" fmla="*/ 13 h 146"/>
                <a:gd name="T58" fmla="*/ 440 w 482"/>
                <a:gd name="T59" fmla="*/ 10 h 146"/>
                <a:gd name="T60" fmla="*/ 453 w 482"/>
                <a:gd name="T61" fmla="*/ 8 h 146"/>
                <a:gd name="T62" fmla="*/ 467 w 482"/>
                <a:gd name="T63" fmla="*/ 4 h 146"/>
                <a:gd name="T64" fmla="*/ 481 w 482"/>
                <a:gd name="T65" fmla="*/ 0 h 146"/>
                <a:gd name="T66" fmla="*/ 481 w 482"/>
                <a:gd name="T67" fmla="*/ 0 h 146"/>
                <a:gd name="T68" fmla="*/ 476 w 482"/>
                <a:gd name="T69" fmla="*/ 4 h 146"/>
                <a:gd name="T70" fmla="*/ 465 w 482"/>
                <a:gd name="T71" fmla="*/ 10 h 146"/>
                <a:gd name="T72" fmla="*/ 451 w 482"/>
                <a:gd name="T73" fmla="*/ 20 h 146"/>
                <a:gd name="T74" fmla="*/ 432 w 482"/>
                <a:gd name="T75" fmla="*/ 34 h 146"/>
                <a:gd name="T76" fmla="*/ 409 w 482"/>
                <a:gd name="T77" fmla="*/ 48 h 146"/>
                <a:gd name="T78" fmla="*/ 384 w 482"/>
                <a:gd name="T79" fmla="*/ 65 h 146"/>
                <a:gd name="T80" fmla="*/ 356 w 482"/>
                <a:gd name="T81" fmla="*/ 80 h 146"/>
                <a:gd name="T82" fmla="*/ 329 w 482"/>
                <a:gd name="T83" fmla="*/ 94 h 146"/>
                <a:gd name="T84" fmla="*/ 303 w 482"/>
                <a:gd name="T85" fmla="*/ 105 h 146"/>
                <a:gd name="T86" fmla="*/ 278 w 482"/>
                <a:gd name="T87" fmla="*/ 112 h 146"/>
                <a:gd name="T88" fmla="*/ 278 w 482"/>
                <a:gd name="T89" fmla="*/ 112 h 146"/>
                <a:gd name="T90" fmla="*/ 255 w 482"/>
                <a:gd name="T91" fmla="*/ 117 h 146"/>
                <a:gd name="T92" fmla="*/ 227 w 482"/>
                <a:gd name="T93" fmla="*/ 124 h 146"/>
                <a:gd name="T94" fmla="*/ 198 w 482"/>
                <a:gd name="T95" fmla="*/ 130 h 146"/>
                <a:gd name="T96" fmla="*/ 168 w 482"/>
                <a:gd name="T97" fmla="*/ 137 h 146"/>
                <a:gd name="T98" fmla="*/ 140 w 482"/>
                <a:gd name="T99" fmla="*/ 140 h 146"/>
                <a:gd name="T100" fmla="*/ 113 w 482"/>
                <a:gd name="T101" fmla="*/ 145 h 146"/>
                <a:gd name="T102" fmla="*/ 86 w 482"/>
                <a:gd name="T103" fmla="*/ 145 h 146"/>
                <a:gd name="T104" fmla="*/ 62 w 482"/>
                <a:gd name="T105" fmla="*/ 145 h 146"/>
                <a:gd name="T106" fmla="*/ 41 w 482"/>
                <a:gd name="T107" fmla="*/ 140 h 146"/>
                <a:gd name="T108" fmla="*/ 25 w 482"/>
                <a:gd name="T109" fmla="*/ 135 h 146"/>
                <a:gd name="T110" fmla="*/ 0 w 482"/>
                <a:gd name="T111" fmla="*/ 82 h 1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2"/>
                <a:gd name="T169" fmla="*/ 0 h 146"/>
                <a:gd name="T170" fmla="*/ 482 w 482"/>
                <a:gd name="T171" fmla="*/ 146 h 1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2" h="146">
                  <a:moveTo>
                    <a:pt x="0" y="82"/>
                  </a:moveTo>
                  <a:lnTo>
                    <a:pt x="8" y="75"/>
                  </a:lnTo>
                  <a:lnTo>
                    <a:pt x="16" y="69"/>
                  </a:lnTo>
                  <a:lnTo>
                    <a:pt x="25" y="61"/>
                  </a:lnTo>
                  <a:lnTo>
                    <a:pt x="36" y="54"/>
                  </a:lnTo>
                  <a:lnTo>
                    <a:pt x="48" y="46"/>
                  </a:lnTo>
                  <a:lnTo>
                    <a:pt x="59" y="38"/>
                  </a:lnTo>
                  <a:lnTo>
                    <a:pt x="71" y="34"/>
                  </a:lnTo>
                  <a:lnTo>
                    <a:pt x="86" y="27"/>
                  </a:lnTo>
                  <a:lnTo>
                    <a:pt x="101" y="20"/>
                  </a:lnTo>
                  <a:lnTo>
                    <a:pt x="115" y="18"/>
                  </a:lnTo>
                  <a:lnTo>
                    <a:pt x="133" y="17"/>
                  </a:lnTo>
                  <a:lnTo>
                    <a:pt x="154" y="17"/>
                  </a:lnTo>
                  <a:lnTo>
                    <a:pt x="179" y="17"/>
                  </a:lnTo>
                  <a:lnTo>
                    <a:pt x="206" y="17"/>
                  </a:lnTo>
                  <a:lnTo>
                    <a:pt x="232" y="17"/>
                  </a:lnTo>
                  <a:lnTo>
                    <a:pt x="259" y="18"/>
                  </a:lnTo>
                  <a:lnTo>
                    <a:pt x="285" y="18"/>
                  </a:lnTo>
                  <a:lnTo>
                    <a:pt x="308" y="18"/>
                  </a:lnTo>
                  <a:lnTo>
                    <a:pt x="326" y="18"/>
                  </a:lnTo>
                  <a:lnTo>
                    <a:pt x="341" y="18"/>
                  </a:lnTo>
                  <a:lnTo>
                    <a:pt x="354" y="17"/>
                  </a:lnTo>
                  <a:lnTo>
                    <a:pt x="368" y="17"/>
                  </a:lnTo>
                  <a:lnTo>
                    <a:pt x="381" y="17"/>
                  </a:lnTo>
                  <a:lnTo>
                    <a:pt x="396" y="15"/>
                  </a:lnTo>
                  <a:lnTo>
                    <a:pt x="411" y="15"/>
                  </a:lnTo>
                  <a:lnTo>
                    <a:pt x="425" y="13"/>
                  </a:lnTo>
                  <a:lnTo>
                    <a:pt x="440" y="10"/>
                  </a:lnTo>
                  <a:lnTo>
                    <a:pt x="453" y="8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76" y="4"/>
                  </a:lnTo>
                  <a:lnTo>
                    <a:pt x="465" y="10"/>
                  </a:lnTo>
                  <a:lnTo>
                    <a:pt x="451" y="20"/>
                  </a:lnTo>
                  <a:lnTo>
                    <a:pt x="432" y="34"/>
                  </a:lnTo>
                  <a:lnTo>
                    <a:pt x="409" y="48"/>
                  </a:lnTo>
                  <a:lnTo>
                    <a:pt x="384" y="65"/>
                  </a:lnTo>
                  <a:lnTo>
                    <a:pt x="356" y="80"/>
                  </a:lnTo>
                  <a:lnTo>
                    <a:pt x="329" y="94"/>
                  </a:lnTo>
                  <a:lnTo>
                    <a:pt x="303" y="105"/>
                  </a:lnTo>
                  <a:lnTo>
                    <a:pt x="278" y="112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198" y="130"/>
                  </a:lnTo>
                  <a:lnTo>
                    <a:pt x="168" y="137"/>
                  </a:lnTo>
                  <a:lnTo>
                    <a:pt x="140" y="140"/>
                  </a:lnTo>
                  <a:lnTo>
                    <a:pt x="113" y="145"/>
                  </a:lnTo>
                  <a:lnTo>
                    <a:pt x="86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5" y="135"/>
                  </a:lnTo>
                  <a:lnTo>
                    <a:pt x="0" y="8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Freeform 163"/>
            <p:cNvSpPr>
              <a:spLocks/>
            </p:cNvSpPr>
            <p:nvPr/>
          </p:nvSpPr>
          <p:spPr bwMode="auto">
            <a:xfrm>
              <a:off x="3075" y="2930"/>
              <a:ext cx="482" cy="146"/>
            </a:xfrm>
            <a:custGeom>
              <a:avLst/>
              <a:gdLst>
                <a:gd name="T0" fmla="*/ 0 w 482"/>
                <a:gd name="T1" fmla="*/ 82 h 146"/>
                <a:gd name="T2" fmla="*/ 8 w 482"/>
                <a:gd name="T3" fmla="*/ 75 h 146"/>
                <a:gd name="T4" fmla="*/ 16 w 482"/>
                <a:gd name="T5" fmla="*/ 69 h 146"/>
                <a:gd name="T6" fmla="*/ 25 w 482"/>
                <a:gd name="T7" fmla="*/ 61 h 146"/>
                <a:gd name="T8" fmla="*/ 36 w 482"/>
                <a:gd name="T9" fmla="*/ 54 h 146"/>
                <a:gd name="T10" fmla="*/ 48 w 482"/>
                <a:gd name="T11" fmla="*/ 46 h 146"/>
                <a:gd name="T12" fmla="*/ 59 w 482"/>
                <a:gd name="T13" fmla="*/ 38 h 146"/>
                <a:gd name="T14" fmla="*/ 71 w 482"/>
                <a:gd name="T15" fmla="*/ 34 h 146"/>
                <a:gd name="T16" fmla="*/ 86 w 482"/>
                <a:gd name="T17" fmla="*/ 27 h 146"/>
                <a:gd name="T18" fmla="*/ 101 w 482"/>
                <a:gd name="T19" fmla="*/ 20 h 146"/>
                <a:gd name="T20" fmla="*/ 115 w 482"/>
                <a:gd name="T21" fmla="*/ 18 h 146"/>
                <a:gd name="T22" fmla="*/ 115 w 482"/>
                <a:gd name="T23" fmla="*/ 18 h 146"/>
                <a:gd name="T24" fmla="*/ 133 w 482"/>
                <a:gd name="T25" fmla="*/ 17 h 146"/>
                <a:gd name="T26" fmla="*/ 154 w 482"/>
                <a:gd name="T27" fmla="*/ 17 h 146"/>
                <a:gd name="T28" fmla="*/ 179 w 482"/>
                <a:gd name="T29" fmla="*/ 17 h 146"/>
                <a:gd name="T30" fmla="*/ 206 w 482"/>
                <a:gd name="T31" fmla="*/ 17 h 146"/>
                <a:gd name="T32" fmla="*/ 232 w 482"/>
                <a:gd name="T33" fmla="*/ 17 h 146"/>
                <a:gd name="T34" fmla="*/ 259 w 482"/>
                <a:gd name="T35" fmla="*/ 18 h 146"/>
                <a:gd name="T36" fmla="*/ 285 w 482"/>
                <a:gd name="T37" fmla="*/ 18 h 146"/>
                <a:gd name="T38" fmla="*/ 308 w 482"/>
                <a:gd name="T39" fmla="*/ 18 h 146"/>
                <a:gd name="T40" fmla="*/ 326 w 482"/>
                <a:gd name="T41" fmla="*/ 18 h 146"/>
                <a:gd name="T42" fmla="*/ 341 w 482"/>
                <a:gd name="T43" fmla="*/ 18 h 146"/>
                <a:gd name="T44" fmla="*/ 341 w 482"/>
                <a:gd name="T45" fmla="*/ 18 h 146"/>
                <a:gd name="T46" fmla="*/ 354 w 482"/>
                <a:gd name="T47" fmla="*/ 17 h 146"/>
                <a:gd name="T48" fmla="*/ 368 w 482"/>
                <a:gd name="T49" fmla="*/ 17 h 146"/>
                <a:gd name="T50" fmla="*/ 381 w 482"/>
                <a:gd name="T51" fmla="*/ 17 h 146"/>
                <a:gd name="T52" fmla="*/ 396 w 482"/>
                <a:gd name="T53" fmla="*/ 15 h 146"/>
                <a:gd name="T54" fmla="*/ 411 w 482"/>
                <a:gd name="T55" fmla="*/ 15 h 146"/>
                <a:gd name="T56" fmla="*/ 425 w 482"/>
                <a:gd name="T57" fmla="*/ 13 h 146"/>
                <a:gd name="T58" fmla="*/ 440 w 482"/>
                <a:gd name="T59" fmla="*/ 10 h 146"/>
                <a:gd name="T60" fmla="*/ 453 w 482"/>
                <a:gd name="T61" fmla="*/ 8 h 146"/>
                <a:gd name="T62" fmla="*/ 467 w 482"/>
                <a:gd name="T63" fmla="*/ 4 h 146"/>
                <a:gd name="T64" fmla="*/ 481 w 482"/>
                <a:gd name="T65" fmla="*/ 0 h 146"/>
                <a:gd name="T66" fmla="*/ 481 w 482"/>
                <a:gd name="T67" fmla="*/ 0 h 146"/>
                <a:gd name="T68" fmla="*/ 476 w 482"/>
                <a:gd name="T69" fmla="*/ 4 h 146"/>
                <a:gd name="T70" fmla="*/ 465 w 482"/>
                <a:gd name="T71" fmla="*/ 10 h 146"/>
                <a:gd name="T72" fmla="*/ 451 w 482"/>
                <a:gd name="T73" fmla="*/ 20 h 146"/>
                <a:gd name="T74" fmla="*/ 432 w 482"/>
                <a:gd name="T75" fmla="*/ 34 h 146"/>
                <a:gd name="T76" fmla="*/ 409 w 482"/>
                <a:gd name="T77" fmla="*/ 48 h 146"/>
                <a:gd name="T78" fmla="*/ 384 w 482"/>
                <a:gd name="T79" fmla="*/ 65 h 146"/>
                <a:gd name="T80" fmla="*/ 356 w 482"/>
                <a:gd name="T81" fmla="*/ 80 h 146"/>
                <a:gd name="T82" fmla="*/ 329 w 482"/>
                <a:gd name="T83" fmla="*/ 94 h 146"/>
                <a:gd name="T84" fmla="*/ 303 w 482"/>
                <a:gd name="T85" fmla="*/ 105 h 146"/>
                <a:gd name="T86" fmla="*/ 278 w 482"/>
                <a:gd name="T87" fmla="*/ 112 h 146"/>
                <a:gd name="T88" fmla="*/ 278 w 482"/>
                <a:gd name="T89" fmla="*/ 112 h 146"/>
                <a:gd name="T90" fmla="*/ 255 w 482"/>
                <a:gd name="T91" fmla="*/ 117 h 146"/>
                <a:gd name="T92" fmla="*/ 227 w 482"/>
                <a:gd name="T93" fmla="*/ 124 h 146"/>
                <a:gd name="T94" fmla="*/ 198 w 482"/>
                <a:gd name="T95" fmla="*/ 130 h 146"/>
                <a:gd name="T96" fmla="*/ 168 w 482"/>
                <a:gd name="T97" fmla="*/ 137 h 146"/>
                <a:gd name="T98" fmla="*/ 140 w 482"/>
                <a:gd name="T99" fmla="*/ 140 h 146"/>
                <a:gd name="T100" fmla="*/ 113 w 482"/>
                <a:gd name="T101" fmla="*/ 145 h 146"/>
                <a:gd name="T102" fmla="*/ 86 w 482"/>
                <a:gd name="T103" fmla="*/ 145 h 146"/>
                <a:gd name="T104" fmla="*/ 62 w 482"/>
                <a:gd name="T105" fmla="*/ 145 h 146"/>
                <a:gd name="T106" fmla="*/ 41 w 482"/>
                <a:gd name="T107" fmla="*/ 140 h 146"/>
                <a:gd name="T108" fmla="*/ 25 w 482"/>
                <a:gd name="T109" fmla="*/ 135 h 1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82"/>
                <a:gd name="T166" fmla="*/ 0 h 146"/>
                <a:gd name="T167" fmla="*/ 482 w 482"/>
                <a:gd name="T168" fmla="*/ 146 h 1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82" h="146">
                  <a:moveTo>
                    <a:pt x="0" y="82"/>
                  </a:moveTo>
                  <a:lnTo>
                    <a:pt x="8" y="75"/>
                  </a:lnTo>
                  <a:lnTo>
                    <a:pt x="16" y="69"/>
                  </a:lnTo>
                  <a:lnTo>
                    <a:pt x="25" y="61"/>
                  </a:lnTo>
                  <a:lnTo>
                    <a:pt x="36" y="54"/>
                  </a:lnTo>
                  <a:lnTo>
                    <a:pt x="48" y="46"/>
                  </a:lnTo>
                  <a:lnTo>
                    <a:pt x="59" y="38"/>
                  </a:lnTo>
                  <a:lnTo>
                    <a:pt x="71" y="34"/>
                  </a:lnTo>
                  <a:lnTo>
                    <a:pt x="86" y="27"/>
                  </a:lnTo>
                  <a:lnTo>
                    <a:pt x="101" y="20"/>
                  </a:lnTo>
                  <a:lnTo>
                    <a:pt x="115" y="18"/>
                  </a:lnTo>
                  <a:lnTo>
                    <a:pt x="133" y="17"/>
                  </a:lnTo>
                  <a:lnTo>
                    <a:pt x="154" y="17"/>
                  </a:lnTo>
                  <a:lnTo>
                    <a:pt x="179" y="17"/>
                  </a:lnTo>
                  <a:lnTo>
                    <a:pt x="206" y="17"/>
                  </a:lnTo>
                  <a:lnTo>
                    <a:pt x="232" y="17"/>
                  </a:lnTo>
                  <a:lnTo>
                    <a:pt x="259" y="18"/>
                  </a:lnTo>
                  <a:lnTo>
                    <a:pt x="285" y="18"/>
                  </a:lnTo>
                  <a:lnTo>
                    <a:pt x="308" y="18"/>
                  </a:lnTo>
                  <a:lnTo>
                    <a:pt x="326" y="18"/>
                  </a:lnTo>
                  <a:lnTo>
                    <a:pt x="341" y="18"/>
                  </a:lnTo>
                  <a:lnTo>
                    <a:pt x="354" y="17"/>
                  </a:lnTo>
                  <a:lnTo>
                    <a:pt x="368" y="17"/>
                  </a:lnTo>
                  <a:lnTo>
                    <a:pt x="381" y="17"/>
                  </a:lnTo>
                  <a:lnTo>
                    <a:pt x="396" y="15"/>
                  </a:lnTo>
                  <a:lnTo>
                    <a:pt x="411" y="15"/>
                  </a:lnTo>
                  <a:lnTo>
                    <a:pt x="425" y="13"/>
                  </a:lnTo>
                  <a:lnTo>
                    <a:pt x="440" y="10"/>
                  </a:lnTo>
                  <a:lnTo>
                    <a:pt x="453" y="8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76" y="4"/>
                  </a:lnTo>
                  <a:lnTo>
                    <a:pt x="465" y="10"/>
                  </a:lnTo>
                  <a:lnTo>
                    <a:pt x="451" y="20"/>
                  </a:lnTo>
                  <a:lnTo>
                    <a:pt x="432" y="34"/>
                  </a:lnTo>
                  <a:lnTo>
                    <a:pt x="409" y="48"/>
                  </a:lnTo>
                  <a:lnTo>
                    <a:pt x="384" y="65"/>
                  </a:lnTo>
                  <a:lnTo>
                    <a:pt x="356" y="80"/>
                  </a:lnTo>
                  <a:lnTo>
                    <a:pt x="329" y="94"/>
                  </a:lnTo>
                  <a:lnTo>
                    <a:pt x="303" y="105"/>
                  </a:lnTo>
                  <a:lnTo>
                    <a:pt x="278" y="112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198" y="130"/>
                  </a:lnTo>
                  <a:lnTo>
                    <a:pt x="168" y="137"/>
                  </a:lnTo>
                  <a:lnTo>
                    <a:pt x="140" y="140"/>
                  </a:lnTo>
                  <a:lnTo>
                    <a:pt x="113" y="145"/>
                  </a:lnTo>
                  <a:lnTo>
                    <a:pt x="86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5" y="135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Freeform 164"/>
            <p:cNvSpPr>
              <a:spLocks/>
            </p:cNvSpPr>
            <p:nvPr/>
          </p:nvSpPr>
          <p:spPr bwMode="auto">
            <a:xfrm>
              <a:off x="3738" y="1708"/>
              <a:ext cx="113" cy="389"/>
            </a:xfrm>
            <a:custGeom>
              <a:avLst/>
              <a:gdLst>
                <a:gd name="T0" fmla="*/ 78 w 113"/>
                <a:gd name="T1" fmla="*/ 388 h 389"/>
                <a:gd name="T2" fmla="*/ 84 w 113"/>
                <a:gd name="T3" fmla="*/ 367 h 389"/>
                <a:gd name="T4" fmla="*/ 93 w 113"/>
                <a:gd name="T5" fmla="*/ 337 h 389"/>
                <a:gd name="T6" fmla="*/ 99 w 113"/>
                <a:gd name="T7" fmla="*/ 302 h 389"/>
                <a:gd name="T8" fmla="*/ 105 w 113"/>
                <a:gd name="T9" fmla="*/ 261 h 389"/>
                <a:gd name="T10" fmla="*/ 109 w 113"/>
                <a:gd name="T11" fmla="*/ 219 h 389"/>
                <a:gd name="T12" fmla="*/ 112 w 113"/>
                <a:gd name="T13" fmla="*/ 173 h 389"/>
                <a:gd name="T14" fmla="*/ 107 w 113"/>
                <a:gd name="T15" fmla="*/ 126 h 389"/>
                <a:gd name="T16" fmla="*/ 99 w 113"/>
                <a:gd name="T17" fmla="*/ 82 h 389"/>
                <a:gd name="T18" fmla="*/ 84 w 113"/>
                <a:gd name="T19" fmla="*/ 40 h 389"/>
                <a:gd name="T20" fmla="*/ 63 w 113"/>
                <a:gd name="T21" fmla="*/ 0 h 389"/>
                <a:gd name="T22" fmla="*/ 63 w 113"/>
                <a:gd name="T23" fmla="*/ 0 h 389"/>
                <a:gd name="T24" fmla="*/ 63 w 113"/>
                <a:gd name="T25" fmla="*/ 2 h 389"/>
                <a:gd name="T26" fmla="*/ 58 w 113"/>
                <a:gd name="T27" fmla="*/ 8 h 389"/>
                <a:gd name="T28" fmla="*/ 51 w 113"/>
                <a:gd name="T29" fmla="*/ 15 h 389"/>
                <a:gd name="T30" fmla="*/ 44 w 113"/>
                <a:gd name="T31" fmla="*/ 27 h 389"/>
                <a:gd name="T32" fmla="*/ 33 w 113"/>
                <a:gd name="T33" fmla="*/ 40 h 389"/>
                <a:gd name="T34" fmla="*/ 25 w 113"/>
                <a:gd name="T35" fmla="*/ 57 h 389"/>
                <a:gd name="T36" fmla="*/ 16 w 113"/>
                <a:gd name="T37" fmla="*/ 76 h 389"/>
                <a:gd name="T38" fmla="*/ 9 w 113"/>
                <a:gd name="T39" fmla="*/ 94 h 389"/>
                <a:gd name="T40" fmla="*/ 3 w 113"/>
                <a:gd name="T41" fmla="*/ 117 h 389"/>
                <a:gd name="T42" fmla="*/ 0 w 113"/>
                <a:gd name="T43" fmla="*/ 143 h 389"/>
                <a:gd name="T44" fmla="*/ 78 w 113"/>
                <a:gd name="T45" fmla="*/ 388 h 38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3"/>
                <a:gd name="T70" fmla="*/ 0 h 389"/>
                <a:gd name="T71" fmla="*/ 113 w 113"/>
                <a:gd name="T72" fmla="*/ 389 h 38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3" h="389">
                  <a:moveTo>
                    <a:pt x="78" y="388"/>
                  </a:moveTo>
                  <a:lnTo>
                    <a:pt x="84" y="367"/>
                  </a:lnTo>
                  <a:lnTo>
                    <a:pt x="93" y="337"/>
                  </a:lnTo>
                  <a:lnTo>
                    <a:pt x="99" y="302"/>
                  </a:lnTo>
                  <a:lnTo>
                    <a:pt x="105" y="261"/>
                  </a:lnTo>
                  <a:lnTo>
                    <a:pt x="109" y="219"/>
                  </a:lnTo>
                  <a:lnTo>
                    <a:pt x="112" y="173"/>
                  </a:lnTo>
                  <a:lnTo>
                    <a:pt x="107" y="126"/>
                  </a:lnTo>
                  <a:lnTo>
                    <a:pt x="99" y="82"/>
                  </a:lnTo>
                  <a:lnTo>
                    <a:pt x="84" y="4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58" y="8"/>
                  </a:lnTo>
                  <a:lnTo>
                    <a:pt x="51" y="15"/>
                  </a:lnTo>
                  <a:lnTo>
                    <a:pt x="44" y="27"/>
                  </a:lnTo>
                  <a:lnTo>
                    <a:pt x="33" y="40"/>
                  </a:lnTo>
                  <a:lnTo>
                    <a:pt x="25" y="57"/>
                  </a:lnTo>
                  <a:lnTo>
                    <a:pt x="16" y="76"/>
                  </a:lnTo>
                  <a:lnTo>
                    <a:pt x="9" y="94"/>
                  </a:lnTo>
                  <a:lnTo>
                    <a:pt x="3" y="117"/>
                  </a:lnTo>
                  <a:lnTo>
                    <a:pt x="0" y="143"/>
                  </a:lnTo>
                  <a:lnTo>
                    <a:pt x="78" y="388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Freeform 165"/>
            <p:cNvSpPr>
              <a:spLocks/>
            </p:cNvSpPr>
            <p:nvPr/>
          </p:nvSpPr>
          <p:spPr bwMode="auto">
            <a:xfrm>
              <a:off x="3738" y="1708"/>
              <a:ext cx="113" cy="389"/>
            </a:xfrm>
            <a:custGeom>
              <a:avLst/>
              <a:gdLst>
                <a:gd name="T0" fmla="*/ 78 w 113"/>
                <a:gd name="T1" fmla="*/ 388 h 389"/>
                <a:gd name="T2" fmla="*/ 84 w 113"/>
                <a:gd name="T3" fmla="*/ 367 h 389"/>
                <a:gd name="T4" fmla="*/ 93 w 113"/>
                <a:gd name="T5" fmla="*/ 337 h 389"/>
                <a:gd name="T6" fmla="*/ 99 w 113"/>
                <a:gd name="T7" fmla="*/ 302 h 389"/>
                <a:gd name="T8" fmla="*/ 105 w 113"/>
                <a:gd name="T9" fmla="*/ 261 h 389"/>
                <a:gd name="T10" fmla="*/ 109 w 113"/>
                <a:gd name="T11" fmla="*/ 219 h 389"/>
                <a:gd name="T12" fmla="*/ 112 w 113"/>
                <a:gd name="T13" fmla="*/ 173 h 389"/>
                <a:gd name="T14" fmla="*/ 107 w 113"/>
                <a:gd name="T15" fmla="*/ 126 h 389"/>
                <a:gd name="T16" fmla="*/ 99 w 113"/>
                <a:gd name="T17" fmla="*/ 82 h 389"/>
                <a:gd name="T18" fmla="*/ 84 w 113"/>
                <a:gd name="T19" fmla="*/ 40 h 389"/>
                <a:gd name="T20" fmla="*/ 63 w 113"/>
                <a:gd name="T21" fmla="*/ 0 h 389"/>
                <a:gd name="T22" fmla="*/ 63 w 113"/>
                <a:gd name="T23" fmla="*/ 0 h 389"/>
                <a:gd name="T24" fmla="*/ 63 w 113"/>
                <a:gd name="T25" fmla="*/ 2 h 389"/>
                <a:gd name="T26" fmla="*/ 58 w 113"/>
                <a:gd name="T27" fmla="*/ 8 h 389"/>
                <a:gd name="T28" fmla="*/ 51 w 113"/>
                <a:gd name="T29" fmla="*/ 15 h 389"/>
                <a:gd name="T30" fmla="*/ 44 w 113"/>
                <a:gd name="T31" fmla="*/ 27 h 389"/>
                <a:gd name="T32" fmla="*/ 33 w 113"/>
                <a:gd name="T33" fmla="*/ 40 h 389"/>
                <a:gd name="T34" fmla="*/ 25 w 113"/>
                <a:gd name="T35" fmla="*/ 57 h 389"/>
                <a:gd name="T36" fmla="*/ 16 w 113"/>
                <a:gd name="T37" fmla="*/ 76 h 389"/>
                <a:gd name="T38" fmla="*/ 9 w 113"/>
                <a:gd name="T39" fmla="*/ 94 h 389"/>
                <a:gd name="T40" fmla="*/ 3 w 113"/>
                <a:gd name="T41" fmla="*/ 117 h 389"/>
                <a:gd name="T42" fmla="*/ 0 w 113"/>
                <a:gd name="T43" fmla="*/ 143 h 3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3"/>
                <a:gd name="T67" fmla="*/ 0 h 389"/>
                <a:gd name="T68" fmla="*/ 113 w 113"/>
                <a:gd name="T69" fmla="*/ 389 h 38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3" h="389">
                  <a:moveTo>
                    <a:pt x="78" y="388"/>
                  </a:moveTo>
                  <a:lnTo>
                    <a:pt x="84" y="367"/>
                  </a:lnTo>
                  <a:lnTo>
                    <a:pt x="93" y="337"/>
                  </a:lnTo>
                  <a:lnTo>
                    <a:pt x="99" y="302"/>
                  </a:lnTo>
                  <a:lnTo>
                    <a:pt x="105" y="261"/>
                  </a:lnTo>
                  <a:lnTo>
                    <a:pt x="109" y="219"/>
                  </a:lnTo>
                  <a:lnTo>
                    <a:pt x="112" y="173"/>
                  </a:lnTo>
                  <a:lnTo>
                    <a:pt x="107" y="126"/>
                  </a:lnTo>
                  <a:lnTo>
                    <a:pt x="99" y="82"/>
                  </a:lnTo>
                  <a:lnTo>
                    <a:pt x="84" y="4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58" y="8"/>
                  </a:lnTo>
                  <a:lnTo>
                    <a:pt x="51" y="15"/>
                  </a:lnTo>
                  <a:lnTo>
                    <a:pt x="44" y="27"/>
                  </a:lnTo>
                  <a:lnTo>
                    <a:pt x="33" y="40"/>
                  </a:lnTo>
                  <a:lnTo>
                    <a:pt x="25" y="57"/>
                  </a:lnTo>
                  <a:lnTo>
                    <a:pt x="16" y="76"/>
                  </a:lnTo>
                  <a:lnTo>
                    <a:pt x="9" y="94"/>
                  </a:lnTo>
                  <a:lnTo>
                    <a:pt x="3" y="117"/>
                  </a:lnTo>
                  <a:lnTo>
                    <a:pt x="0" y="143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" name="Freeform 166"/>
            <p:cNvSpPr>
              <a:spLocks/>
            </p:cNvSpPr>
            <p:nvPr/>
          </p:nvSpPr>
          <p:spPr bwMode="auto">
            <a:xfrm>
              <a:off x="3633" y="1557"/>
              <a:ext cx="148" cy="332"/>
            </a:xfrm>
            <a:custGeom>
              <a:avLst/>
              <a:gdLst>
                <a:gd name="T0" fmla="*/ 140 w 148"/>
                <a:gd name="T1" fmla="*/ 331 h 332"/>
                <a:gd name="T2" fmla="*/ 144 w 148"/>
                <a:gd name="T3" fmla="*/ 310 h 332"/>
                <a:gd name="T4" fmla="*/ 147 w 148"/>
                <a:gd name="T5" fmla="*/ 280 h 332"/>
                <a:gd name="T6" fmla="*/ 147 w 148"/>
                <a:gd name="T7" fmla="*/ 248 h 332"/>
                <a:gd name="T8" fmla="*/ 147 w 148"/>
                <a:gd name="T9" fmla="*/ 213 h 332"/>
                <a:gd name="T10" fmla="*/ 144 w 148"/>
                <a:gd name="T11" fmla="*/ 174 h 332"/>
                <a:gd name="T12" fmla="*/ 136 w 148"/>
                <a:gd name="T13" fmla="*/ 137 h 332"/>
                <a:gd name="T14" fmla="*/ 128 w 148"/>
                <a:gd name="T15" fmla="*/ 98 h 332"/>
                <a:gd name="T16" fmla="*/ 110 w 148"/>
                <a:gd name="T17" fmla="*/ 61 h 332"/>
                <a:gd name="T18" fmla="*/ 92 w 148"/>
                <a:gd name="T19" fmla="*/ 29 h 332"/>
                <a:gd name="T20" fmla="*/ 66 w 148"/>
                <a:gd name="T21" fmla="*/ 0 h 332"/>
                <a:gd name="T22" fmla="*/ 66 w 148"/>
                <a:gd name="T23" fmla="*/ 0 h 332"/>
                <a:gd name="T24" fmla="*/ 64 w 148"/>
                <a:gd name="T25" fmla="*/ 2 h 332"/>
                <a:gd name="T26" fmla="*/ 58 w 148"/>
                <a:gd name="T27" fmla="*/ 4 h 332"/>
                <a:gd name="T28" fmla="*/ 52 w 148"/>
                <a:gd name="T29" fmla="*/ 10 h 332"/>
                <a:gd name="T30" fmla="*/ 43 w 148"/>
                <a:gd name="T31" fmla="*/ 19 h 332"/>
                <a:gd name="T32" fmla="*/ 32 w 148"/>
                <a:gd name="T33" fmla="*/ 27 h 332"/>
                <a:gd name="T34" fmla="*/ 25 w 148"/>
                <a:gd name="T35" fmla="*/ 38 h 332"/>
                <a:gd name="T36" fmla="*/ 14 w 148"/>
                <a:gd name="T37" fmla="*/ 50 h 332"/>
                <a:gd name="T38" fmla="*/ 7 w 148"/>
                <a:gd name="T39" fmla="*/ 61 h 332"/>
                <a:gd name="T40" fmla="*/ 2 w 148"/>
                <a:gd name="T41" fmla="*/ 75 h 332"/>
                <a:gd name="T42" fmla="*/ 0 w 148"/>
                <a:gd name="T43" fmla="*/ 89 h 332"/>
                <a:gd name="T44" fmla="*/ 140 w 148"/>
                <a:gd name="T45" fmla="*/ 331 h 3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8"/>
                <a:gd name="T70" fmla="*/ 0 h 332"/>
                <a:gd name="T71" fmla="*/ 148 w 148"/>
                <a:gd name="T72" fmla="*/ 332 h 3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8" h="332">
                  <a:moveTo>
                    <a:pt x="140" y="331"/>
                  </a:moveTo>
                  <a:lnTo>
                    <a:pt x="144" y="310"/>
                  </a:lnTo>
                  <a:lnTo>
                    <a:pt x="147" y="280"/>
                  </a:lnTo>
                  <a:lnTo>
                    <a:pt x="147" y="248"/>
                  </a:lnTo>
                  <a:lnTo>
                    <a:pt x="147" y="213"/>
                  </a:lnTo>
                  <a:lnTo>
                    <a:pt x="144" y="174"/>
                  </a:lnTo>
                  <a:lnTo>
                    <a:pt x="136" y="137"/>
                  </a:lnTo>
                  <a:lnTo>
                    <a:pt x="128" y="98"/>
                  </a:lnTo>
                  <a:lnTo>
                    <a:pt x="110" y="61"/>
                  </a:lnTo>
                  <a:lnTo>
                    <a:pt x="92" y="29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2" y="10"/>
                  </a:lnTo>
                  <a:lnTo>
                    <a:pt x="43" y="19"/>
                  </a:lnTo>
                  <a:lnTo>
                    <a:pt x="32" y="27"/>
                  </a:lnTo>
                  <a:lnTo>
                    <a:pt x="25" y="38"/>
                  </a:lnTo>
                  <a:lnTo>
                    <a:pt x="14" y="50"/>
                  </a:lnTo>
                  <a:lnTo>
                    <a:pt x="7" y="61"/>
                  </a:lnTo>
                  <a:lnTo>
                    <a:pt x="2" y="75"/>
                  </a:lnTo>
                  <a:lnTo>
                    <a:pt x="0" y="89"/>
                  </a:lnTo>
                  <a:lnTo>
                    <a:pt x="140" y="331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" name="Freeform 167"/>
            <p:cNvSpPr>
              <a:spLocks/>
            </p:cNvSpPr>
            <p:nvPr/>
          </p:nvSpPr>
          <p:spPr bwMode="auto">
            <a:xfrm>
              <a:off x="3633" y="1557"/>
              <a:ext cx="148" cy="332"/>
            </a:xfrm>
            <a:custGeom>
              <a:avLst/>
              <a:gdLst>
                <a:gd name="T0" fmla="*/ 140 w 148"/>
                <a:gd name="T1" fmla="*/ 331 h 332"/>
                <a:gd name="T2" fmla="*/ 144 w 148"/>
                <a:gd name="T3" fmla="*/ 310 h 332"/>
                <a:gd name="T4" fmla="*/ 147 w 148"/>
                <a:gd name="T5" fmla="*/ 280 h 332"/>
                <a:gd name="T6" fmla="*/ 147 w 148"/>
                <a:gd name="T7" fmla="*/ 248 h 332"/>
                <a:gd name="T8" fmla="*/ 147 w 148"/>
                <a:gd name="T9" fmla="*/ 213 h 332"/>
                <a:gd name="T10" fmla="*/ 144 w 148"/>
                <a:gd name="T11" fmla="*/ 174 h 332"/>
                <a:gd name="T12" fmla="*/ 136 w 148"/>
                <a:gd name="T13" fmla="*/ 137 h 332"/>
                <a:gd name="T14" fmla="*/ 128 w 148"/>
                <a:gd name="T15" fmla="*/ 98 h 332"/>
                <a:gd name="T16" fmla="*/ 110 w 148"/>
                <a:gd name="T17" fmla="*/ 61 h 332"/>
                <a:gd name="T18" fmla="*/ 92 w 148"/>
                <a:gd name="T19" fmla="*/ 29 h 332"/>
                <a:gd name="T20" fmla="*/ 66 w 148"/>
                <a:gd name="T21" fmla="*/ 0 h 332"/>
                <a:gd name="T22" fmla="*/ 66 w 148"/>
                <a:gd name="T23" fmla="*/ 0 h 332"/>
                <a:gd name="T24" fmla="*/ 64 w 148"/>
                <a:gd name="T25" fmla="*/ 2 h 332"/>
                <a:gd name="T26" fmla="*/ 58 w 148"/>
                <a:gd name="T27" fmla="*/ 4 h 332"/>
                <a:gd name="T28" fmla="*/ 52 w 148"/>
                <a:gd name="T29" fmla="*/ 10 h 332"/>
                <a:gd name="T30" fmla="*/ 43 w 148"/>
                <a:gd name="T31" fmla="*/ 19 h 332"/>
                <a:gd name="T32" fmla="*/ 32 w 148"/>
                <a:gd name="T33" fmla="*/ 27 h 332"/>
                <a:gd name="T34" fmla="*/ 25 w 148"/>
                <a:gd name="T35" fmla="*/ 38 h 332"/>
                <a:gd name="T36" fmla="*/ 14 w 148"/>
                <a:gd name="T37" fmla="*/ 50 h 332"/>
                <a:gd name="T38" fmla="*/ 7 w 148"/>
                <a:gd name="T39" fmla="*/ 61 h 332"/>
                <a:gd name="T40" fmla="*/ 2 w 148"/>
                <a:gd name="T41" fmla="*/ 75 h 332"/>
                <a:gd name="T42" fmla="*/ 0 w 148"/>
                <a:gd name="T43" fmla="*/ 89 h 3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8"/>
                <a:gd name="T67" fmla="*/ 0 h 332"/>
                <a:gd name="T68" fmla="*/ 148 w 148"/>
                <a:gd name="T69" fmla="*/ 332 h 3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8" h="332">
                  <a:moveTo>
                    <a:pt x="140" y="331"/>
                  </a:moveTo>
                  <a:lnTo>
                    <a:pt x="144" y="310"/>
                  </a:lnTo>
                  <a:lnTo>
                    <a:pt x="147" y="280"/>
                  </a:lnTo>
                  <a:lnTo>
                    <a:pt x="147" y="248"/>
                  </a:lnTo>
                  <a:lnTo>
                    <a:pt x="147" y="213"/>
                  </a:lnTo>
                  <a:lnTo>
                    <a:pt x="144" y="174"/>
                  </a:lnTo>
                  <a:lnTo>
                    <a:pt x="136" y="137"/>
                  </a:lnTo>
                  <a:lnTo>
                    <a:pt x="128" y="98"/>
                  </a:lnTo>
                  <a:lnTo>
                    <a:pt x="110" y="61"/>
                  </a:lnTo>
                  <a:lnTo>
                    <a:pt x="92" y="29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2" y="10"/>
                  </a:lnTo>
                  <a:lnTo>
                    <a:pt x="43" y="19"/>
                  </a:lnTo>
                  <a:lnTo>
                    <a:pt x="32" y="27"/>
                  </a:lnTo>
                  <a:lnTo>
                    <a:pt x="25" y="38"/>
                  </a:lnTo>
                  <a:lnTo>
                    <a:pt x="14" y="50"/>
                  </a:lnTo>
                  <a:lnTo>
                    <a:pt x="7" y="61"/>
                  </a:lnTo>
                  <a:lnTo>
                    <a:pt x="2" y="75"/>
                  </a:lnTo>
                  <a:lnTo>
                    <a:pt x="0" y="89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Freeform 168"/>
            <p:cNvSpPr>
              <a:spLocks/>
            </p:cNvSpPr>
            <p:nvPr/>
          </p:nvSpPr>
          <p:spPr bwMode="auto">
            <a:xfrm>
              <a:off x="3557" y="1465"/>
              <a:ext cx="140" cy="268"/>
            </a:xfrm>
            <a:custGeom>
              <a:avLst/>
              <a:gdLst>
                <a:gd name="T0" fmla="*/ 131 w 140"/>
                <a:gd name="T1" fmla="*/ 267 h 268"/>
                <a:gd name="T2" fmla="*/ 134 w 140"/>
                <a:gd name="T3" fmla="*/ 250 h 268"/>
                <a:gd name="T4" fmla="*/ 136 w 140"/>
                <a:gd name="T5" fmla="*/ 229 h 268"/>
                <a:gd name="T6" fmla="*/ 139 w 140"/>
                <a:gd name="T7" fmla="*/ 202 h 268"/>
                <a:gd name="T8" fmla="*/ 136 w 140"/>
                <a:gd name="T9" fmla="*/ 174 h 268"/>
                <a:gd name="T10" fmla="*/ 132 w 140"/>
                <a:gd name="T11" fmla="*/ 142 h 268"/>
                <a:gd name="T12" fmla="*/ 126 w 140"/>
                <a:gd name="T13" fmla="*/ 112 h 268"/>
                <a:gd name="T14" fmla="*/ 115 w 140"/>
                <a:gd name="T15" fmla="*/ 80 h 268"/>
                <a:gd name="T16" fmla="*/ 101 w 140"/>
                <a:gd name="T17" fmla="*/ 50 h 268"/>
                <a:gd name="T18" fmla="*/ 83 w 140"/>
                <a:gd name="T19" fmla="*/ 23 h 268"/>
                <a:gd name="T20" fmla="*/ 60 w 140"/>
                <a:gd name="T21" fmla="*/ 0 h 268"/>
                <a:gd name="T22" fmla="*/ 60 w 140"/>
                <a:gd name="T23" fmla="*/ 0 h 268"/>
                <a:gd name="T24" fmla="*/ 62 w 140"/>
                <a:gd name="T25" fmla="*/ 4 h 268"/>
                <a:gd name="T26" fmla="*/ 58 w 140"/>
                <a:gd name="T27" fmla="*/ 8 h 268"/>
                <a:gd name="T28" fmla="*/ 52 w 140"/>
                <a:gd name="T29" fmla="*/ 13 h 268"/>
                <a:gd name="T30" fmla="*/ 44 w 140"/>
                <a:gd name="T31" fmla="*/ 20 h 268"/>
                <a:gd name="T32" fmla="*/ 33 w 140"/>
                <a:gd name="T33" fmla="*/ 29 h 268"/>
                <a:gd name="T34" fmla="*/ 23 w 140"/>
                <a:gd name="T35" fmla="*/ 40 h 268"/>
                <a:gd name="T36" fmla="*/ 14 w 140"/>
                <a:gd name="T37" fmla="*/ 50 h 268"/>
                <a:gd name="T38" fmla="*/ 6 w 140"/>
                <a:gd name="T39" fmla="*/ 63 h 268"/>
                <a:gd name="T40" fmla="*/ 2 w 140"/>
                <a:gd name="T41" fmla="*/ 80 h 268"/>
                <a:gd name="T42" fmla="*/ 0 w 140"/>
                <a:gd name="T43" fmla="*/ 94 h 268"/>
                <a:gd name="T44" fmla="*/ 131 w 140"/>
                <a:gd name="T45" fmla="*/ 267 h 2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0"/>
                <a:gd name="T70" fmla="*/ 0 h 268"/>
                <a:gd name="T71" fmla="*/ 140 w 140"/>
                <a:gd name="T72" fmla="*/ 268 h 2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0" h="268">
                  <a:moveTo>
                    <a:pt x="131" y="267"/>
                  </a:moveTo>
                  <a:lnTo>
                    <a:pt x="134" y="250"/>
                  </a:lnTo>
                  <a:lnTo>
                    <a:pt x="136" y="229"/>
                  </a:lnTo>
                  <a:lnTo>
                    <a:pt x="139" y="202"/>
                  </a:lnTo>
                  <a:lnTo>
                    <a:pt x="136" y="174"/>
                  </a:lnTo>
                  <a:lnTo>
                    <a:pt x="132" y="142"/>
                  </a:lnTo>
                  <a:lnTo>
                    <a:pt x="126" y="112"/>
                  </a:lnTo>
                  <a:lnTo>
                    <a:pt x="115" y="80"/>
                  </a:lnTo>
                  <a:lnTo>
                    <a:pt x="101" y="50"/>
                  </a:lnTo>
                  <a:lnTo>
                    <a:pt x="83" y="23"/>
                  </a:lnTo>
                  <a:lnTo>
                    <a:pt x="60" y="0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2" y="13"/>
                  </a:lnTo>
                  <a:lnTo>
                    <a:pt x="44" y="20"/>
                  </a:lnTo>
                  <a:lnTo>
                    <a:pt x="33" y="29"/>
                  </a:lnTo>
                  <a:lnTo>
                    <a:pt x="23" y="40"/>
                  </a:lnTo>
                  <a:lnTo>
                    <a:pt x="14" y="50"/>
                  </a:lnTo>
                  <a:lnTo>
                    <a:pt x="6" y="63"/>
                  </a:lnTo>
                  <a:lnTo>
                    <a:pt x="2" y="80"/>
                  </a:lnTo>
                  <a:lnTo>
                    <a:pt x="0" y="94"/>
                  </a:lnTo>
                  <a:lnTo>
                    <a:pt x="131" y="267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Freeform 169"/>
            <p:cNvSpPr>
              <a:spLocks/>
            </p:cNvSpPr>
            <p:nvPr/>
          </p:nvSpPr>
          <p:spPr bwMode="auto">
            <a:xfrm>
              <a:off x="3557" y="1465"/>
              <a:ext cx="140" cy="268"/>
            </a:xfrm>
            <a:custGeom>
              <a:avLst/>
              <a:gdLst>
                <a:gd name="T0" fmla="*/ 131 w 140"/>
                <a:gd name="T1" fmla="*/ 267 h 268"/>
                <a:gd name="T2" fmla="*/ 134 w 140"/>
                <a:gd name="T3" fmla="*/ 250 h 268"/>
                <a:gd name="T4" fmla="*/ 136 w 140"/>
                <a:gd name="T5" fmla="*/ 229 h 268"/>
                <a:gd name="T6" fmla="*/ 139 w 140"/>
                <a:gd name="T7" fmla="*/ 202 h 268"/>
                <a:gd name="T8" fmla="*/ 136 w 140"/>
                <a:gd name="T9" fmla="*/ 174 h 268"/>
                <a:gd name="T10" fmla="*/ 132 w 140"/>
                <a:gd name="T11" fmla="*/ 142 h 268"/>
                <a:gd name="T12" fmla="*/ 126 w 140"/>
                <a:gd name="T13" fmla="*/ 112 h 268"/>
                <a:gd name="T14" fmla="*/ 115 w 140"/>
                <a:gd name="T15" fmla="*/ 80 h 268"/>
                <a:gd name="T16" fmla="*/ 101 w 140"/>
                <a:gd name="T17" fmla="*/ 50 h 268"/>
                <a:gd name="T18" fmla="*/ 83 w 140"/>
                <a:gd name="T19" fmla="*/ 23 h 268"/>
                <a:gd name="T20" fmla="*/ 60 w 140"/>
                <a:gd name="T21" fmla="*/ 0 h 268"/>
                <a:gd name="T22" fmla="*/ 60 w 140"/>
                <a:gd name="T23" fmla="*/ 0 h 268"/>
                <a:gd name="T24" fmla="*/ 62 w 140"/>
                <a:gd name="T25" fmla="*/ 4 h 268"/>
                <a:gd name="T26" fmla="*/ 58 w 140"/>
                <a:gd name="T27" fmla="*/ 8 h 268"/>
                <a:gd name="T28" fmla="*/ 52 w 140"/>
                <a:gd name="T29" fmla="*/ 13 h 268"/>
                <a:gd name="T30" fmla="*/ 44 w 140"/>
                <a:gd name="T31" fmla="*/ 20 h 268"/>
                <a:gd name="T32" fmla="*/ 33 w 140"/>
                <a:gd name="T33" fmla="*/ 29 h 268"/>
                <a:gd name="T34" fmla="*/ 23 w 140"/>
                <a:gd name="T35" fmla="*/ 40 h 268"/>
                <a:gd name="T36" fmla="*/ 14 w 140"/>
                <a:gd name="T37" fmla="*/ 50 h 268"/>
                <a:gd name="T38" fmla="*/ 6 w 140"/>
                <a:gd name="T39" fmla="*/ 63 h 268"/>
                <a:gd name="T40" fmla="*/ 2 w 140"/>
                <a:gd name="T41" fmla="*/ 80 h 268"/>
                <a:gd name="T42" fmla="*/ 0 w 140"/>
                <a:gd name="T43" fmla="*/ 94 h 2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0"/>
                <a:gd name="T67" fmla="*/ 0 h 268"/>
                <a:gd name="T68" fmla="*/ 140 w 140"/>
                <a:gd name="T69" fmla="*/ 268 h 2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0" h="268">
                  <a:moveTo>
                    <a:pt x="131" y="267"/>
                  </a:moveTo>
                  <a:lnTo>
                    <a:pt x="134" y="250"/>
                  </a:lnTo>
                  <a:lnTo>
                    <a:pt x="136" y="229"/>
                  </a:lnTo>
                  <a:lnTo>
                    <a:pt x="139" y="202"/>
                  </a:lnTo>
                  <a:lnTo>
                    <a:pt x="136" y="174"/>
                  </a:lnTo>
                  <a:lnTo>
                    <a:pt x="132" y="142"/>
                  </a:lnTo>
                  <a:lnTo>
                    <a:pt x="126" y="112"/>
                  </a:lnTo>
                  <a:lnTo>
                    <a:pt x="115" y="80"/>
                  </a:lnTo>
                  <a:lnTo>
                    <a:pt x="101" y="50"/>
                  </a:lnTo>
                  <a:lnTo>
                    <a:pt x="83" y="23"/>
                  </a:lnTo>
                  <a:lnTo>
                    <a:pt x="60" y="0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2" y="13"/>
                  </a:lnTo>
                  <a:lnTo>
                    <a:pt x="44" y="20"/>
                  </a:lnTo>
                  <a:lnTo>
                    <a:pt x="33" y="29"/>
                  </a:lnTo>
                  <a:lnTo>
                    <a:pt x="23" y="40"/>
                  </a:lnTo>
                  <a:lnTo>
                    <a:pt x="14" y="50"/>
                  </a:lnTo>
                  <a:lnTo>
                    <a:pt x="6" y="63"/>
                  </a:lnTo>
                  <a:lnTo>
                    <a:pt x="2" y="80"/>
                  </a:lnTo>
                  <a:lnTo>
                    <a:pt x="0" y="94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Freeform 170"/>
            <p:cNvSpPr>
              <a:spLocks/>
            </p:cNvSpPr>
            <p:nvPr/>
          </p:nvSpPr>
          <p:spPr bwMode="auto">
            <a:xfrm>
              <a:off x="3349" y="1331"/>
              <a:ext cx="252" cy="268"/>
            </a:xfrm>
            <a:custGeom>
              <a:avLst/>
              <a:gdLst>
                <a:gd name="T0" fmla="*/ 246 w 252"/>
                <a:gd name="T1" fmla="*/ 267 h 268"/>
                <a:gd name="T2" fmla="*/ 251 w 252"/>
                <a:gd name="T3" fmla="*/ 249 h 268"/>
                <a:gd name="T4" fmla="*/ 251 w 252"/>
                <a:gd name="T5" fmla="*/ 230 h 268"/>
                <a:gd name="T6" fmla="*/ 251 w 252"/>
                <a:gd name="T7" fmla="*/ 207 h 268"/>
                <a:gd name="T8" fmla="*/ 248 w 252"/>
                <a:gd name="T9" fmla="*/ 184 h 268"/>
                <a:gd name="T10" fmla="*/ 244 w 252"/>
                <a:gd name="T11" fmla="*/ 161 h 268"/>
                <a:gd name="T12" fmla="*/ 241 w 252"/>
                <a:gd name="T13" fmla="*/ 138 h 268"/>
                <a:gd name="T14" fmla="*/ 232 w 252"/>
                <a:gd name="T15" fmla="*/ 115 h 268"/>
                <a:gd name="T16" fmla="*/ 223 w 252"/>
                <a:gd name="T17" fmla="*/ 92 h 268"/>
                <a:gd name="T18" fmla="*/ 211 w 252"/>
                <a:gd name="T19" fmla="*/ 71 h 268"/>
                <a:gd name="T20" fmla="*/ 198 w 252"/>
                <a:gd name="T21" fmla="*/ 52 h 268"/>
                <a:gd name="T22" fmla="*/ 198 w 252"/>
                <a:gd name="T23" fmla="*/ 52 h 268"/>
                <a:gd name="T24" fmla="*/ 183 w 252"/>
                <a:gd name="T25" fmla="*/ 35 h 268"/>
                <a:gd name="T26" fmla="*/ 168 w 252"/>
                <a:gd name="T27" fmla="*/ 23 h 268"/>
                <a:gd name="T28" fmla="*/ 151 w 252"/>
                <a:gd name="T29" fmla="*/ 12 h 268"/>
                <a:gd name="T30" fmla="*/ 137 w 252"/>
                <a:gd name="T31" fmla="*/ 5 h 268"/>
                <a:gd name="T32" fmla="*/ 119 w 252"/>
                <a:gd name="T33" fmla="*/ 2 h 268"/>
                <a:gd name="T34" fmla="*/ 105 w 252"/>
                <a:gd name="T35" fmla="*/ 0 h 268"/>
                <a:gd name="T36" fmla="*/ 89 w 252"/>
                <a:gd name="T37" fmla="*/ 0 h 268"/>
                <a:gd name="T38" fmla="*/ 71 w 252"/>
                <a:gd name="T39" fmla="*/ 0 h 268"/>
                <a:gd name="T40" fmla="*/ 57 w 252"/>
                <a:gd name="T41" fmla="*/ 3 h 268"/>
                <a:gd name="T42" fmla="*/ 41 w 252"/>
                <a:gd name="T43" fmla="*/ 5 h 268"/>
                <a:gd name="T44" fmla="*/ 41 w 252"/>
                <a:gd name="T45" fmla="*/ 5 h 268"/>
                <a:gd name="T46" fmla="*/ 39 w 252"/>
                <a:gd name="T47" fmla="*/ 7 h 268"/>
                <a:gd name="T48" fmla="*/ 36 w 252"/>
                <a:gd name="T49" fmla="*/ 12 h 268"/>
                <a:gd name="T50" fmla="*/ 31 w 252"/>
                <a:gd name="T51" fmla="*/ 18 h 268"/>
                <a:gd name="T52" fmla="*/ 25 w 252"/>
                <a:gd name="T53" fmla="*/ 25 h 268"/>
                <a:gd name="T54" fmla="*/ 18 w 252"/>
                <a:gd name="T55" fmla="*/ 35 h 268"/>
                <a:gd name="T56" fmla="*/ 13 w 252"/>
                <a:gd name="T57" fmla="*/ 43 h 268"/>
                <a:gd name="T58" fmla="*/ 6 w 252"/>
                <a:gd name="T59" fmla="*/ 56 h 268"/>
                <a:gd name="T60" fmla="*/ 2 w 252"/>
                <a:gd name="T61" fmla="*/ 67 h 268"/>
                <a:gd name="T62" fmla="*/ 0 w 252"/>
                <a:gd name="T63" fmla="*/ 79 h 268"/>
                <a:gd name="T64" fmla="*/ 2 w 252"/>
                <a:gd name="T65" fmla="*/ 92 h 268"/>
                <a:gd name="T66" fmla="*/ 246 w 252"/>
                <a:gd name="T67" fmla="*/ 267 h 2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268"/>
                <a:gd name="T104" fmla="*/ 252 w 252"/>
                <a:gd name="T105" fmla="*/ 268 h 2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268">
                  <a:moveTo>
                    <a:pt x="246" y="267"/>
                  </a:moveTo>
                  <a:lnTo>
                    <a:pt x="251" y="249"/>
                  </a:lnTo>
                  <a:lnTo>
                    <a:pt x="251" y="230"/>
                  </a:lnTo>
                  <a:lnTo>
                    <a:pt x="251" y="207"/>
                  </a:lnTo>
                  <a:lnTo>
                    <a:pt x="248" y="184"/>
                  </a:lnTo>
                  <a:lnTo>
                    <a:pt x="244" y="161"/>
                  </a:lnTo>
                  <a:lnTo>
                    <a:pt x="241" y="138"/>
                  </a:lnTo>
                  <a:lnTo>
                    <a:pt x="232" y="115"/>
                  </a:lnTo>
                  <a:lnTo>
                    <a:pt x="223" y="92"/>
                  </a:lnTo>
                  <a:lnTo>
                    <a:pt x="211" y="71"/>
                  </a:lnTo>
                  <a:lnTo>
                    <a:pt x="198" y="52"/>
                  </a:lnTo>
                  <a:lnTo>
                    <a:pt x="183" y="35"/>
                  </a:lnTo>
                  <a:lnTo>
                    <a:pt x="168" y="23"/>
                  </a:lnTo>
                  <a:lnTo>
                    <a:pt x="151" y="12"/>
                  </a:lnTo>
                  <a:lnTo>
                    <a:pt x="137" y="5"/>
                  </a:lnTo>
                  <a:lnTo>
                    <a:pt x="119" y="2"/>
                  </a:lnTo>
                  <a:lnTo>
                    <a:pt x="105" y="0"/>
                  </a:lnTo>
                  <a:lnTo>
                    <a:pt x="89" y="0"/>
                  </a:lnTo>
                  <a:lnTo>
                    <a:pt x="71" y="0"/>
                  </a:lnTo>
                  <a:lnTo>
                    <a:pt x="57" y="3"/>
                  </a:lnTo>
                  <a:lnTo>
                    <a:pt x="41" y="5"/>
                  </a:lnTo>
                  <a:lnTo>
                    <a:pt x="39" y="7"/>
                  </a:lnTo>
                  <a:lnTo>
                    <a:pt x="36" y="12"/>
                  </a:lnTo>
                  <a:lnTo>
                    <a:pt x="31" y="18"/>
                  </a:lnTo>
                  <a:lnTo>
                    <a:pt x="25" y="25"/>
                  </a:lnTo>
                  <a:lnTo>
                    <a:pt x="18" y="35"/>
                  </a:lnTo>
                  <a:lnTo>
                    <a:pt x="13" y="43"/>
                  </a:lnTo>
                  <a:lnTo>
                    <a:pt x="6" y="56"/>
                  </a:lnTo>
                  <a:lnTo>
                    <a:pt x="2" y="67"/>
                  </a:lnTo>
                  <a:lnTo>
                    <a:pt x="0" y="79"/>
                  </a:lnTo>
                  <a:lnTo>
                    <a:pt x="2" y="92"/>
                  </a:lnTo>
                  <a:lnTo>
                    <a:pt x="246" y="267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Freeform 171"/>
            <p:cNvSpPr>
              <a:spLocks/>
            </p:cNvSpPr>
            <p:nvPr/>
          </p:nvSpPr>
          <p:spPr bwMode="auto">
            <a:xfrm>
              <a:off x="3349" y="1331"/>
              <a:ext cx="252" cy="268"/>
            </a:xfrm>
            <a:custGeom>
              <a:avLst/>
              <a:gdLst>
                <a:gd name="T0" fmla="*/ 246 w 252"/>
                <a:gd name="T1" fmla="*/ 267 h 268"/>
                <a:gd name="T2" fmla="*/ 251 w 252"/>
                <a:gd name="T3" fmla="*/ 249 h 268"/>
                <a:gd name="T4" fmla="*/ 251 w 252"/>
                <a:gd name="T5" fmla="*/ 230 h 268"/>
                <a:gd name="T6" fmla="*/ 251 w 252"/>
                <a:gd name="T7" fmla="*/ 207 h 268"/>
                <a:gd name="T8" fmla="*/ 248 w 252"/>
                <a:gd name="T9" fmla="*/ 184 h 268"/>
                <a:gd name="T10" fmla="*/ 244 w 252"/>
                <a:gd name="T11" fmla="*/ 161 h 268"/>
                <a:gd name="T12" fmla="*/ 241 w 252"/>
                <a:gd name="T13" fmla="*/ 138 h 268"/>
                <a:gd name="T14" fmla="*/ 232 w 252"/>
                <a:gd name="T15" fmla="*/ 115 h 268"/>
                <a:gd name="T16" fmla="*/ 223 w 252"/>
                <a:gd name="T17" fmla="*/ 92 h 268"/>
                <a:gd name="T18" fmla="*/ 211 w 252"/>
                <a:gd name="T19" fmla="*/ 71 h 268"/>
                <a:gd name="T20" fmla="*/ 198 w 252"/>
                <a:gd name="T21" fmla="*/ 52 h 268"/>
                <a:gd name="T22" fmla="*/ 198 w 252"/>
                <a:gd name="T23" fmla="*/ 52 h 268"/>
                <a:gd name="T24" fmla="*/ 183 w 252"/>
                <a:gd name="T25" fmla="*/ 35 h 268"/>
                <a:gd name="T26" fmla="*/ 168 w 252"/>
                <a:gd name="T27" fmla="*/ 23 h 268"/>
                <a:gd name="T28" fmla="*/ 151 w 252"/>
                <a:gd name="T29" fmla="*/ 12 h 268"/>
                <a:gd name="T30" fmla="*/ 137 w 252"/>
                <a:gd name="T31" fmla="*/ 5 h 268"/>
                <a:gd name="T32" fmla="*/ 119 w 252"/>
                <a:gd name="T33" fmla="*/ 2 h 268"/>
                <a:gd name="T34" fmla="*/ 105 w 252"/>
                <a:gd name="T35" fmla="*/ 0 h 268"/>
                <a:gd name="T36" fmla="*/ 89 w 252"/>
                <a:gd name="T37" fmla="*/ 0 h 268"/>
                <a:gd name="T38" fmla="*/ 71 w 252"/>
                <a:gd name="T39" fmla="*/ 0 h 268"/>
                <a:gd name="T40" fmla="*/ 57 w 252"/>
                <a:gd name="T41" fmla="*/ 3 h 268"/>
                <a:gd name="T42" fmla="*/ 41 w 252"/>
                <a:gd name="T43" fmla="*/ 5 h 268"/>
                <a:gd name="T44" fmla="*/ 41 w 252"/>
                <a:gd name="T45" fmla="*/ 5 h 268"/>
                <a:gd name="T46" fmla="*/ 39 w 252"/>
                <a:gd name="T47" fmla="*/ 7 h 268"/>
                <a:gd name="T48" fmla="*/ 36 w 252"/>
                <a:gd name="T49" fmla="*/ 12 h 268"/>
                <a:gd name="T50" fmla="*/ 31 w 252"/>
                <a:gd name="T51" fmla="*/ 18 h 268"/>
                <a:gd name="T52" fmla="*/ 25 w 252"/>
                <a:gd name="T53" fmla="*/ 25 h 268"/>
                <a:gd name="T54" fmla="*/ 18 w 252"/>
                <a:gd name="T55" fmla="*/ 35 h 268"/>
                <a:gd name="T56" fmla="*/ 13 w 252"/>
                <a:gd name="T57" fmla="*/ 43 h 268"/>
                <a:gd name="T58" fmla="*/ 6 w 252"/>
                <a:gd name="T59" fmla="*/ 56 h 268"/>
                <a:gd name="T60" fmla="*/ 2 w 252"/>
                <a:gd name="T61" fmla="*/ 67 h 268"/>
                <a:gd name="T62" fmla="*/ 0 w 252"/>
                <a:gd name="T63" fmla="*/ 79 h 268"/>
                <a:gd name="T64" fmla="*/ 2 w 252"/>
                <a:gd name="T65" fmla="*/ 92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268"/>
                <a:gd name="T101" fmla="*/ 252 w 252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268">
                  <a:moveTo>
                    <a:pt x="246" y="267"/>
                  </a:moveTo>
                  <a:lnTo>
                    <a:pt x="251" y="249"/>
                  </a:lnTo>
                  <a:lnTo>
                    <a:pt x="251" y="230"/>
                  </a:lnTo>
                  <a:lnTo>
                    <a:pt x="251" y="207"/>
                  </a:lnTo>
                  <a:lnTo>
                    <a:pt x="248" y="184"/>
                  </a:lnTo>
                  <a:lnTo>
                    <a:pt x="244" y="161"/>
                  </a:lnTo>
                  <a:lnTo>
                    <a:pt x="241" y="138"/>
                  </a:lnTo>
                  <a:lnTo>
                    <a:pt x="232" y="115"/>
                  </a:lnTo>
                  <a:lnTo>
                    <a:pt x="223" y="92"/>
                  </a:lnTo>
                  <a:lnTo>
                    <a:pt x="211" y="71"/>
                  </a:lnTo>
                  <a:lnTo>
                    <a:pt x="198" y="52"/>
                  </a:lnTo>
                  <a:lnTo>
                    <a:pt x="183" y="35"/>
                  </a:lnTo>
                  <a:lnTo>
                    <a:pt x="168" y="23"/>
                  </a:lnTo>
                  <a:lnTo>
                    <a:pt x="151" y="12"/>
                  </a:lnTo>
                  <a:lnTo>
                    <a:pt x="137" y="5"/>
                  </a:lnTo>
                  <a:lnTo>
                    <a:pt x="119" y="2"/>
                  </a:lnTo>
                  <a:lnTo>
                    <a:pt x="105" y="0"/>
                  </a:lnTo>
                  <a:lnTo>
                    <a:pt x="89" y="0"/>
                  </a:lnTo>
                  <a:lnTo>
                    <a:pt x="71" y="0"/>
                  </a:lnTo>
                  <a:lnTo>
                    <a:pt x="57" y="3"/>
                  </a:lnTo>
                  <a:lnTo>
                    <a:pt x="41" y="5"/>
                  </a:lnTo>
                  <a:lnTo>
                    <a:pt x="39" y="7"/>
                  </a:lnTo>
                  <a:lnTo>
                    <a:pt x="36" y="12"/>
                  </a:lnTo>
                  <a:lnTo>
                    <a:pt x="31" y="18"/>
                  </a:lnTo>
                  <a:lnTo>
                    <a:pt x="25" y="25"/>
                  </a:lnTo>
                  <a:lnTo>
                    <a:pt x="18" y="35"/>
                  </a:lnTo>
                  <a:lnTo>
                    <a:pt x="13" y="43"/>
                  </a:lnTo>
                  <a:lnTo>
                    <a:pt x="6" y="56"/>
                  </a:lnTo>
                  <a:lnTo>
                    <a:pt x="2" y="67"/>
                  </a:lnTo>
                  <a:lnTo>
                    <a:pt x="0" y="79"/>
                  </a:lnTo>
                  <a:lnTo>
                    <a:pt x="2" y="92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Freeform 172"/>
            <p:cNvSpPr>
              <a:spLocks/>
            </p:cNvSpPr>
            <p:nvPr/>
          </p:nvSpPr>
          <p:spPr bwMode="auto">
            <a:xfrm>
              <a:off x="3305" y="1278"/>
              <a:ext cx="195" cy="218"/>
            </a:xfrm>
            <a:custGeom>
              <a:avLst/>
              <a:gdLst>
                <a:gd name="T0" fmla="*/ 194 w 195"/>
                <a:gd name="T1" fmla="*/ 217 h 218"/>
                <a:gd name="T2" fmla="*/ 194 w 195"/>
                <a:gd name="T3" fmla="*/ 196 h 218"/>
                <a:gd name="T4" fmla="*/ 189 w 195"/>
                <a:gd name="T5" fmla="*/ 170 h 218"/>
                <a:gd name="T6" fmla="*/ 184 w 195"/>
                <a:gd name="T7" fmla="*/ 143 h 218"/>
                <a:gd name="T8" fmla="*/ 173 w 195"/>
                <a:gd name="T9" fmla="*/ 115 h 218"/>
                <a:gd name="T10" fmla="*/ 159 w 195"/>
                <a:gd name="T11" fmla="*/ 88 h 218"/>
                <a:gd name="T12" fmla="*/ 141 w 195"/>
                <a:gd name="T13" fmla="*/ 60 h 218"/>
                <a:gd name="T14" fmla="*/ 117 w 195"/>
                <a:gd name="T15" fmla="*/ 37 h 218"/>
                <a:gd name="T16" fmla="*/ 92 w 195"/>
                <a:gd name="T17" fmla="*/ 18 h 218"/>
                <a:gd name="T18" fmla="*/ 59 w 195"/>
                <a:gd name="T19" fmla="*/ 6 h 218"/>
                <a:gd name="T20" fmla="*/ 18 w 195"/>
                <a:gd name="T21" fmla="*/ 0 h 218"/>
                <a:gd name="T22" fmla="*/ 18 w 195"/>
                <a:gd name="T23" fmla="*/ 0 h 218"/>
                <a:gd name="T24" fmla="*/ 18 w 195"/>
                <a:gd name="T25" fmla="*/ 2 h 218"/>
                <a:gd name="T26" fmla="*/ 16 w 195"/>
                <a:gd name="T27" fmla="*/ 6 h 218"/>
                <a:gd name="T28" fmla="*/ 14 w 195"/>
                <a:gd name="T29" fmla="*/ 12 h 218"/>
                <a:gd name="T30" fmla="*/ 12 w 195"/>
                <a:gd name="T31" fmla="*/ 18 h 218"/>
                <a:gd name="T32" fmla="*/ 8 w 195"/>
                <a:gd name="T33" fmla="*/ 29 h 218"/>
                <a:gd name="T34" fmla="*/ 6 w 195"/>
                <a:gd name="T35" fmla="*/ 39 h 218"/>
                <a:gd name="T36" fmla="*/ 2 w 195"/>
                <a:gd name="T37" fmla="*/ 52 h 218"/>
                <a:gd name="T38" fmla="*/ 2 w 195"/>
                <a:gd name="T39" fmla="*/ 67 h 218"/>
                <a:gd name="T40" fmla="*/ 0 w 195"/>
                <a:gd name="T41" fmla="*/ 80 h 218"/>
                <a:gd name="T42" fmla="*/ 0 w 195"/>
                <a:gd name="T43" fmla="*/ 92 h 218"/>
                <a:gd name="T44" fmla="*/ 194 w 195"/>
                <a:gd name="T45" fmla="*/ 217 h 2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5"/>
                <a:gd name="T70" fmla="*/ 0 h 218"/>
                <a:gd name="T71" fmla="*/ 195 w 195"/>
                <a:gd name="T72" fmla="*/ 218 h 2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5" h="218">
                  <a:moveTo>
                    <a:pt x="194" y="217"/>
                  </a:moveTo>
                  <a:lnTo>
                    <a:pt x="194" y="196"/>
                  </a:lnTo>
                  <a:lnTo>
                    <a:pt x="189" y="170"/>
                  </a:lnTo>
                  <a:lnTo>
                    <a:pt x="184" y="143"/>
                  </a:lnTo>
                  <a:lnTo>
                    <a:pt x="173" y="115"/>
                  </a:lnTo>
                  <a:lnTo>
                    <a:pt x="159" y="88"/>
                  </a:lnTo>
                  <a:lnTo>
                    <a:pt x="141" y="60"/>
                  </a:lnTo>
                  <a:lnTo>
                    <a:pt x="117" y="37"/>
                  </a:lnTo>
                  <a:lnTo>
                    <a:pt x="92" y="18"/>
                  </a:lnTo>
                  <a:lnTo>
                    <a:pt x="59" y="6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8" y="29"/>
                  </a:lnTo>
                  <a:lnTo>
                    <a:pt x="6" y="39"/>
                  </a:lnTo>
                  <a:lnTo>
                    <a:pt x="2" y="52"/>
                  </a:lnTo>
                  <a:lnTo>
                    <a:pt x="2" y="67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194" y="217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173"/>
            <p:cNvSpPr>
              <a:spLocks/>
            </p:cNvSpPr>
            <p:nvPr/>
          </p:nvSpPr>
          <p:spPr bwMode="auto">
            <a:xfrm>
              <a:off x="3305" y="1278"/>
              <a:ext cx="195" cy="218"/>
            </a:xfrm>
            <a:custGeom>
              <a:avLst/>
              <a:gdLst>
                <a:gd name="T0" fmla="*/ 194 w 195"/>
                <a:gd name="T1" fmla="*/ 217 h 218"/>
                <a:gd name="T2" fmla="*/ 194 w 195"/>
                <a:gd name="T3" fmla="*/ 196 h 218"/>
                <a:gd name="T4" fmla="*/ 189 w 195"/>
                <a:gd name="T5" fmla="*/ 170 h 218"/>
                <a:gd name="T6" fmla="*/ 184 w 195"/>
                <a:gd name="T7" fmla="*/ 143 h 218"/>
                <a:gd name="T8" fmla="*/ 173 w 195"/>
                <a:gd name="T9" fmla="*/ 115 h 218"/>
                <a:gd name="T10" fmla="*/ 159 w 195"/>
                <a:gd name="T11" fmla="*/ 88 h 218"/>
                <a:gd name="T12" fmla="*/ 141 w 195"/>
                <a:gd name="T13" fmla="*/ 60 h 218"/>
                <a:gd name="T14" fmla="*/ 117 w 195"/>
                <a:gd name="T15" fmla="*/ 37 h 218"/>
                <a:gd name="T16" fmla="*/ 92 w 195"/>
                <a:gd name="T17" fmla="*/ 18 h 218"/>
                <a:gd name="T18" fmla="*/ 59 w 195"/>
                <a:gd name="T19" fmla="*/ 6 h 218"/>
                <a:gd name="T20" fmla="*/ 18 w 195"/>
                <a:gd name="T21" fmla="*/ 0 h 218"/>
                <a:gd name="T22" fmla="*/ 18 w 195"/>
                <a:gd name="T23" fmla="*/ 0 h 218"/>
                <a:gd name="T24" fmla="*/ 18 w 195"/>
                <a:gd name="T25" fmla="*/ 2 h 218"/>
                <a:gd name="T26" fmla="*/ 16 w 195"/>
                <a:gd name="T27" fmla="*/ 6 h 218"/>
                <a:gd name="T28" fmla="*/ 14 w 195"/>
                <a:gd name="T29" fmla="*/ 12 h 218"/>
                <a:gd name="T30" fmla="*/ 12 w 195"/>
                <a:gd name="T31" fmla="*/ 18 h 218"/>
                <a:gd name="T32" fmla="*/ 8 w 195"/>
                <a:gd name="T33" fmla="*/ 29 h 218"/>
                <a:gd name="T34" fmla="*/ 6 w 195"/>
                <a:gd name="T35" fmla="*/ 39 h 218"/>
                <a:gd name="T36" fmla="*/ 2 w 195"/>
                <a:gd name="T37" fmla="*/ 52 h 218"/>
                <a:gd name="T38" fmla="*/ 2 w 195"/>
                <a:gd name="T39" fmla="*/ 67 h 218"/>
                <a:gd name="T40" fmla="*/ 0 w 195"/>
                <a:gd name="T41" fmla="*/ 80 h 218"/>
                <a:gd name="T42" fmla="*/ 0 w 195"/>
                <a:gd name="T43" fmla="*/ 92 h 2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218"/>
                <a:gd name="T68" fmla="*/ 195 w 195"/>
                <a:gd name="T69" fmla="*/ 218 h 2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218">
                  <a:moveTo>
                    <a:pt x="194" y="217"/>
                  </a:moveTo>
                  <a:lnTo>
                    <a:pt x="194" y="196"/>
                  </a:lnTo>
                  <a:lnTo>
                    <a:pt x="189" y="170"/>
                  </a:lnTo>
                  <a:lnTo>
                    <a:pt x="184" y="143"/>
                  </a:lnTo>
                  <a:lnTo>
                    <a:pt x="173" y="115"/>
                  </a:lnTo>
                  <a:lnTo>
                    <a:pt x="159" y="88"/>
                  </a:lnTo>
                  <a:lnTo>
                    <a:pt x="141" y="60"/>
                  </a:lnTo>
                  <a:lnTo>
                    <a:pt x="117" y="37"/>
                  </a:lnTo>
                  <a:lnTo>
                    <a:pt x="92" y="18"/>
                  </a:lnTo>
                  <a:lnTo>
                    <a:pt x="59" y="6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8" y="29"/>
                  </a:lnTo>
                  <a:lnTo>
                    <a:pt x="6" y="39"/>
                  </a:lnTo>
                  <a:lnTo>
                    <a:pt x="2" y="52"/>
                  </a:lnTo>
                  <a:lnTo>
                    <a:pt x="2" y="67"/>
                  </a:lnTo>
                  <a:lnTo>
                    <a:pt x="0" y="80"/>
                  </a:lnTo>
                  <a:lnTo>
                    <a:pt x="0" y="92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174"/>
            <p:cNvSpPr>
              <a:spLocks/>
            </p:cNvSpPr>
            <p:nvPr/>
          </p:nvSpPr>
          <p:spPr bwMode="auto">
            <a:xfrm>
              <a:off x="3222" y="1211"/>
              <a:ext cx="194" cy="223"/>
            </a:xfrm>
            <a:custGeom>
              <a:avLst/>
              <a:gdLst>
                <a:gd name="T0" fmla="*/ 193 w 194"/>
                <a:gd name="T1" fmla="*/ 222 h 223"/>
                <a:gd name="T2" fmla="*/ 189 w 194"/>
                <a:gd name="T3" fmla="*/ 203 h 223"/>
                <a:gd name="T4" fmla="*/ 183 w 194"/>
                <a:gd name="T5" fmla="*/ 180 h 223"/>
                <a:gd name="T6" fmla="*/ 172 w 194"/>
                <a:gd name="T7" fmla="*/ 157 h 223"/>
                <a:gd name="T8" fmla="*/ 160 w 194"/>
                <a:gd name="T9" fmla="*/ 131 h 223"/>
                <a:gd name="T10" fmla="*/ 144 w 194"/>
                <a:gd name="T11" fmla="*/ 106 h 223"/>
                <a:gd name="T12" fmla="*/ 126 w 194"/>
                <a:gd name="T13" fmla="*/ 81 h 223"/>
                <a:gd name="T14" fmla="*/ 103 w 194"/>
                <a:gd name="T15" fmla="*/ 56 h 223"/>
                <a:gd name="T16" fmla="*/ 75 w 194"/>
                <a:gd name="T17" fmla="*/ 35 h 223"/>
                <a:gd name="T18" fmla="*/ 46 w 194"/>
                <a:gd name="T19" fmla="*/ 16 h 223"/>
                <a:gd name="T20" fmla="*/ 13 w 194"/>
                <a:gd name="T21" fmla="*/ 0 h 223"/>
                <a:gd name="T22" fmla="*/ 13 w 194"/>
                <a:gd name="T23" fmla="*/ 0 h 223"/>
                <a:gd name="T24" fmla="*/ 13 w 194"/>
                <a:gd name="T25" fmla="*/ 1 h 223"/>
                <a:gd name="T26" fmla="*/ 8 w 194"/>
                <a:gd name="T27" fmla="*/ 7 h 223"/>
                <a:gd name="T28" fmla="*/ 6 w 194"/>
                <a:gd name="T29" fmla="*/ 16 h 223"/>
                <a:gd name="T30" fmla="*/ 4 w 194"/>
                <a:gd name="T31" fmla="*/ 26 h 223"/>
                <a:gd name="T32" fmla="*/ 2 w 194"/>
                <a:gd name="T33" fmla="*/ 41 h 223"/>
                <a:gd name="T34" fmla="*/ 0 w 194"/>
                <a:gd name="T35" fmla="*/ 56 h 223"/>
                <a:gd name="T36" fmla="*/ 0 w 194"/>
                <a:gd name="T37" fmla="*/ 73 h 223"/>
                <a:gd name="T38" fmla="*/ 0 w 194"/>
                <a:gd name="T39" fmla="*/ 90 h 223"/>
                <a:gd name="T40" fmla="*/ 4 w 194"/>
                <a:gd name="T41" fmla="*/ 108 h 223"/>
                <a:gd name="T42" fmla="*/ 8 w 194"/>
                <a:gd name="T43" fmla="*/ 125 h 223"/>
                <a:gd name="T44" fmla="*/ 193 w 194"/>
                <a:gd name="T45" fmla="*/ 222 h 2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4"/>
                <a:gd name="T70" fmla="*/ 0 h 223"/>
                <a:gd name="T71" fmla="*/ 194 w 194"/>
                <a:gd name="T72" fmla="*/ 223 h 22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4" h="223">
                  <a:moveTo>
                    <a:pt x="193" y="222"/>
                  </a:moveTo>
                  <a:lnTo>
                    <a:pt x="189" y="203"/>
                  </a:lnTo>
                  <a:lnTo>
                    <a:pt x="183" y="180"/>
                  </a:lnTo>
                  <a:lnTo>
                    <a:pt x="172" y="157"/>
                  </a:lnTo>
                  <a:lnTo>
                    <a:pt x="160" y="131"/>
                  </a:lnTo>
                  <a:lnTo>
                    <a:pt x="144" y="106"/>
                  </a:lnTo>
                  <a:lnTo>
                    <a:pt x="126" y="81"/>
                  </a:lnTo>
                  <a:lnTo>
                    <a:pt x="103" y="56"/>
                  </a:lnTo>
                  <a:lnTo>
                    <a:pt x="75" y="35"/>
                  </a:lnTo>
                  <a:lnTo>
                    <a:pt x="46" y="16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8" y="7"/>
                  </a:lnTo>
                  <a:lnTo>
                    <a:pt x="6" y="16"/>
                  </a:lnTo>
                  <a:lnTo>
                    <a:pt x="4" y="26"/>
                  </a:lnTo>
                  <a:lnTo>
                    <a:pt x="2" y="41"/>
                  </a:lnTo>
                  <a:lnTo>
                    <a:pt x="0" y="56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8"/>
                  </a:lnTo>
                  <a:lnTo>
                    <a:pt x="8" y="125"/>
                  </a:lnTo>
                  <a:lnTo>
                    <a:pt x="193" y="22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Freeform 175"/>
            <p:cNvSpPr>
              <a:spLocks/>
            </p:cNvSpPr>
            <p:nvPr/>
          </p:nvSpPr>
          <p:spPr bwMode="auto">
            <a:xfrm>
              <a:off x="3222" y="1211"/>
              <a:ext cx="194" cy="223"/>
            </a:xfrm>
            <a:custGeom>
              <a:avLst/>
              <a:gdLst>
                <a:gd name="T0" fmla="*/ 193 w 194"/>
                <a:gd name="T1" fmla="*/ 222 h 223"/>
                <a:gd name="T2" fmla="*/ 189 w 194"/>
                <a:gd name="T3" fmla="*/ 203 h 223"/>
                <a:gd name="T4" fmla="*/ 183 w 194"/>
                <a:gd name="T5" fmla="*/ 180 h 223"/>
                <a:gd name="T6" fmla="*/ 172 w 194"/>
                <a:gd name="T7" fmla="*/ 157 h 223"/>
                <a:gd name="T8" fmla="*/ 160 w 194"/>
                <a:gd name="T9" fmla="*/ 131 h 223"/>
                <a:gd name="T10" fmla="*/ 144 w 194"/>
                <a:gd name="T11" fmla="*/ 106 h 223"/>
                <a:gd name="T12" fmla="*/ 126 w 194"/>
                <a:gd name="T13" fmla="*/ 81 h 223"/>
                <a:gd name="T14" fmla="*/ 103 w 194"/>
                <a:gd name="T15" fmla="*/ 56 h 223"/>
                <a:gd name="T16" fmla="*/ 75 w 194"/>
                <a:gd name="T17" fmla="*/ 35 h 223"/>
                <a:gd name="T18" fmla="*/ 46 w 194"/>
                <a:gd name="T19" fmla="*/ 16 h 223"/>
                <a:gd name="T20" fmla="*/ 13 w 194"/>
                <a:gd name="T21" fmla="*/ 0 h 223"/>
                <a:gd name="T22" fmla="*/ 13 w 194"/>
                <a:gd name="T23" fmla="*/ 0 h 223"/>
                <a:gd name="T24" fmla="*/ 13 w 194"/>
                <a:gd name="T25" fmla="*/ 1 h 223"/>
                <a:gd name="T26" fmla="*/ 8 w 194"/>
                <a:gd name="T27" fmla="*/ 7 h 223"/>
                <a:gd name="T28" fmla="*/ 6 w 194"/>
                <a:gd name="T29" fmla="*/ 16 h 223"/>
                <a:gd name="T30" fmla="*/ 4 w 194"/>
                <a:gd name="T31" fmla="*/ 26 h 223"/>
                <a:gd name="T32" fmla="*/ 2 w 194"/>
                <a:gd name="T33" fmla="*/ 41 h 223"/>
                <a:gd name="T34" fmla="*/ 0 w 194"/>
                <a:gd name="T35" fmla="*/ 56 h 223"/>
                <a:gd name="T36" fmla="*/ 0 w 194"/>
                <a:gd name="T37" fmla="*/ 73 h 223"/>
                <a:gd name="T38" fmla="*/ 0 w 194"/>
                <a:gd name="T39" fmla="*/ 90 h 223"/>
                <a:gd name="T40" fmla="*/ 4 w 194"/>
                <a:gd name="T41" fmla="*/ 108 h 223"/>
                <a:gd name="T42" fmla="*/ 8 w 194"/>
                <a:gd name="T43" fmla="*/ 125 h 2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4"/>
                <a:gd name="T67" fmla="*/ 0 h 223"/>
                <a:gd name="T68" fmla="*/ 194 w 194"/>
                <a:gd name="T69" fmla="*/ 223 h 2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4" h="223">
                  <a:moveTo>
                    <a:pt x="193" y="222"/>
                  </a:moveTo>
                  <a:lnTo>
                    <a:pt x="189" y="203"/>
                  </a:lnTo>
                  <a:lnTo>
                    <a:pt x="183" y="180"/>
                  </a:lnTo>
                  <a:lnTo>
                    <a:pt x="172" y="157"/>
                  </a:lnTo>
                  <a:lnTo>
                    <a:pt x="160" y="131"/>
                  </a:lnTo>
                  <a:lnTo>
                    <a:pt x="144" y="106"/>
                  </a:lnTo>
                  <a:lnTo>
                    <a:pt x="126" y="81"/>
                  </a:lnTo>
                  <a:lnTo>
                    <a:pt x="103" y="56"/>
                  </a:lnTo>
                  <a:lnTo>
                    <a:pt x="75" y="35"/>
                  </a:lnTo>
                  <a:lnTo>
                    <a:pt x="46" y="16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8" y="7"/>
                  </a:lnTo>
                  <a:lnTo>
                    <a:pt x="6" y="16"/>
                  </a:lnTo>
                  <a:lnTo>
                    <a:pt x="4" y="26"/>
                  </a:lnTo>
                  <a:lnTo>
                    <a:pt x="2" y="41"/>
                  </a:lnTo>
                  <a:lnTo>
                    <a:pt x="0" y="56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8"/>
                  </a:lnTo>
                  <a:lnTo>
                    <a:pt x="8" y="125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" name="Freeform 176"/>
            <p:cNvSpPr>
              <a:spLocks/>
            </p:cNvSpPr>
            <p:nvPr/>
          </p:nvSpPr>
          <p:spPr bwMode="auto">
            <a:xfrm>
              <a:off x="3058" y="1200"/>
              <a:ext cx="232" cy="160"/>
            </a:xfrm>
            <a:custGeom>
              <a:avLst/>
              <a:gdLst>
                <a:gd name="T0" fmla="*/ 231 w 232"/>
                <a:gd name="T1" fmla="*/ 159 h 160"/>
                <a:gd name="T2" fmla="*/ 227 w 232"/>
                <a:gd name="T3" fmla="*/ 144 h 160"/>
                <a:gd name="T4" fmla="*/ 218 w 232"/>
                <a:gd name="T5" fmla="*/ 128 h 160"/>
                <a:gd name="T6" fmla="*/ 214 w 232"/>
                <a:gd name="T7" fmla="*/ 112 h 160"/>
                <a:gd name="T8" fmla="*/ 205 w 232"/>
                <a:gd name="T9" fmla="*/ 100 h 160"/>
                <a:gd name="T10" fmla="*/ 198 w 232"/>
                <a:gd name="T11" fmla="*/ 87 h 160"/>
                <a:gd name="T12" fmla="*/ 189 w 232"/>
                <a:gd name="T13" fmla="*/ 77 h 160"/>
                <a:gd name="T14" fmla="*/ 180 w 232"/>
                <a:gd name="T15" fmla="*/ 66 h 160"/>
                <a:gd name="T16" fmla="*/ 170 w 232"/>
                <a:gd name="T17" fmla="*/ 59 h 160"/>
                <a:gd name="T18" fmla="*/ 159 w 232"/>
                <a:gd name="T19" fmla="*/ 50 h 160"/>
                <a:gd name="T20" fmla="*/ 147 w 232"/>
                <a:gd name="T21" fmla="*/ 41 h 160"/>
                <a:gd name="T22" fmla="*/ 147 w 232"/>
                <a:gd name="T23" fmla="*/ 41 h 160"/>
                <a:gd name="T24" fmla="*/ 132 w 232"/>
                <a:gd name="T25" fmla="*/ 33 h 160"/>
                <a:gd name="T26" fmla="*/ 119 w 232"/>
                <a:gd name="T27" fmla="*/ 27 h 160"/>
                <a:gd name="T28" fmla="*/ 104 w 232"/>
                <a:gd name="T29" fmla="*/ 20 h 160"/>
                <a:gd name="T30" fmla="*/ 90 w 232"/>
                <a:gd name="T31" fmla="*/ 14 h 160"/>
                <a:gd name="T32" fmla="*/ 75 w 232"/>
                <a:gd name="T33" fmla="*/ 10 h 160"/>
                <a:gd name="T34" fmla="*/ 60 w 232"/>
                <a:gd name="T35" fmla="*/ 6 h 160"/>
                <a:gd name="T36" fmla="*/ 46 w 232"/>
                <a:gd name="T37" fmla="*/ 4 h 160"/>
                <a:gd name="T38" fmla="*/ 30 w 232"/>
                <a:gd name="T39" fmla="*/ 2 h 160"/>
                <a:gd name="T40" fmla="*/ 18 w 232"/>
                <a:gd name="T41" fmla="*/ 0 h 160"/>
                <a:gd name="T42" fmla="*/ 5 w 232"/>
                <a:gd name="T43" fmla="*/ 0 h 160"/>
                <a:gd name="T44" fmla="*/ 5 w 232"/>
                <a:gd name="T45" fmla="*/ 0 h 160"/>
                <a:gd name="T46" fmla="*/ 4 w 232"/>
                <a:gd name="T47" fmla="*/ 2 h 160"/>
                <a:gd name="T48" fmla="*/ 4 w 232"/>
                <a:gd name="T49" fmla="*/ 6 h 160"/>
                <a:gd name="T50" fmla="*/ 2 w 232"/>
                <a:gd name="T51" fmla="*/ 12 h 160"/>
                <a:gd name="T52" fmla="*/ 2 w 232"/>
                <a:gd name="T53" fmla="*/ 20 h 160"/>
                <a:gd name="T54" fmla="*/ 0 w 232"/>
                <a:gd name="T55" fmla="*/ 29 h 160"/>
                <a:gd name="T56" fmla="*/ 0 w 232"/>
                <a:gd name="T57" fmla="*/ 41 h 160"/>
                <a:gd name="T58" fmla="*/ 0 w 232"/>
                <a:gd name="T59" fmla="*/ 52 h 160"/>
                <a:gd name="T60" fmla="*/ 2 w 232"/>
                <a:gd name="T61" fmla="*/ 62 h 160"/>
                <a:gd name="T62" fmla="*/ 4 w 232"/>
                <a:gd name="T63" fmla="*/ 75 h 160"/>
                <a:gd name="T64" fmla="*/ 7 w 232"/>
                <a:gd name="T65" fmla="*/ 85 h 160"/>
                <a:gd name="T66" fmla="*/ 231 w 232"/>
                <a:gd name="T67" fmla="*/ 159 h 1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2"/>
                <a:gd name="T103" fmla="*/ 0 h 160"/>
                <a:gd name="T104" fmla="*/ 232 w 232"/>
                <a:gd name="T105" fmla="*/ 160 h 1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2" h="160">
                  <a:moveTo>
                    <a:pt x="231" y="159"/>
                  </a:moveTo>
                  <a:lnTo>
                    <a:pt x="227" y="144"/>
                  </a:lnTo>
                  <a:lnTo>
                    <a:pt x="218" y="128"/>
                  </a:lnTo>
                  <a:lnTo>
                    <a:pt x="214" y="112"/>
                  </a:lnTo>
                  <a:lnTo>
                    <a:pt x="205" y="100"/>
                  </a:lnTo>
                  <a:lnTo>
                    <a:pt x="198" y="87"/>
                  </a:lnTo>
                  <a:lnTo>
                    <a:pt x="189" y="77"/>
                  </a:lnTo>
                  <a:lnTo>
                    <a:pt x="180" y="66"/>
                  </a:lnTo>
                  <a:lnTo>
                    <a:pt x="170" y="59"/>
                  </a:lnTo>
                  <a:lnTo>
                    <a:pt x="159" y="50"/>
                  </a:lnTo>
                  <a:lnTo>
                    <a:pt x="147" y="41"/>
                  </a:lnTo>
                  <a:lnTo>
                    <a:pt x="132" y="33"/>
                  </a:lnTo>
                  <a:lnTo>
                    <a:pt x="119" y="27"/>
                  </a:lnTo>
                  <a:lnTo>
                    <a:pt x="104" y="20"/>
                  </a:lnTo>
                  <a:lnTo>
                    <a:pt x="90" y="14"/>
                  </a:lnTo>
                  <a:lnTo>
                    <a:pt x="75" y="10"/>
                  </a:lnTo>
                  <a:lnTo>
                    <a:pt x="60" y="6"/>
                  </a:lnTo>
                  <a:lnTo>
                    <a:pt x="46" y="4"/>
                  </a:lnTo>
                  <a:lnTo>
                    <a:pt x="30" y="2"/>
                  </a:lnTo>
                  <a:lnTo>
                    <a:pt x="18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4" y="75"/>
                  </a:lnTo>
                  <a:lnTo>
                    <a:pt x="7" y="85"/>
                  </a:lnTo>
                  <a:lnTo>
                    <a:pt x="231" y="15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" name="Freeform 177"/>
            <p:cNvSpPr>
              <a:spLocks/>
            </p:cNvSpPr>
            <p:nvPr/>
          </p:nvSpPr>
          <p:spPr bwMode="auto">
            <a:xfrm>
              <a:off x="3058" y="1200"/>
              <a:ext cx="232" cy="160"/>
            </a:xfrm>
            <a:custGeom>
              <a:avLst/>
              <a:gdLst>
                <a:gd name="T0" fmla="*/ 231 w 232"/>
                <a:gd name="T1" fmla="*/ 159 h 160"/>
                <a:gd name="T2" fmla="*/ 227 w 232"/>
                <a:gd name="T3" fmla="*/ 144 h 160"/>
                <a:gd name="T4" fmla="*/ 218 w 232"/>
                <a:gd name="T5" fmla="*/ 128 h 160"/>
                <a:gd name="T6" fmla="*/ 214 w 232"/>
                <a:gd name="T7" fmla="*/ 112 h 160"/>
                <a:gd name="T8" fmla="*/ 205 w 232"/>
                <a:gd name="T9" fmla="*/ 100 h 160"/>
                <a:gd name="T10" fmla="*/ 198 w 232"/>
                <a:gd name="T11" fmla="*/ 87 h 160"/>
                <a:gd name="T12" fmla="*/ 189 w 232"/>
                <a:gd name="T13" fmla="*/ 77 h 160"/>
                <a:gd name="T14" fmla="*/ 180 w 232"/>
                <a:gd name="T15" fmla="*/ 66 h 160"/>
                <a:gd name="T16" fmla="*/ 170 w 232"/>
                <a:gd name="T17" fmla="*/ 59 h 160"/>
                <a:gd name="T18" fmla="*/ 159 w 232"/>
                <a:gd name="T19" fmla="*/ 50 h 160"/>
                <a:gd name="T20" fmla="*/ 147 w 232"/>
                <a:gd name="T21" fmla="*/ 41 h 160"/>
                <a:gd name="T22" fmla="*/ 147 w 232"/>
                <a:gd name="T23" fmla="*/ 41 h 160"/>
                <a:gd name="T24" fmla="*/ 132 w 232"/>
                <a:gd name="T25" fmla="*/ 33 h 160"/>
                <a:gd name="T26" fmla="*/ 119 w 232"/>
                <a:gd name="T27" fmla="*/ 27 h 160"/>
                <a:gd name="T28" fmla="*/ 104 w 232"/>
                <a:gd name="T29" fmla="*/ 20 h 160"/>
                <a:gd name="T30" fmla="*/ 90 w 232"/>
                <a:gd name="T31" fmla="*/ 14 h 160"/>
                <a:gd name="T32" fmla="*/ 75 w 232"/>
                <a:gd name="T33" fmla="*/ 10 h 160"/>
                <a:gd name="T34" fmla="*/ 60 w 232"/>
                <a:gd name="T35" fmla="*/ 6 h 160"/>
                <a:gd name="T36" fmla="*/ 46 w 232"/>
                <a:gd name="T37" fmla="*/ 4 h 160"/>
                <a:gd name="T38" fmla="*/ 30 w 232"/>
                <a:gd name="T39" fmla="*/ 2 h 160"/>
                <a:gd name="T40" fmla="*/ 18 w 232"/>
                <a:gd name="T41" fmla="*/ 0 h 160"/>
                <a:gd name="T42" fmla="*/ 5 w 232"/>
                <a:gd name="T43" fmla="*/ 0 h 160"/>
                <a:gd name="T44" fmla="*/ 5 w 232"/>
                <a:gd name="T45" fmla="*/ 0 h 160"/>
                <a:gd name="T46" fmla="*/ 4 w 232"/>
                <a:gd name="T47" fmla="*/ 2 h 160"/>
                <a:gd name="T48" fmla="*/ 4 w 232"/>
                <a:gd name="T49" fmla="*/ 6 h 160"/>
                <a:gd name="T50" fmla="*/ 2 w 232"/>
                <a:gd name="T51" fmla="*/ 12 h 160"/>
                <a:gd name="T52" fmla="*/ 2 w 232"/>
                <a:gd name="T53" fmla="*/ 20 h 160"/>
                <a:gd name="T54" fmla="*/ 0 w 232"/>
                <a:gd name="T55" fmla="*/ 29 h 160"/>
                <a:gd name="T56" fmla="*/ 0 w 232"/>
                <a:gd name="T57" fmla="*/ 41 h 160"/>
                <a:gd name="T58" fmla="*/ 0 w 232"/>
                <a:gd name="T59" fmla="*/ 52 h 160"/>
                <a:gd name="T60" fmla="*/ 2 w 232"/>
                <a:gd name="T61" fmla="*/ 62 h 160"/>
                <a:gd name="T62" fmla="*/ 4 w 232"/>
                <a:gd name="T63" fmla="*/ 75 h 160"/>
                <a:gd name="T64" fmla="*/ 7 w 232"/>
                <a:gd name="T65" fmla="*/ 85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60"/>
                <a:gd name="T101" fmla="*/ 232 w 2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60">
                  <a:moveTo>
                    <a:pt x="231" y="159"/>
                  </a:moveTo>
                  <a:lnTo>
                    <a:pt x="227" y="144"/>
                  </a:lnTo>
                  <a:lnTo>
                    <a:pt x="218" y="128"/>
                  </a:lnTo>
                  <a:lnTo>
                    <a:pt x="214" y="112"/>
                  </a:lnTo>
                  <a:lnTo>
                    <a:pt x="205" y="100"/>
                  </a:lnTo>
                  <a:lnTo>
                    <a:pt x="198" y="87"/>
                  </a:lnTo>
                  <a:lnTo>
                    <a:pt x="189" y="77"/>
                  </a:lnTo>
                  <a:lnTo>
                    <a:pt x="180" y="66"/>
                  </a:lnTo>
                  <a:lnTo>
                    <a:pt x="170" y="59"/>
                  </a:lnTo>
                  <a:lnTo>
                    <a:pt x="159" y="50"/>
                  </a:lnTo>
                  <a:lnTo>
                    <a:pt x="147" y="41"/>
                  </a:lnTo>
                  <a:lnTo>
                    <a:pt x="132" y="33"/>
                  </a:lnTo>
                  <a:lnTo>
                    <a:pt x="119" y="27"/>
                  </a:lnTo>
                  <a:lnTo>
                    <a:pt x="104" y="20"/>
                  </a:lnTo>
                  <a:lnTo>
                    <a:pt x="90" y="14"/>
                  </a:lnTo>
                  <a:lnTo>
                    <a:pt x="75" y="10"/>
                  </a:lnTo>
                  <a:lnTo>
                    <a:pt x="60" y="6"/>
                  </a:lnTo>
                  <a:lnTo>
                    <a:pt x="46" y="4"/>
                  </a:lnTo>
                  <a:lnTo>
                    <a:pt x="30" y="2"/>
                  </a:lnTo>
                  <a:lnTo>
                    <a:pt x="18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4" y="75"/>
                  </a:lnTo>
                  <a:lnTo>
                    <a:pt x="7" y="85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" name="Freeform 178"/>
            <p:cNvSpPr>
              <a:spLocks/>
            </p:cNvSpPr>
            <p:nvPr/>
          </p:nvSpPr>
          <p:spPr bwMode="auto">
            <a:xfrm>
              <a:off x="3722" y="1693"/>
              <a:ext cx="113" cy="385"/>
            </a:xfrm>
            <a:custGeom>
              <a:avLst/>
              <a:gdLst>
                <a:gd name="T0" fmla="*/ 77 w 113"/>
                <a:gd name="T1" fmla="*/ 384 h 385"/>
                <a:gd name="T2" fmla="*/ 84 w 113"/>
                <a:gd name="T3" fmla="*/ 363 h 385"/>
                <a:gd name="T4" fmla="*/ 93 w 113"/>
                <a:gd name="T5" fmla="*/ 333 h 385"/>
                <a:gd name="T6" fmla="*/ 98 w 113"/>
                <a:gd name="T7" fmla="*/ 298 h 385"/>
                <a:gd name="T8" fmla="*/ 105 w 113"/>
                <a:gd name="T9" fmla="*/ 257 h 385"/>
                <a:gd name="T10" fmla="*/ 109 w 113"/>
                <a:gd name="T11" fmla="*/ 216 h 385"/>
                <a:gd name="T12" fmla="*/ 112 w 113"/>
                <a:gd name="T13" fmla="*/ 170 h 385"/>
                <a:gd name="T14" fmla="*/ 107 w 113"/>
                <a:gd name="T15" fmla="*/ 123 h 385"/>
                <a:gd name="T16" fmla="*/ 98 w 113"/>
                <a:gd name="T17" fmla="*/ 80 h 385"/>
                <a:gd name="T18" fmla="*/ 86 w 113"/>
                <a:gd name="T19" fmla="*/ 37 h 385"/>
                <a:gd name="T20" fmla="*/ 63 w 113"/>
                <a:gd name="T21" fmla="*/ 0 h 385"/>
                <a:gd name="T22" fmla="*/ 63 w 113"/>
                <a:gd name="T23" fmla="*/ 0 h 385"/>
                <a:gd name="T24" fmla="*/ 61 w 113"/>
                <a:gd name="T25" fmla="*/ 0 h 385"/>
                <a:gd name="T26" fmla="*/ 57 w 113"/>
                <a:gd name="T27" fmla="*/ 6 h 385"/>
                <a:gd name="T28" fmla="*/ 50 w 113"/>
                <a:gd name="T29" fmla="*/ 12 h 385"/>
                <a:gd name="T30" fmla="*/ 43 w 113"/>
                <a:gd name="T31" fmla="*/ 25 h 385"/>
                <a:gd name="T32" fmla="*/ 36 w 113"/>
                <a:gd name="T33" fmla="*/ 37 h 385"/>
                <a:gd name="T34" fmla="*/ 25 w 113"/>
                <a:gd name="T35" fmla="*/ 54 h 385"/>
                <a:gd name="T36" fmla="*/ 17 w 113"/>
                <a:gd name="T37" fmla="*/ 73 h 385"/>
                <a:gd name="T38" fmla="*/ 8 w 113"/>
                <a:gd name="T39" fmla="*/ 94 h 385"/>
                <a:gd name="T40" fmla="*/ 4 w 113"/>
                <a:gd name="T41" fmla="*/ 115 h 385"/>
                <a:gd name="T42" fmla="*/ 0 w 113"/>
                <a:gd name="T43" fmla="*/ 140 h 385"/>
                <a:gd name="T44" fmla="*/ 77 w 113"/>
                <a:gd name="T45" fmla="*/ 384 h 3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3"/>
                <a:gd name="T70" fmla="*/ 0 h 385"/>
                <a:gd name="T71" fmla="*/ 113 w 113"/>
                <a:gd name="T72" fmla="*/ 385 h 3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3" h="385">
                  <a:moveTo>
                    <a:pt x="77" y="384"/>
                  </a:moveTo>
                  <a:lnTo>
                    <a:pt x="84" y="363"/>
                  </a:lnTo>
                  <a:lnTo>
                    <a:pt x="93" y="333"/>
                  </a:lnTo>
                  <a:lnTo>
                    <a:pt x="98" y="298"/>
                  </a:lnTo>
                  <a:lnTo>
                    <a:pt x="105" y="257"/>
                  </a:lnTo>
                  <a:lnTo>
                    <a:pt x="109" y="216"/>
                  </a:lnTo>
                  <a:lnTo>
                    <a:pt x="112" y="170"/>
                  </a:lnTo>
                  <a:lnTo>
                    <a:pt x="107" y="123"/>
                  </a:lnTo>
                  <a:lnTo>
                    <a:pt x="98" y="80"/>
                  </a:lnTo>
                  <a:lnTo>
                    <a:pt x="86" y="37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7" y="6"/>
                  </a:lnTo>
                  <a:lnTo>
                    <a:pt x="50" y="12"/>
                  </a:lnTo>
                  <a:lnTo>
                    <a:pt x="43" y="25"/>
                  </a:lnTo>
                  <a:lnTo>
                    <a:pt x="36" y="37"/>
                  </a:lnTo>
                  <a:lnTo>
                    <a:pt x="25" y="54"/>
                  </a:lnTo>
                  <a:lnTo>
                    <a:pt x="17" y="73"/>
                  </a:lnTo>
                  <a:lnTo>
                    <a:pt x="8" y="94"/>
                  </a:lnTo>
                  <a:lnTo>
                    <a:pt x="4" y="115"/>
                  </a:lnTo>
                  <a:lnTo>
                    <a:pt x="0" y="140"/>
                  </a:lnTo>
                  <a:lnTo>
                    <a:pt x="77" y="38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" name="Freeform 179"/>
            <p:cNvSpPr>
              <a:spLocks/>
            </p:cNvSpPr>
            <p:nvPr/>
          </p:nvSpPr>
          <p:spPr bwMode="auto">
            <a:xfrm>
              <a:off x="3722" y="1693"/>
              <a:ext cx="113" cy="385"/>
            </a:xfrm>
            <a:custGeom>
              <a:avLst/>
              <a:gdLst>
                <a:gd name="T0" fmla="*/ 77 w 113"/>
                <a:gd name="T1" fmla="*/ 384 h 385"/>
                <a:gd name="T2" fmla="*/ 84 w 113"/>
                <a:gd name="T3" fmla="*/ 363 h 385"/>
                <a:gd name="T4" fmla="*/ 93 w 113"/>
                <a:gd name="T5" fmla="*/ 333 h 385"/>
                <a:gd name="T6" fmla="*/ 98 w 113"/>
                <a:gd name="T7" fmla="*/ 298 h 385"/>
                <a:gd name="T8" fmla="*/ 105 w 113"/>
                <a:gd name="T9" fmla="*/ 257 h 385"/>
                <a:gd name="T10" fmla="*/ 109 w 113"/>
                <a:gd name="T11" fmla="*/ 216 h 385"/>
                <a:gd name="T12" fmla="*/ 112 w 113"/>
                <a:gd name="T13" fmla="*/ 170 h 385"/>
                <a:gd name="T14" fmla="*/ 107 w 113"/>
                <a:gd name="T15" fmla="*/ 123 h 385"/>
                <a:gd name="T16" fmla="*/ 98 w 113"/>
                <a:gd name="T17" fmla="*/ 80 h 385"/>
                <a:gd name="T18" fmla="*/ 86 w 113"/>
                <a:gd name="T19" fmla="*/ 37 h 385"/>
                <a:gd name="T20" fmla="*/ 63 w 113"/>
                <a:gd name="T21" fmla="*/ 0 h 385"/>
                <a:gd name="T22" fmla="*/ 63 w 113"/>
                <a:gd name="T23" fmla="*/ 0 h 385"/>
                <a:gd name="T24" fmla="*/ 61 w 113"/>
                <a:gd name="T25" fmla="*/ 0 h 385"/>
                <a:gd name="T26" fmla="*/ 57 w 113"/>
                <a:gd name="T27" fmla="*/ 6 h 385"/>
                <a:gd name="T28" fmla="*/ 50 w 113"/>
                <a:gd name="T29" fmla="*/ 12 h 385"/>
                <a:gd name="T30" fmla="*/ 43 w 113"/>
                <a:gd name="T31" fmla="*/ 25 h 385"/>
                <a:gd name="T32" fmla="*/ 36 w 113"/>
                <a:gd name="T33" fmla="*/ 37 h 385"/>
                <a:gd name="T34" fmla="*/ 25 w 113"/>
                <a:gd name="T35" fmla="*/ 54 h 385"/>
                <a:gd name="T36" fmla="*/ 17 w 113"/>
                <a:gd name="T37" fmla="*/ 73 h 385"/>
                <a:gd name="T38" fmla="*/ 8 w 113"/>
                <a:gd name="T39" fmla="*/ 94 h 385"/>
                <a:gd name="T40" fmla="*/ 4 w 113"/>
                <a:gd name="T41" fmla="*/ 115 h 385"/>
                <a:gd name="T42" fmla="*/ 0 w 113"/>
                <a:gd name="T43" fmla="*/ 140 h 3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3"/>
                <a:gd name="T67" fmla="*/ 0 h 385"/>
                <a:gd name="T68" fmla="*/ 113 w 113"/>
                <a:gd name="T69" fmla="*/ 385 h 38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3" h="385">
                  <a:moveTo>
                    <a:pt x="77" y="384"/>
                  </a:moveTo>
                  <a:lnTo>
                    <a:pt x="84" y="363"/>
                  </a:lnTo>
                  <a:lnTo>
                    <a:pt x="93" y="333"/>
                  </a:lnTo>
                  <a:lnTo>
                    <a:pt x="98" y="298"/>
                  </a:lnTo>
                  <a:lnTo>
                    <a:pt x="105" y="257"/>
                  </a:lnTo>
                  <a:lnTo>
                    <a:pt x="109" y="216"/>
                  </a:lnTo>
                  <a:lnTo>
                    <a:pt x="112" y="170"/>
                  </a:lnTo>
                  <a:lnTo>
                    <a:pt x="107" y="123"/>
                  </a:lnTo>
                  <a:lnTo>
                    <a:pt x="98" y="80"/>
                  </a:lnTo>
                  <a:lnTo>
                    <a:pt x="86" y="37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7" y="6"/>
                  </a:lnTo>
                  <a:lnTo>
                    <a:pt x="50" y="12"/>
                  </a:lnTo>
                  <a:lnTo>
                    <a:pt x="43" y="25"/>
                  </a:lnTo>
                  <a:lnTo>
                    <a:pt x="36" y="37"/>
                  </a:lnTo>
                  <a:lnTo>
                    <a:pt x="25" y="54"/>
                  </a:lnTo>
                  <a:lnTo>
                    <a:pt x="17" y="73"/>
                  </a:lnTo>
                  <a:lnTo>
                    <a:pt x="8" y="94"/>
                  </a:lnTo>
                  <a:lnTo>
                    <a:pt x="4" y="115"/>
                  </a:lnTo>
                  <a:lnTo>
                    <a:pt x="0" y="140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" name="Freeform 180"/>
            <p:cNvSpPr>
              <a:spLocks/>
            </p:cNvSpPr>
            <p:nvPr/>
          </p:nvSpPr>
          <p:spPr bwMode="auto">
            <a:xfrm>
              <a:off x="3625" y="1543"/>
              <a:ext cx="151" cy="331"/>
            </a:xfrm>
            <a:custGeom>
              <a:avLst/>
              <a:gdLst>
                <a:gd name="T0" fmla="*/ 141 w 151"/>
                <a:gd name="T1" fmla="*/ 330 h 331"/>
                <a:gd name="T2" fmla="*/ 145 w 151"/>
                <a:gd name="T3" fmla="*/ 309 h 331"/>
                <a:gd name="T4" fmla="*/ 147 w 151"/>
                <a:gd name="T5" fmla="*/ 280 h 331"/>
                <a:gd name="T6" fmla="*/ 150 w 151"/>
                <a:gd name="T7" fmla="*/ 248 h 331"/>
                <a:gd name="T8" fmla="*/ 150 w 151"/>
                <a:gd name="T9" fmla="*/ 212 h 331"/>
                <a:gd name="T10" fmla="*/ 145 w 151"/>
                <a:gd name="T11" fmla="*/ 174 h 331"/>
                <a:gd name="T12" fmla="*/ 140 w 151"/>
                <a:gd name="T13" fmla="*/ 136 h 331"/>
                <a:gd name="T14" fmla="*/ 129 w 151"/>
                <a:gd name="T15" fmla="*/ 99 h 331"/>
                <a:gd name="T16" fmla="*/ 114 w 151"/>
                <a:gd name="T17" fmla="*/ 62 h 331"/>
                <a:gd name="T18" fmla="*/ 92 w 151"/>
                <a:gd name="T19" fmla="*/ 29 h 331"/>
                <a:gd name="T20" fmla="*/ 67 w 151"/>
                <a:gd name="T21" fmla="*/ 0 h 331"/>
                <a:gd name="T22" fmla="*/ 67 w 151"/>
                <a:gd name="T23" fmla="*/ 0 h 331"/>
                <a:gd name="T24" fmla="*/ 65 w 151"/>
                <a:gd name="T25" fmla="*/ 0 h 331"/>
                <a:gd name="T26" fmla="*/ 61 w 151"/>
                <a:gd name="T27" fmla="*/ 4 h 331"/>
                <a:gd name="T28" fmla="*/ 55 w 151"/>
                <a:gd name="T29" fmla="*/ 11 h 331"/>
                <a:gd name="T30" fmla="*/ 44 w 151"/>
                <a:gd name="T31" fmla="*/ 16 h 331"/>
                <a:gd name="T32" fmla="*/ 36 w 151"/>
                <a:gd name="T33" fmla="*/ 27 h 331"/>
                <a:gd name="T34" fmla="*/ 25 w 151"/>
                <a:gd name="T35" fmla="*/ 37 h 331"/>
                <a:gd name="T36" fmla="*/ 16 w 151"/>
                <a:gd name="T37" fmla="*/ 50 h 331"/>
                <a:gd name="T38" fmla="*/ 8 w 151"/>
                <a:gd name="T39" fmla="*/ 62 h 331"/>
                <a:gd name="T40" fmla="*/ 4 w 151"/>
                <a:gd name="T41" fmla="*/ 75 h 331"/>
                <a:gd name="T42" fmla="*/ 0 w 151"/>
                <a:gd name="T43" fmla="*/ 88 h 331"/>
                <a:gd name="T44" fmla="*/ 141 w 151"/>
                <a:gd name="T45" fmla="*/ 330 h 3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1"/>
                <a:gd name="T70" fmla="*/ 0 h 331"/>
                <a:gd name="T71" fmla="*/ 151 w 151"/>
                <a:gd name="T72" fmla="*/ 331 h 3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1" h="331">
                  <a:moveTo>
                    <a:pt x="141" y="330"/>
                  </a:moveTo>
                  <a:lnTo>
                    <a:pt x="145" y="309"/>
                  </a:lnTo>
                  <a:lnTo>
                    <a:pt x="147" y="280"/>
                  </a:lnTo>
                  <a:lnTo>
                    <a:pt x="150" y="248"/>
                  </a:lnTo>
                  <a:lnTo>
                    <a:pt x="150" y="212"/>
                  </a:lnTo>
                  <a:lnTo>
                    <a:pt x="145" y="174"/>
                  </a:lnTo>
                  <a:lnTo>
                    <a:pt x="140" y="136"/>
                  </a:lnTo>
                  <a:lnTo>
                    <a:pt x="129" y="99"/>
                  </a:lnTo>
                  <a:lnTo>
                    <a:pt x="114" y="62"/>
                  </a:lnTo>
                  <a:lnTo>
                    <a:pt x="92" y="29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1" y="4"/>
                  </a:lnTo>
                  <a:lnTo>
                    <a:pt x="55" y="11"/>
                  </a:lnTo>
                  <a:lnTo>
                    <a:pt x="44" y="16"/>
                  </a:lnTo>
                  <a:lnTo>
                    <a:pt x="36" y="27"/>
                  </a:lnTo>
                  <a:lnTo>
                    <a:pt x="25" y="37"/>
                  </a:lnTo>
                  <a:lnTo>
                    <a:pt x="16" y="50"/>
                  </a:lnTo>
                  <a:lnTo>
                    <a:pt x="8" y="62"/>
                  </a:lnTo>
                  <a:lnTo>
                    <a:pt x="4" y="75"/>
                  </a:lnTo>
                  <a:lnTo>
                    <a:pt x="0" y="88"/>
                  </a:lnTo>
                  <a:lnTo>
                    <a:pt x="141" y="33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" name="Freeform 181"/>
            <p:cNvSpPr>
              <a:spLocks/>
            </p:cNvSpPr>
            <p:nvPr/>
          </p:nvSpPr>
          <p:spPr bwMode="auto">
            <a:xfrm>
              <a:off x="3625" y="1543"/>
              <a:ext cx="151" cy="331"/>
            </a:xfrm>
            <a:custGeom>
              <a:avLst/>
              <a:gdLst>
                <a:gd name="T0" fmla="*/ 141 w 151"/>
                <a:gd name="T1" fmla="*/ 330 h 331"/>
                <a:gd name="T2" fmla="*/ 145 w 151"/>
                <a:gd name="T3" fmla="*/ 309 h 331"/>
                <a:gd name="T4" fmla="*/ 147 w 151"/>
                <a:gd name="T5" fmla="*/ 280 h 331"/>
                <a:gd name="T6" fmla="*/ 150 w 151"/>
                <a:gd name="T7" fmla="*/ 248 h 331"/>
                <a:gd name="T8" fmla="*/ 150 w 151"/>
                <a:gd name="T9" fmla="*/ 212 h 331"/>
                <a:gd name="T10" fmla="*/ 145 w 151"/>
                <a:gd name="T11" fmla="*/ 174 h 331"/>
                <a:gd name="T12" fmla="*/ 140 w 151"/>
                <a:gd name="T13" fmla="*/ 136 h 331"/>
                <a:gd name="T14" fmla="*/ 129 w 151"/>
                <a:gd name="T15" fmla="*/ 99 h 331"/>
                <a:gd name="T16" fmla="*/ 114 w 151"/>
                <a:gd name="T17" fmla="*/ 62 h 331"/>
                <a:gd name="T18" fmla="*/ 92 w 151"/>
                <a:gd name="T19" fmla="*/ 29 h 331"/>
                <a:gd name="T20" fmla="*/ 67 w 151"/>
                <a:gd name="T21" fmla="*/ 0 h 331"/>
                <a:gd name="T22" fmla="*/ 67 w 151"/>
                <a:gd name="T23" fmla="*/ 0 h 331"/>
                <a:gd name="T24" fmla="*/ 65 w 151"/>
                <a:gd name="T25" fmla="*/ 0 h 331"/>
                <a:gd name="T26" fmla="*/ 61 w 151"/>
                <a:gd name="T27" fmla="*/ 4 h 331"/>
                <a:gd name="T28" fmla="*/ 55 w 151"/>
                <a:gd name="T29" fmla="*/ 11 h 331"/>
                <a:gd name="T30" fmla="*/ 44 w 151"/>
                <a:gd name="T31" fmla="*/ 16 h 331"/>
                <a:gd name="T32" fmla="*/ 36 w 151"/>
                <a:gd name="T33" fmla="*/ 27 h 331"/>
                <a:gd name="T34" fmla="*/ 25 w 151"/>
                <a:gd name="T35" fmla="*/ 37 h 331"/>
                <a:gd name="T36" fmla="*/ 16 w 151"/>
                <a:gd name="T37" fmla="*/ 50 h 331"/>
                <a:gd name="T38" fmla="*/ 8 w 151"/>
                <a:gd name="T39" fmla="*/ 62 h 331"/>
                <a:gd name="T40" fmla="*/ 4 w 151"/>
                <a:gd name="T41" fmla="*/ 75 h 331"/>
                <a:gd name="T42" fmla="*/ 0 w 151"/>
                <a:gd name="T43" fmla="*/ 88 h 3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1"/>
                <a:gd name="T67" fmla="*/ 0 h 331"/>
                <a:gd name="T68" fmla="*/ 151 w 151"/>
                <a:gd name="T69" fmla="*/ 331 h 3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1" h="331">
                  <a:moveTo>
                    <a:pt x="141" y="330"/>
                  </a:moveTo>
                  <a:lnTo>
                    <a:pt x="145" y="309"/>
                  </a:lnTo>
                  <a:lnTo>
                    <a:pt x="147" y="280"/>
                  </a:lnTo>
                  <a:lnTo>
                    <a:pt x="150" y="248"/>
                  </a:lnTo>
                  <a:lnTo>
                    <a:pt x="150" y="212"/>
                  </a:lnTo>
                  <a:lnTo>
                    <a:pt x="145" y="174"/>
                  </a:lnTo>
                  <a:lnTo>
                    <a:pt x="140" y="136"/>
                  </a:lnTo>
                  <a:lnTo>
                    <a:pt x="129" y="99"/>
                  </a:lnTo>
                  <a:lnTo>
                    <a:pt x="114" y="62"/>
                  </a:lnTo>
                  <a:lnTo>
                    <a:pt x="92" y="29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1" y="4"/>
                  </a:lnTo>
                  <a:lnTo>
                    <a:pt x="55" y="11"/>
                  </a:lnTo>
                  <a:lnTo>
                    <a:pt x="44" y="16"/>
                  </a:lnTo>
                  <a:lnTo>
                    <a:pt x="36" y="27"/>
                  </a:lnTo>
                  <a:lnTo>
                    <a:pt x="25" y="37"/>
                  </a:lnTo>
                  <a:lnTo>
                    <a:pt x="16" y="50"/>
                  </a:lnTo>
                  <a:lnTo>
                    <a:pt x="8" y="62"/>
                  </a:lnTo>
                  <a:lnTo>
                    <a:pt x="4" y="75"/>
                  </a:lnTo>
                  <a:lnTo>
                    <a:pt x="0" y="88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0" name="Freeform 182"/>
            <p:cNvSpPr>
              <a:spLocks/>
            </p:cNvSpPr>
            <p:nvPr/>
          </p:nvSpPr>
          <p:spPr bwMode="auto">
            <a:xfrm>
              <a:off x="3548" y="1449"/>
              <a:ext cx="141" cy="271"/>
            </a:xfrm>
            <a:custGeom>
              <a:avLst/>
              <a:gdLst>
                <a:gd name="T0" fmla="*/ 131 w 141"/>
                <a:gd name="T1" fmla="*/ 270 h 271"/>
                <a:gd name="T2" fmla="*/ 135 w 141"/>
                <a:gd name="T3" fmla="*/ 253 h 271"/>
                <a:gd name="T4" fmla="*/ 137 w 141"/>
                <a:gd name="T5" fmla="*/ 231 h 271"/>
                <a:gd name="T6" fmla="*/ 140 w 141"/>
                <a:gd name="T7" fmla="*/ 203 h 271"/>
                <a:gd name="T8" fmla="*/ 137 w 141"/>
                <a:gd name="T9" fmla="*/ 175 h 271"/>
                <a:gd name="T10" fmla="*/ 133 w 141"/>
                <a:gd name="T11" fmla="*/ 143 h 271"/>
                <a:gd name="T12" fmla="*/ 126 w 141"/>
                <a:gd name="T13" fmla="*/ 111 h 271"/>
                <a:gd name="T14" fmla="*/ 116 w 141"/>
                <a:gd name="T15" fmla="*/ 80 h 271"/>
                <a:gd name="T16" fmla="*/ 103 w 141"/>
                <a:gd name="T17" fmla="*/ 50 h 271"/>
                <a:gd name="T18" fmla="*/ 84 w 141"/>
                <a:gd name="T19" fmla="*/ 23 h 271"/>
                <a:gd name="T20" fmla="*/ 61 w 141"/>
                <a:gd name="T21" fmla="*/ 0 h 271"/>
                <a:gd name="T22" fmla="*/ 61 w 141"/>
                <a:gd name="T23" fmla="*/ 0 h 271"/>
                <a:gd name="T24" fmla="*/ 55 w 141"/>
                <a:gd name="T25" fmla="*/ 4 h 271"/>
                <a:gd name="T26" fmla="*/ 46 w 141"/>
                <a:gd name="T27" fmla="*/ 9 h 271"/>
                <a:gd name="T28" fmla="*/ 40 w 141"/>
                <a:gd name="T29" fmla="*/ 16 h 271"/>
                <a:gd name="T30" fmla="*/ 31 w 141"/>
                <a:gd name="T31" fmla="*/ 23 h 271"/>
                <a:gd name="T32" fmla="*/ 23 w 141"/>
                <a:gd name="T33" fmla="*/ 31 h 271"/>
                <a:gd name="T34" fmla="*/ 15 w 141"/>
                <a:gd name="T35" fmla="*/ 41 h 271"/>
                <a:gd name="T36" fmla="*/ 8 w 141"/>
                <a:gd name="T37" fmla="*/ 52 h 271"/>
                <a:gd name="T38" fmla="*/ 4 w 141"/>
                <a:gd name="T39" fmla="*/ 65 h 271"/>
                <a:gd name="T40" fmla="*/ 0 w 141"/>
                <a:gd name="T41" fmla="*/ 80 h 271"/>
                <a:gd name="T42" fmla="*/ 0 w 141"/>
                <a:gd name="T43" fmla="*/ 99 h 271"/>
                <a:gd name="T44" fmla="*/ 131 w 141"/>
                <a:gd name="T45" fmla="*/ 270 h 2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1"/>
                <a:gd name="T70" fmla="*/ 0 h 271"/>
                <a:gd name="T71" fmla="*/ 141 w 141"/>
                <a:gd name="T72" fmla="*/ 271 h 2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1" h="271">
                  <a:moveTo>
                    <a:pt x="131" y="270"/>
                  </a:moveTo>
                  <a:lnTo>
                    <a:pt x="135" y="253"/>
                  </a:lnTo>
                  <a:lnTo>
                    <a:pt x="137" y="231"/>
                  </a:lnTo>
                  <a:lnTo>
                    <a:pt x="140" y="203"/>
                  </a:lnTo>
                  <a:lnTo>
                    <a:pt x="137" y="175"/>
                  </a:lnTo>
                  <a:lnTo>
                    <a:pt x="133" y="143"/>
                  </a:lnTo>
                  <a:lnTo>
                    <a:pt x="126" y="111"/>
                  </a:lnTo>
                  <a:lnTo>
                    <a:pt x="116" y="80"/>
                  </a:lnTo>
                  <a:lnTo>
                    <a:pt x="103" y="50"/>
                  </a:lnTo>
                  <a:lnTo>
                    <a:pt x="84" y="23"/>
                  </a:lnTo>
                  <a:lnTo>
                    <a:pt x="61" y="0"/>
                  </a:lnTo>
                  <a:lnTo>
                    <a:pt x="55" y="4"/>
                  </a:lnTo>
                  <a:lnTo>
                    <a:pt x="46" y="9"/>
                  </a:lnTo>
                  <a:lnTo>
                    <a:pt x="40" y="16"/>
                  </a:lnTo>
                  <a:lnTo>
                    <a:pt x="31" y="23"/>
                  </a:lnTo>
                  <a:lnTo>
                    <a:pt x="23" y="31"/>
                  </a:lnTo>
                  <a:lnTo>
                    <a:pt x="15" y="41"/>
                  </a:lnTo>
                  <a:lnTo>
                    <a:pt x="8" y="52"/>
                  </a:lnTo>
                  <a:lnTo>
                    <a:pt x="4" y="65"/>
                  </a:lnTo>
                  <a:lnTo>
                    <a:pt x="0" y="80"/>
                  </a:lnTo>
                  <a:lnTo>
                    <a:pt x="0" y="99"/>
                  </a:lnTo>
                  <a:lnTo>
                    <a:pt x="131" y="27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" name="Freeform 183"/>
            <p:cNvSpPr>
              <a:spLocks/>
            </p:cNvSpPr>
            <p:nvPr/>
          </p:nvSpPr>
          <p:spPr bwMode="auto">
            <a:xfrm>
              <a:off x="3548" y="1449"/>
              <a:ext cx="141" cy="271"/>
            </a:xfrm>
            <a:custGeom>
              <a:avLst/>
              <a:gdLst>
                <a:gd name="T0" fmla="*/ 131 w 141"/>
                <a:gd name="T1" fmla="*/ 270 h 271"/>
                <a:gd name="T2" fmla="*/ 135 w 141"/>
                <a:gd name="T3" fmla="*/ 253 h 271"/>
                <a:gd name="T4" fmla="*/ 137 w 141"/>
                <a:gd name="T5" fmla="*/ 231 h 271"/>
                <a:gd name="T6" fmla="*/ 140 w 141"/>
                <a:gd name="T7" fmla="*/ 203 h 271"/>
                <a:gd name="T8" fmla="*/ 137 w 141"/>
                <a:gd name="T9" fmla="*/ 175 h 271"/>
                <a:gd name="T10" fmla="*/ 133 w 141"/>
                <a:gd name="T11" fmla="*/ 143 h 271"/>
                <a:gd name="T12" fmla="*/ 126 w 141"/>
                <a:gd name="T13" fmla="*/ 111 h 271"/>
                <a:gd name="T14" fmla="*/ 116 w 141"/>
                <a:gd name="T15" fmla="*/ 80 h 271"/>
                <a:gd name="T16" fmla="*/ 103 w 141"/>
                <a:gd name="T17" fmla="*/ 50 h 271"/>
                <a:gd name="T18" fmla="*/ 84 w 141"/>
                <a:gd name="T19" fmla="*/ 23 h 271"/>
                <a:gd name="T20" fmla="*/ 61 w 141"/>
                <a:gd name="T21" fmla="*/ 0 h 271"/>
                <a:gd name="T22" fmla="*/ 61 w 141"/>
                <a:gd name="T23" fmla="*/ 0 h 271"/>
                <a:gd name="T24" fmla="*/ 55 w 141"/>
                <a:gd name="T25" fmla="*/ 4 h 271"/>
                <a:gd name="T26" fmla="*/ 46 w 141"/>
                <a:gd name="T27" fmla="*/ 9 h 271"/>
                <a:gd name="T28" fmla="*/ 40 w 141"/>
                <a:gd name="T29" fmla="*/ 16 h 271"/>
                <a:gd name="T30" fmla="*/ 31 w 141"/>
                <a:gd name="T31" fmla="*/ 23 h 271"/>
                <a:gd name="T32" fmla="*/ 23 w 141"/>
                <a:gd name="T33" fmla="*/ 31 h 271"/>
                <a:gd name="T34" fmla="*/ 15 w 141"/>
                <a:gd name="T35" fmla="*/ 41 h 271"/>
                <a:gd name="T36" fmla="*/ 8 w 141"/>
                <a:gd name="T37" fmla="*/ 52 h 271"/>
                <a:gd name="T38" fmla="*/ 4 w 141"/>
                <a:gd name="T39" fmla="*/ 65 h 271"/>
                <a:gd name="T40" fmla="*/ 0 w 141"/>
                <a:gd name="T41" fmla="*/ 80 h 271"/>
                <a:gd name="T42" fmla="*/ 0 w 141"/>
                <a:gd name="T43" fmla="*/ 99 h 2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1"/>
                <a:gd name="T67" fmla="*/ 0 h 271"/>
                <a:gd name="T68" fmla="*/ 141 w 141"/>
                <a:gd name="T69" fmla="*/ 271 h 2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1" h="271">
                  <a:moveTo>
                    <a:pt x="131" y="270"/>
                  </a:moveTo>
                  <a:lnTo>
                    <a:pt x="135" y="253"/>
                  </a:lnTo>
                  <a:lnTo>
                    <a:pt x="137" y="231"/>
                  </a:lnTo>
                  <a:lnTo>
                    <a:pt x="140" y="203"/>
                  </a:lnTo>
                  <a:lnTo>
                    <a:pt x="137" y="175"/>
                  </a:lnTo>
                  <a:lnTo>
                    <a:pt x="133" y="143"/>
                  </a:lnTo>
                  <a:lnTo>
                    <a:pt x="126" y="111"/>
                  </a:lnTo>
                  <a:lnTo>
                    <a:pt x="116" y="80"/>
                  </a:lnTo>
                  <a:lnTo>
                    <a:pt x="103" y="50"/>
                  </a:lnTo>
                  <a:lnTo>
                    <a:pt x="84" y="23"/>
                  </a:lnTo>
                  <a:lnTo>
                    <a:pt x="61" y="0"/>
                  </a:lnTo>
                  <a:lnTo>
                    <a:pt x="55" y="4"/>
                  </a:lnTo>
                  <a:lnTo>
                    <a:pt x="46" y="9"/>
                  </a:lnTo>
                  <a:lnTo>
                    <a:pt x="40" y="16"/>
                  </a:lnTo>
                  <a:lnTo>
                    <a:pt x="31" y="23"/>
                  </a:lnTo>
                  <a:lnTo>
                    <a:pt x="23" y="31"/>
                  </a:lnTo>
                  <a:lnTo>
                    <a:pt x="15" y="41"/>
                  </a:lnTo>
                  <a:lnTo>
                    <a:pt x="8" y="52"/>
                  </a:lnTo>
                  <a:lnTo>
                    <a:pt x="4" y="65"/>
                  </a:lnTo>
                  <a:lnTo>
                    <a:pt x="0" y="80"/>
                  </a:lnTo>
                  <a:lnTo>
                    <a:pt x="0" y="99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" name="Freeform 184"/>
            <p:cNvSpPr>
              <a:spLocks/>
            </p:cNvSpPr>
            <p:nvPr/>
          </p:nvSpPr>
          <p:spPr bwMode="auto">
            <a:xfrm>
              <a:off x="3338" y="1318"/>
              <a:ext cx="252" cy="270"/>
            </a:xfrm>
            <a:custGeom>
              <a:avLst/>
              <a:gdLst>
                <a:gd name="T0" fmla="*/ 246 w 252"/>
                <a:gd name="T1" fmla="*/ 269 h 270"/>
                <a:gd name="T2" fmla="*/ 248 w 252"/>
                <a:gd name="T3" fmla="*/ 252 h 270"/>
                <a:gd name="T4" fmla="*/ 251 w 252"/>
                <a:gd name="T5" fmla="*/ 233 h 270"/>
                <a:gd name="T6" fmla="*/ 248 w 252"/>
                <a:gd name="T7" fmla="*/ 210 h 270"/>
                <a:gd name="T8" fmla="*/ 246 w 252"/>
                <a:gd name="T9" fmla="*/ 187 h 270"/>
                <a:gd name="T10" fmla="*/ 244 w 252"/>
                <a:gd name="T11" fmla="*/ 163 h 270"/>
                <a:gd name="T12" fmla="*/ 237 w 252"/>
                <a:gd name="T13" fmla="*/ 140 h 270"/>
                <a:gd name="T14" fmla="*/ 231 w 252"/>
                <a:gd name="T15" fmla="*/ 115 h 270"/>
                <a:gd name="T16" fmla="*/ 221 w 252"/>
                <a:gd name="T17" fmla="*/ 94 h 270"/>
                <a:gd name="T18" fmla="*/ 210 w 252"/>
                <a:gd name="T19" fmla="*/ 73 h 270"/>
                <a:gd name="T20" fmla="*/ 198 w 252"/>
                <a:gd name="T21" fmla="*/ 52 h 270"/>
                <a:gd name="T22" fmla="*/ 198 w 252"/>
                <a:gd name="T23" fmla="*/ 52 h 270"/>
                <a:gd name="T24" fmla="*/ 182 w 252"/>
                <a:gd name="T25" fmla="*/ 38 h 270"/>
                <a:gd name="T26" fmla="*/ 166 w 252"/>
                <a:gd name="T27" fmla="*/ 25 h 270"/>
                <a:gd name="T28" fmla="*/ 150 w 252"/>
                <a:gd name="T29" fmla="*/ 15 h 270"/>
                <a:gd name="T30" fmla="*/ 136 w 252"/>
                <a:gd name="T31" fmla="*/ 8 h 270"/>
                <a:gd name="T32" fmla="*/ 119 w 252"/>
                <a:gd name="T33" fmla="*/ 4 h 270"/>
                <a:gd name="T34" fmla="*/ 102 w 252"/>
                <a:gd name="T35" fmla="*/ 0 h 270"/>
                <a:gd name="T36" fmla="*/ 85 w 252"/>
                <a:gd name="T37" fmla="*/ 0 h 270"/>
                <a:gd name="T38" fmla="*/ 71 w 252"/>
                <a:gd name="T39" fmla="*/ 2 h 270"/>
                <a:gd name="T40" fmla="*/ 56 w 252"/>
                <a:gd name="T41" fmla="*/ 4 h 270"/>
                <a:gd name="T42" fmla="*/ 41 w 252"/>
                <a:gd name="T43" fmla="*/ 8 h 270"/>
                <a:gd name="T44" fmla="*/ 41 w 252"/>
                <a:gd name="T45" fmla="*/ 8 h 270"/>
                <a:gd name="T46" fmla="*/ 39 w 252"/>
                <a:gd name="T47" fmla="*/ 10 h 270"/>
                <a:gd name="T48" fmla="*/ 35 w 252"/>
                <a:gd name="T49" fmla="*/ 13 h 270"/>
                <a:gd name="T50" fmla="*/ 30 w 252"/>
                <a:gd name="T51" fmla="*/ 18 h 270"/>
                <a:gd name="T52" fmla="*/ 25 w 252"/>
                <a:gd name="T53" fmla="*/ 27 h 270"/>
                <a:gd name="T54" fmla="*/ 18 w 252"/>
                <a:gd name="T55" fmla="*/ 36 h 270"/>
                <a:gd name="T56" fmla="*/ 12 w 252"/>
                <a:gd name="T57" fmla="*/ 46 h 270"/>
                <a:gd name="T58" fmla="*/ 5 w 252"/>
                <a:gd name="T59" fmla="*/ 57 h 270"/>
                <a:gd name="T60" fmla="*/ 1 w 252"/>
                <a:gd name="T61" fmla="*/ 69 h 270"/>
                <a:gd name="T62" fmla="*/ 0 w 252"/>
                <a:gd name="T63" fmla="*/ 82 h 270"/>
                <a:gd name="T64" fmla="*/ 0 w 252"/>
                <a:gd name="T65" fmla="*/ 94 h 270"/>
                <a:gd name="T66" fmla="*/ 246 w 252"/>
                <a:gd name="T67" fmla="*/ 269 h 2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270"/>
                <a:gd name="T104" fmla="*/ 252 w 252"/>
                <a:gd name="T105" fmla="*/ 270 h 2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270">
                  <a:moveTo>
                    <a:pt x="246" y="269"/>
                  </a:moveTo>
                  <a:lnTo>
                    <a:pt x="248" y="252"/>
                  </a:lnTo>
                  <a:lnTo>
                    <a:pt x="251" y="233"/>
                  </a:lnTo>
                  <a:lnTo>
                    <a:pt x="248" y="210"/>
                  </a:lnTo>
                  <a:lnTo>
                    <a:pt x="246" y="187"/>
                  </a:lnTo>
                  <a:lnTo>
                    <a:pt x="244" y="163"/>
                  </a:lnTo>
                  <a:lnTo>
                    <a:pt x="237" y="140"/>
                  </a:lnTo>
                  <a:lnTo>
                    <a:pt x="231" y="115"/>
                  </a:lnTo>
                  <a:lnTo>
                    <a:pt x="221" y="94"/>
                  </a:lnTo>
                  <a:lnTo>
                    <a:pt x="210" y="73"/>
                  </a:lnTo>
                  <a:lnTo>
                    <a:pt x="198" y="52"/>
                  </a:lnTo>
                  <a:lnTo>
                    <a:pt x="182" y="38"/>
                  </a:lnTo>
                  <a:lnTo>
                    <a:pt x="166" y="25"/>
                  </a:lnTo>
                  <a:lnTo>
                    <a:pt x="150" y="15"/>
                  </a:lnTo>
                  <a:lnTo>
                    <a:pt x="136" y="8"/>
                  </a:lnTo>
                  <a:lnTo>
                    <a:pt x="119" y="4"/>
                  </a:lnTo>
                  <a:lnTo>
                    <a:pt x="102" y="0"/>
                  </a:lnTo>
                  <a:lnTo>
                    <a:pt x="85" y="0"/>
                  </a:lnTo>
                  <a:lnTo>
                    <a:pt x="71" y="2"/>
                  </a:lnTo>
                  <a:lnTo>
                    <a:pt x="56" y="4"/>
                  </a:lnTo>
                  <a:lnTo>
                    <a:pt x="41" y="8"/>
                  </a:lnTo>
                  <a:lnTo>
                    <a:pt x="39" y="10"/>
                  </a:lnTo>
                  <a:lnTo>
                    <a:pt x="35" y="13"/>
                  </a:lnTo>
                  <a:lnTo>
                    <a:pt x="30" y="18"/>
                  </a:lnTo>
                  <a:lnTo>
                    <a:pt x="25" y="27"/>
                  </a:lnTo>
                  <a:lnTo>
                    <a:pt x="18" y="36"/>
                  </a:lnTo>
                  <a:lnTo>
                    <a:pt x="12" y="46"/>
                  </a:lnTo>
                  <a:lnTo>
                    <a:pt x="5" y="57"/>
                  </a:lnTo>
                  <a:lnTo>
                    <a:pt x="1" y="69"/>
                  </a:lnTo>
                  <a:lnTo>
                    <a:pt x="0" y="82"/>
                  </a:lnTo>
                  <a:lnTo>
                    <a:pt x="0" y="94"/>
                  </a:lnTo>
                  <a:lnTo>
                    <a:pt x="246" y="26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" name="Freeform 185"/>
            <p:cNvSpPr>
              <a:spLocks/>
            </p:cNvSpPr>
            <p:nvPr/>
          </p:nvSpPr>
          <p:spPr bwMode="auto">
            <a:xfrm>
              <a:off x="3338" y="1318"/>
              <a:ext cx="252" cy="270"/>
            </a:xfrm>
            <a:custGeom>
              <a:avLst/>
              <a:gdLst>
                <a:gd name="T0" fmla="*/ 246 w 252"/>
                <a:gd name="T1" fmla="*/ 269 h 270"/>
                <a:gd name="T2" fmla="*/ 248 w 252"/>
                <a:gd name="T3" fmla="*/ 252 h 270"/>
                <a:gd name="T4" fmla="*/ 251 w 252"/>
                <a:gd name="T5" fmla="*/ 233 h 270"/>
                <a:gd name="T6" fmla="*/ 248 w 252"/>
                <a:gd name="T7" fmla="*/ 210 h 270"/>
                <a:gd name="T8" fmla="*/ 246 w 252"/>
                <a:gd name="T9" fmla="*/ 187 h 270"/>
                <a:gd name="T10" fmla="*/ 244 w 252"/>
                <a:gd name="T11" fmla="*/ 163 h 270"/>
                <a:gd name="T12" fmla="*/ 237 w 252"/>
                <a:gd name="T13" fmla="*/ 140 h 270"/>
                <a:gd name="T14" fmla="*/ 231 w 252"/>
                <a:gd name="T15" fmla="*/ 115 h 270"/>
                <a:gd name="T16" fmla="*/ 221 w 252"/>
                <a:gd name="T17" fmla="*/ 94 h 270"/>
                <a:gd name="T18" fmla="*/ 210 w 252"/>
                <a:gd name="T19" fmla="*/ 73 h 270"/>
                <a:gd name="T20" fmla="*/ 198 w 252"/>
                <a:gd name="T21" fmla="*/ 52 h 270"/>
                <a:gd name="T22" fmla="*/ 198 w 252"/>
                <a:gd name="T23" fmla="*/ 52 h 270"/>
                <a:gd name="T24" fmla="*/ 182 w 252"/>
                <a:gd name="T25" fmla="*/ 38 h 270"/>
                <a:gd name="T26" fmla="*/ 166 w 252"/>
                <a:gd name="T27" fmla="*/ 25 h 270"/>
                <a:gd name="T28" fmla="*/ 150 w 252"/>
                <a:gd name="T29" fmla="*/ 15 h 270"/>
                <a:gd name="T30" fmla="*/ 136 w 252"/>
                <a:gd name="T31" fmla="*/ 8 h 270"/>
                <a:gd name="T32" fmla="*/ 119 w 252"/>
                <a:gd name="T33" fmla="*/ 4 h 270"/>
                <a:gd name="T34" fmla="*/ 102 w 252"/>
                <a:gd name="T35" fmla="*/ 0 h 270"/>
                <a:gd name="T36" fmla="*/ 85 w 252"/>
                <a:gd name="T37" fmla="*/ 0 h 270"/>
                <a:gd name="T38" fmla="*/ 71 w 252"/>
                <a:gd name="T39" fmla="*/ 2 h 270"/>
                <a:gd name="T40" fmla="*/ 56 w 252"/>
                <a:gd name="T41" fmla="*/ 4 h 270"/>
                <a:gd name="T42" fmla="*/ 41 w 252"/>
                <a:gd name="T43" fmla="*/ 8 h 270"/>
                <a:gd name="T44" fmla="*/ 41 w 252"/>
                <a:gd name="T45" fmla="*/ 8 h 270"/>
                <a:gd name="T46" fmla="*/ 39 w 252"/>
                <a:gd name="T47" fmla="*/ 10 h 270"/>
                <a:gd name="T48" fmla="*/ 35 w 252"/>
                <a:gd name="T49" fmla="*/ 13 h 270"/>
                <a:gd name="T50" fmla="*/ 30 w 252"/>
                <a:gd name="T51" fmla="*/ 18 h 270"/>
                <a:gd name="T52" fmla="*/ 25 w 252"/>
                <a:gd name="T53" fmla="*/ 27 h 270"/>
                <a:gd name="T54" fmla="*/ 18 w 252"/>
                <a:gd name="T55" fmla="*/ 36 h 270"/>
                <a:gd name="T56" fmla="*/ 12 w 252"/>
                <a:gd name="T57" fmla="*/ 46 h 270"/>
                <a:gd name="T58" fmla="*/ 5 w 252"/>
                <a:gd name="T59" fmla="*/ 57 h 270"/>
                <a:gd name="T60" fmla="*/ 1 w 252"/>
                <a:gd name="T61" fmla="*/ 69 h 270"/>
                <a:gd name="T62" fmla="*/ 0 w 252"/>
                <a:gd name="T63" fmla="*/ 82 h 270"/>
                <a:gd name="T64" fmla="*/ 0 w 252"/>
                <a:gd name="T65" fmla="*/ 94 h 2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270"/>
                <a:gd name="T101" fmla="*/ 252 w 252"/>
                <a:gd name="T102" fmla="*/ 270 h 2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270">
                  <a:moveTo>
                    <a:pt x="246" y="269"/>
                  </a:moveTo>
                  <a:lnTo>
                    <a:pt x="248" y="252"/>
                  </a:lnTo>
                  <a:lnTo>
                    <a:pt x="251" y="233"/>
                  </a:lnTo>
                  <a:lnTo>
                    <a:pt x="248" y="210"/>
                  </a:lnTo>
                  <a:lnTo>
                    <a:pt x="246" y="187"/>
                  </a:lnTo>
                  <a:lnTo>
                    <a:pt x="244" y="163"/>
                  </a:lnTo>
                  <a:lnTo>
                    <a:pt x="237" y="140"/>
                  </a:lnTo>
                  <a:lnTo>
                    <a:pt x="231" y="115"/>
                  </a:lnTo>
                  <a:lnTo>
                    <a:pt x="221" y="94"/>
                  </a:lnTo>
                  <a:lnTo>
                    <a:pt x="210" y="73"/>
                  </a:lnTo>
                  <a:lnTo>
                    <a:pt x="198" y="52"/>
                  </a:lnTo>
                  <a:lnTo>
                    <a:pt x="182" y="38"/>
                  </a:lnTo>
                  <a:lnTo>
                    <a:pt x="166" y="25"/>
                  </a:lnTo>
                  <a:lnTo>
                    <a:pt x="150" y="15"/>
                  </a:lnTo>
                  <a:lnTo>
                    <a:pt x="136" y="8"/>
                  </a:lnTo>
                  <a:lnTo>
                    <a:pt x="119" y="4"/>
                  </a:lnTo>
                  <a:lnTo>
                    <a:pt x="102" y="0"/>
                  </a:lnTo>
                  <a:lnTo>
                    <a:pt x="85" y="0"/>
                  </a:lnTo>
                  <a:lnTo>
                    <a:pt x="71" y="2"/>
                  </a:lnTo>
                  <a:lnTo>
                    <a:pt x="56" y="4"/>
                  </a:lnTo>
                  <a:lnTo>
                    <a:pt x="41" y="8"/>
                  </a:lnTo>
                  <a:lnTo>
                    <a:pt x="39" y="10"/>
                  </a:lnTo>
                  <a:lnTo>
                    <a:pt x="35" y="13"/>
                  </a:lnTo>
                  <a:lnTo>
                    <a:pt x="30" y="18"/>
                  </a:lnTo>
                  <a:lnTo>
                    <a:pt x="25" y="27"/>
                  </a:lnTo>
                  <a:lnTo>
                    <a:pt x="18" y="36"/>
                  </a:lnTo>
                  <a:lnTo>
                    <a:pt x="12" y="46"/>
                  </a:lnTo>
                  <a:lnTo>
                    <a:pt x="5" y="57"/>
                  </a:lnTo>
                  <a:lnTo>
                    <a:pt x="1" y="69"/>
                  </a:lnTo>
                  <a:lnTo>
                    <a:pt x="0" y="82"/>
                  </a:lnTo>
                  <a:lnTo>
                    <a:pt x="0" y="94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" name="Freeform 186"/>
            <p:cNvSpPr>
              <a:spLocks/>
            </p:cNvSpPr>
            <p:nvPr/>
          </p:nvSpPr>
          <p:spPr bwMode="auto">
            <a:xfrm>
              <a:off x="3291" y="1263"/>
              <a:ext cx="195" cy="218"/>
            </a:xfrm>
            <a:custGeom>
              <a:avLst/>
              <a:gdLst>
                <a:gd name="T0" fmla="*/ 194 w 195"/>
                <a:gd name="T1" fmla="*/ 217 h 218"/>
                <a:gd name="T2" fmla="*/ 194 w 195"/>
                <a:gd name="T3" fmla="*/ 195 h 218"/>
                <a:gd name="T4" fmla="*/ 189 w 195"/>
                <a:gd name="T5" fmla="*/ 169 h 218"/>
                <a:gd name="T6" fmla="*/ 183 w 195"/>
                <a:gd name="T7" fmla="*/ 143 h 218"/>
                <a:gd name="T8" fmla="*/ 173 w 195"/>
                <a:gd name="T9" fmla="*/ 116 h 218"/>
                <a:gd name="T10" fmla="*/ 160 w 195"/>
                <a:gd name="T11" fmla="*/ 86 h 218"/>
                <a:gd name="T12" fmla="*/ 141 w 195"/>
                <a:gd name="T13" fmla="*/ 61 h 218"/>
                <a:gd name="T14" fmla="*/ 120 w 195"/>
                <a:gd name="T15" fmla="*/ 38 h 218"/>
                <a:gd name="T16" fmla="*/ 90 w 195"/>
                <a:gd name="T17" fmla="*/ 19 h 218"/>
                <a:gd name="T18" fmla="*/ 59 w 195"/>
                <a:gd name="T19" fmla="*/ 6 h 218"/>
                <a:gd name="T20" fmla="*/ 19 w 195"/>
                <a:gd name="T21" fmla="*/ 0 h 218"/>
                <a:gd name="T22" fmla="*/ 19 w 195"/>
                <a:gd name="T23" fmla="*/ 0 h 218"/>
                <a:gd name="T24" fmla="*/ 19 w 195"/>
                <a:gd name="T25" fmla="*/ 2 h 218"/>
                <a:gd name="T26" fmla="*/ 17 w 195"/>
                <a:gd name="T27" fmla="*/ 6 h 218"/>
                <a:gd name="T28" fmla="*/ 15 w 195"/>
                <a:gd name="T29" fmla="*/ 13 h 218"/>
                <a:gd name="T30" fmla="*/ 10 w 195"/>
                <a:gd name="T31" fmla="*/ 21 h 218"/>
                <a:gd name="T32" fmla="*/ 8 w 195"/>
                <a:gd name="T33" fmla="*/ 29 h 218"/>
                <a:gd name="T34" fmla="*/ 4 w 195"/>
                <a:gd name="T35" fmla="*/ 42 h 218"/>
                <a:gd name="T36" fmla="*/ 2 w 195"/>
                <a:gd name="T37" fmla="*/ 52 h 218"/>
                <a:gd name="T38" fmla="*/ 0 w 195"/>
                <a:gd name="T39" fmla="*/ 67 h 218"/>
                <a:gd name="T40" fmla="*/ 0 w 195"/>
                <a:gd name="T41" fmla="*/ 80 h 218"/>
                <a:gd name="T42" fmla="*/ 0 w 195"/>
                <a:gd name="T43" fmla="*/ 93 h 218"/>
                <a:gd name="T44" fmla="*/ 194 w 195"/>
                <a:gd name="T45" fmla="*/ 217 h 2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5"/>
                <a:gd name="T70" fmla="*/ 0 h 218"/>
                <a:gd name="T71" fmla="*/ 195 w 195"/>
                <a:gd name="T72" fmla="*/ 218 h 2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5" h="218">
                  <a:moveTo>
                    <a:pt x="194" y="217"/>
                  </a:moveTo>
                  <a:lnTo>
                    <a:pt x="194" y="195"/>
                  </a:lnTo>
                  <a:lnTo>
                    <a:pt x="189" y="169"/>
                  </a:lnTo>
                  <a:lnTo>
                    <a:pt x="183" y="143"/>
                  </a:lnTo>
                  <a:lnTo>
                    <a:pt x="173" y="116"/>
                  </a:lnTo>
                  <a:lnTo>
                    <a:pt x="160" y="86"/>
                  </a:lnTo>
                  <a:lnTo>
                    <a:pt x="141" y="61"/>
                  </a:lnTo>
                  <a:lnTo>
                    <a:pt x="120" y="38"/>
                  </a:lnTo>
                  <a:lnTo>
                    <a:pt x="90" y="19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5" y="13"/>
                  </a:lnTo>
                  <a:lnTo>
                    <a:pt x="10" y="21"/>
                  </a:lnTo>
                  <a:lnTo>
                    <a:pt x="8" y="29"/>
                  </a:lnTo>
                  <a:lnTo>
                    <a:pt x="4" y="42"/>
                  </a:lnTo>
                  <a:lnTo>
                    <a:pt x="2" y="52"/>
                  </a:lnTo>
                  <a:lnTo>
                    <a:pt x="0" y="67"/>
                  </a:lnTo>
                  <a:lnTo>
                    <a:pt x="0" y="80"/>
                  </a:lnTo>
                  <a:lnTo>
                    <a:pt x="0" y="93"/>
                  </a:lnTo>
                  <a:lnTo>
                    <a:pt x="194" y="21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" name="Freeform 187"/>
            <p:cNvSpPr>
              <a:spLocks/>
            </p:cNvSpPr>
            <p:nvPr/>
          </p:nvSpPr>
          <p:spPr bwMode="auto">
            <a:xfrm>
              <a:off x="3291" y="1263"/>
              <a:ext cx="195" cy="218"/>
            </a:xfrm>
            <a:custGeom>
              <a:avLst/>
              <a:gdLst>
                <a:gd name="T0" fmla="*/ 194 w 195"/>
                <a:gd name="T1" fmla="*/ 217 h 218"/>
                <a:gd name="T2" fmla="*/ 194 w 195"/>
                <a:gd name="T3" fmla="*/ 195 h 218"/>
                <a:gd name="T4" fmla="*/ 189 w 195"/>
                <a:gd name="T5" fmla="*/ 169 h 218"/>
                <a:gd name="T6" fmla="*/ 183 w 195"/>
                <a:gd name="T7" fmla="*/ 143 h 218"/>
                <a:gd name="T8" fmla="*/ 173 w 195"/>
                <a:gd name="T9" fmla="*/ 116 h 218"/>
                <a:gd name="T10" fmla="*/ 160 w 195"/>
                <a:gd name="T11" fmla="*/ 86 h 218"/>
                <a:gd name="T12" fmla="*/ 141 w 195"/>
                <a:gd name="T13" fmla="*/ 61 h 218"/>
                <a:gd name="T14" fmla="*/ 120 w 195"/>
                <a:gd name="T15" fmla="*/ 38 h 218"/>
                <a:gd name="T16" fmla="*/ 90 w 195"/>
                <a:gd name="T17" fmla="*/ 19 h 218"/>
                <a:gd name="T18" fmla="*/ 59 w 195"/>
                <a:gd name="T19" fmla="*/ 6 h 218"/>
                <a:gd name="T20" fmla="*/ 19 w 195"/>
                <a:gd name="T21" fmla="*/ 0 h 218"/>
                <a:gd name="T22" fmla="*/ 19 w 195"/>
                <a:gd name="T23" fmla="*/ 0 h 218"/>
                <a:gd name="T24" fmla="*/ 19 w 195"/>
                <a:gd name="T25" fmla="*/ 2 h 218"/>
                <a:gd name="T26" fmla="*/ 17 w 195"/>
                <a:gd name="T27" fmla="*/ 6 h 218"/>
                <a:gd name="T28" fmla="*/ 15 w 195"/>
                <a:gd name="T29" fmla="*/ 13 h 218"/>
                <a:gd name="T30" fmla="*/ 10 w 195"/>
                <a:gd name="T31" fmla="*/ 21 h 218"/>
                <a:gd name="T32" fmla="*/ 8 w 195"/>
                <a:gd name="T33" fmla="*/ 29 h 218"/>
                <a:gd name="T34" fmla="*/ 4 w 195"/>
                <a:gd name="T35" fmla="*/ 42 h 218"/>
                <a:gd name="T36" fmla="*/ 2 w 195"/>
                <a:gd name="T37" fmla="*/ 52 h 218"/>
                <a:gd name="T38" fmla="*/ 0 w 195"/>
                <a:gd name="T39" fmla="*/ 67 h 218"/>
                <a:gd name="T40" fmla="*/ 0 w 195"/>
                <a:gd name="T41" fmla="*/ 80 h 218"/>
                <a:gd name="T42" fmla="*/ 0 w 195"/>
                <a:gd name="T43" fmla="*/ 93 h 2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218"/>
                <a:gd name="T68" fmla="*/ 195 w 195"/>
                <a:gd name="T69" fmla="*/ 218 h 2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218">
                  <a:moveTo>
                    <a:pt x="194" y="217"/>
                  </a:moveTo>
                  <a:lnTo>
                    <a:pt x="194" y="195"/>
                  </a:lnTo>
                  <a:lnTo>
                    <a:pt x="189" y="169"/>
                  </a:lnTo>
                  <a:lnTo>
                    <a:pt x="183" y="143"/>
                  </a:lnTo>
                  <a:lnTo>
                    <a:pt x="173" y="116"/>
                  </a:lnTo>
                  <a:lnTo>
                    <a:pt x="160" y="86"/>
                  </a:lnTo>
                  <a:lnTo>
                    <a:pt x="141" y="61"/>
                  </a:lnTo>
                  <a:lnTo>
                    <a:pt x="120" y="38"/>
                  </a:lnTo>
                  <a:lnTo>
                    <a:pt x="90" y="19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5" y="13"/>
                  </a:lnTo>
                  <a:lnTo>
                    <a:pt x="10" y="21"/>
                  </a:lnTo>
                  <a:lnTo>
                    <a:pt x="8" y="29"/>
                  </a:lnTo>
                  <a:lnTo>
                    <a:pt x="4" y="42"/>
                  </a:lnTo>
                  <a:lnTo>
                    <a:pt x="2" y="52"/>
                  </a:lnTo>
                  <a:lnTo>
                    <a:pt x="0" y="67"/>
                  </a:lnTo>
                  <a:lnTo>
                    <a:pt x="0" y="80"/>
                  </a:lnTo>
                  <a:lnTo>
                    <a:pt x="0" y="93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" name="Freeform 188"/>
            <p:cNvSpPr>
              <a:spLocks/>
            </p:cNvSpPr>
            <p:nvPr/>
          </p:nvSpPr>
          <p:spPr bwMode="auto">
            <a:xfrm>
              <a:off x="3204" y="1200"/>
              <a:ext cx="195" cy="224"/>
            </a:xfrm>
            <a:custGeom>
              <a:avLst/>
              <a:gdLst>
                <a:gd name="T0" fmla="*/ 194 w 195"/>
                <a:gd name="T1" fmla="*/ 223 h 224"/>
                <a:gd name="T2" fmla="*/ 189 w 195"/>
                <a:gd name="T3" fmla="*/ 204 h 224"/>
                <a:gd name="T4" fmla="*/ 184 w 195"/>
                <a:gd name="T5" fmla="*/ 181 h 224"/>
                <a:gd name="T6" fmla="*/ 173 w 195"/>
                <a:gd name="T7" fmla="*/ 158 h 224"/>
                <a:gd name="T8" fmla="*/ 160 w 195"/>
                <a:gd name="T9" fmla="*/ 130 h 224"/>
                <a:gd name="T10" fmla="*/ 145 w 195"/>
                <a:gd name="T11" fmla="*/ 105 h 224"/>
                <a:gd name="T12" fmla="*/ 126 w 195"/>
                <a:gd name="T13" fmla="*/ 80 h 224"/>
                <a:gd name="T14" fmla="*/ 103 w 195"/>
                <a:gd name="T15" fmla="*/ 57 h 224"/>
                <a:gd name="T16" fmla="*/ 78 w 195"/>
                <a:gd name="T17" fmla="*/ 34 h 224"/>
                <a:gd name="T18" fmla="*/ 46 w 195"/>
                <a:gd name="T19" fmla="*/ 14 h 224"/>
                <a:gd name="T20" fmla="*/ 12 w 195"/>
                <a:gd name="T21" fmla="*/ 0 h 224"/>
                <a:gd name="T22" fmla="*/ 12 w 195"/>
                <a:gd name="T23" fmla="*/ 0 h 224"/>
                <a:gd name="T24" fmla="*/ 12 w 195"/>
                <a:gd name="T25" fmla="*/ 2 h 224"/>
                <a:gd name="T26" fmla="*/ 9 w 195"/>
                <a:gd name="T27" fmla="*/ 6 h 224"/>
                <a:gd name="T28" fmla="*/ 6 w 195"/>
                <a:gd name="T29" fmla="*/ 14 h 224"/>
                <a:gd name="T30" fmla="*/ 4 w 195"/>
                <a:gd name="T31" fmla="*/ 27 h 224"/>
                <a:gd name="T32" fmla="*/ 2 w 195"/>
                <a:gd name="T33" fmla="*/ 41 h 224"/>
                <a:gd name="T34" fmla="*/ 0 w 195"/>
                <a:gd name="T35" fmla="*/ 57 h 224"/>
                <a:gd name="T36" fmla="*/ 0 w 195"/>
                <a:gd name="T37" fmla="*/ 73 h 224"/>
                <a:gd name="T38" fmla="*/ 0 w 195"/>
                <a:gd name="T39" fmla="*/ 90 h 224"/>
                <a:gd name="T40" fmla="*/ 4 w 195"/>
                <a:gd name="T41" fmla="*/ 109 h 224"/>
                <a:gd name="T42" fmla="*/ 8 w 195"/>
                <a:gd name="T43" fmla="*/ 126 h 224"/>
                <a:gd name="T44" fmla="*/ 194 w 195"/>
                <a:gd name="T45" fmla="*/ 223 h 2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5"/>
                <a:gd name="T70" fmla="*/ 0 h 224"/>
                <a:gd name="T71" fmla="*/ 195 w 195"/>
                <a:gd name="T72" fmla="*/ 224 h 2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5" h="224">
                  <a:moveTo>
                    <a:pt x="194" y="223"/>
                  </a:moveTo>
                  <a:lnTo>
                    <a:pt x="189" y="204"/>
                  </a:lnTo>
                  <a:lnTo>
                    <a:pt x="184" y="181"/>
                  </a:lnTo>
                  <a:lnTo>
                    <a:pt x="173" y="158"/>
                  </a:lnTo>
                  <a:lnTo>
                    <a:pt x="160" y="130"/>
                  </a:lnTo>
                  <a:lnTo>
                    <a:pt x="145" y="105"/>
                  </a:lnTo>
                  <a:lnTo>
                    <a:pt x="126" y="80"/>
                  </a:lnTo>
                  <a:lnTo>
                    <a:pt x="103" y="57"/>
                  </a:lnTo>
                  <a:lnTo>
                    <a:pt x="78" y="34"/>
                  </a:lnTo>
                  <a:lnTo>
                    <a:pt x="46" y="14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9" y="6"/>
                  </a:lnTo>
                  <a:lnTo>
                    <a:pt x="6" y="14"/>
                  </a:lnTo>
                  <a:lnTo>
                    <a:pt x="4" y="27"/>
                  </a:lnTo>
                  <a:lnTo>
                    <a:pt x="2" y="41"/>
                  </a:lnTo>
                  <a:lnTo>
                    <a:pt x="0" y="57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9"/>
                  </a:lnTo>
                  <a:lnTo>
                    <a:pt x="8" y="126"/>
                  </a:lnTo>
                  <a:lnTo>
                    <a:pt x="194" y="22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189"/>
            <p:cNvSpPr>
              <a:spLocks/>
            </p:cNvSpPr>
            <p:nvPr/>
          </p:nvSpPr>
          <p:spPr bwMode="auto">
            <a:xfrm>
              <a:off x="3204" y="1200"/>
              <a:ext cx="195" cy="224"/>
            </a:xfrm>
            <a:custGeom>
              <a:avLst/>
              <a:gdLst>
                <a:gd name="T0" fmla="*/ 194 w 195"/>
                <a:gd name="T1" fmla="*/ 223 h 224"/>
                <a:gd name="T2" fmla="*/ 189 w 195"/>
                <a:gd name="T3" fmla="*/ 204 h 224"/>
                <a:gd name="T4" fmla="*/ 184 w 195"/>
                <a:gd name="T5" fmla="*/ 181 h 224"/>
                <a:gd name="T6" fmla="*/ 173 w 195"/>
                <a:gd name="T7" fmla="*/ 158 h 224"/>
                <a:gd name="T8" fmla="*/ 160 w 195"/>
                <a:gd name="T9" fmla="*/ 130 h 224"/>
                <a:gd name="T10" fmla="*/ 145 w 195"/>
                <a:gd name="T11" fmla="*/ 105 h 224"/>
                <a:gd name="T12" fmla="*/ 126 w 195"/>
                <a:gd name="T13" fmla="*/ 80 h 224"/>
                <a:gd name="T14" fmla="*/ 103 w 195"/>
                <a:gd name="T15" fmla="*/ 57 h 224"/>
                <a:gd name="T16" fmla="*/ 78 w 195"/>
                <a:gd name="T17" fmla="*/ 34 h 224"/>
                <a:gd name="T18" fmla="*/ 46 w 195"/>
                <a:gd name="T19" fmla="*/ 14 h 224"/>
                <a:gd name="T20" fmla="*/ 12 w 195"/>
                <a:gd name="T21" fmla="*/ 0 h 224"/>
                <a:gd name="T22" fmla="*/ 12 w 195"/>
                <a:gd name="T23" fmla="*/ 0 h 224"/>
                <a:gd name="T24" fmla="*/ 12 w 195"/>
                <a:gd name="T25" fmla="*/ 2 h 224"/>
                <a:gd name="T26" fmla="*/ 9 w 195"/>
                <a:gd name="T27" fmla="*/ 6 h 224"/>
                <a:gd name="T28" fmla="*/ 6 w 195"/>
                <a:gd name="T29" fmla="*/ 14 h 224"/>
                <a:gd name="T30" fmla="*/ 4 w 195"/>
                <a:gd name="T31" fmla="*/ 27 h 224"/>
                <a:gd name="T32" fmla="*/ 2 w 195"/>
                <a:gd name="T33" fmla="*/ 41 h 224"/>
                <a:gd name="T34" fmla="*/ 0 w 195"/>
                <a:gd name="T35" fmla="*/ 57 h 224"/>
                <a:gd name="T36" fmla="*/ 0 w 195"/>
                <a:gd name="T37" fmla="*/ 73 h 224"/>
                <a:gd name="T38" fmla="*/ 0 w 195"/>
                <a:gd name="T39" fmla="*/ 90 h 224"/>
                <a:gd name="T40" fmla="*/ 4 w 195"/>
                <a:gd name="T41" fmla="*/ 109 h 224"/>
                <a:gd name="T42" fmla="*/ 8 w 195"/>
                <a:gd name="T43" fmla="*/ 126 h 2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224"/>
                <a:gd name="T68" fmla="*/ 195 w 195"/>
                <a:gd name="T69" fmla="*/ 224 h 2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224">
                  <a:moveTo>
                    <a:pt x="194" y="223"/>
                  </a:moveTo>
                  <a:lnTo>
                    <a:pt x="189" y="204"/>
                  </a:lnTo>
                  <a:lnTo>
                    <a:pt x="184" y="181"/>
                  </a:lnTo>
                  <a:lnTo>
                    <a:pt x="173" y="158"/>
                  </a:lnTo>
                  <a:lnTo>
                    <a:pt x="160" y="130"/>
                  </a:lnTo>
                  <a:lnTo>
                    <a:pt x="145" y="105"/>
                  </a:lnTo>
                  <a:lnTo>
                    <a:pt x="126" y="80"/>
                  </a:lnTo>
                  <a:lnTo>
                    <a:pt x="103" y="57"/>
                  </a:lnTo>
                  <a:lnTo>
                    <a:pt x="78" y="34"/>
                  </a:lnTo>
                  <a:lnTo>
                    <a:pt x="46" y="14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9" y="6"/>
                  </a:lnTo>
                  <a:lnTo>
                    <a:pt x="6" y="14"/>
                  </a:lnTo>
                  <a:lnTo>
                    <a:pt x="4" y="27"/>
                  </a:lnTo>
                  <a:lnTo>
                    <a:pt x="2" y="41"/>
                  </a:lnTo>
                  <a:lnTo>
                    <a:pt x="0" y="57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9"/>
                  </a:lnTo>
                  <a:lnTo>
                    <a:pt x="8" y="126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8" name="Freeform 190"/>
            <p:cNvSpPr>
              <a:spLocks/>
            </p:cNvSpPr>
            <p:nvPr/>
          </p:nvSpPr>
          <p:spPr bwMode="auto">
            <a:xfrm>
              <a:off x="3044" y="1194"/>
              <a:ext cx="233" cy="163"/>
            </a:xfrm>
            <a:custGeom>
              <a:avLst/>
              <a:gdLst>
                <a:gd name="T0" fmla="*/ 232 w 233"/>
                <a:gd name="T1" fmla="*/ 162 h 163"/>
                <a:gd name="T2" fmla="*/ 225 w 233"/>
                <a:gd name="T3" fmla="*/ 146 h 163"/>
                <a:gd name="T4" fmla="*/ 221 w 233"/>
                <a:gd name="T5" fmla="*/ 129 h 163"/>
                <a:gd name="T6" fmla="*/ 213 w 233"/>
                <a:gd name="T7" fmla="*/ 116 h 163"/>
                <a:gd name="T8" fmla="*/ 206 w 233"/>
                <a:gd name="T9" fmla="*/ 102 h 163"/>
                <a:gd name="T10" fmla="*/ 200 w 233"/>
                <a:gd name="T11" fmla="*/ 90 h 163"/>
                <a:gd name="T12" fmla="*/ 192 w 233"/>
                <a:gd name="T13" fmla="*/ 78 h 163"/>
                <a:gd name="T14" fmla="*/ 181 w 233"/>
                <a:gd name="T15" fmla="*/ 67 h 163"/>
                <a:gd name="T16" fmla="*/ 170 w 233"/>
                <a:gd name="T17" fmla="*/ 59 h 163"/>
                <a:gd name="T18" fmla="*/ 160 w 233"/>
                <a:gd name="T19" fmla="*/ 51 h 163"/>
                <a:gd name="T20" fmla="*/ 147 w 233"/>
                <a:gd name="T21" fmla="*/ 42 h 163"/>
                <a:gd name="T22" fmla="*/ 147 w 233"/>
                <a:gd name="T23" fmla="*/ 42 h 163"/>
                <a:gd name="T24" fmla="*/ 133 w 233"/>
                <a:gd name="T25" fmla="*/ 34 h 163"/>
                <a:gd name="T26" fmla="*/ 118 w 233"/>
                <a:gd name="T27" fmla="*/ 27 h 163"/>
                <a:gd name="T28" fmla="*/ 105 w 233"/>
                <a:gd name="T29" fmla="*/ 21 h 163"/>
                <a:gd name="T30" fmla="*/ 91 w 233"/>
                <a:gd name="T31" fmla="*/ 15 h 163"/>
                <a:gd name="T32" fmla="*/ 75 w 233"/>
                <a:gd name="T33" fmla="*/ 11 h 163"/>
                <a:gd name="T34" fmla="*/ 61 w 233"/>
                <a:gd name="T35" fmla="*/ 6 h 163"/>
                <a:gd name="T36" fmla="*/ 46 w 233"/>
                <a:gd name="T37" fmla="*/ 4 h 163"/>
                <a:gd name="T38" fmla="*/ 34 w 233"/>
                <a:gd name="T39" fmla="*/ 2 h 163"/>
                <a:gd name="T40" fmla="*/ 19 w 233"/>
                <a:gd name="T41" fmla="*/ 2 h 163"/>
                <a:gd name="T42" fmla="*/ 4 w 233"/>
                <a:gd name="T43" fmla="*/ 0 h 163"/>
                <a:gd name="T44" fmla="*/ 4 w 233"/>
                <a:gd name="T45" fmla="*/ 0 h 163"/>
                <a:gd name="T46" fmla="*/ 4 w 233"/>
                <a:gd name="T47" fmla="*/ 2 h 163"/>
                <a:gd name="T48" fmla="*/ 4 w 233"/>
                <a:gd name="T49" fmla="*/ 6 h 163"/>
                <a:gd name="T50" fmla="*/ 2 w 233"/>
                <a:gd name="T51" fmla="*/ 13 h 163"/>
                <a:gd name="T52" fmla="*/ 0 w 233"/>
                <a:gd name="T53" fmla="*/ 21 h 163"/>
                <a:gd name="T54" fmla="*/ 0 w 233"/>
                <a:gd name="T55" fmla="*/ 32 h 163"/>
                <a:gd name="T56" fmla="*/ 0 w 233"/>
                <a:gd name="T57" fmla="*/ 42 h 163"/>
                <a:gd name="T58" fmla="*/ 0 w 233"/>
                <a:gd name="T59" fmla="*/ 53 h 163"/>
                <a:gd name="T60" fmla="*/ 2 w 233"/>
                <a:gd name="T61" fmla="*/ 66 h 163"/>
                <a:gd name="T62" fmla="*/ 4 w 233"/>
                <a:gd name="T63" fmla="*/ 76 h 163"/>
                <a:gd name="T64" fmla="*/ 8 w 233"/>
                <a:gd name="T65" fmla="*/ 87 h 163"/>
                <a:gd name="T66" fmla="*/ 232 w 233"/>
                <a:gd name="T67" fmla="*/ 162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3"/>
                <a:gd name="T103" fmla="*/ 0 h 163"/>
                <a:gd name="T104" fmla="*/ 233 w 233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3" h="163">
                  <a:moveTo>
                    <a:pt x="232" y="162"/>
                  </a:moveTo>
                  <a:lnTo>
                    <a:pt x="225" y="146"/>
                  </a:lnTo>
                  <a:lnTo>
                    <a:pt x="221" y="129"/>
                  </a:lnTo>
                  <a:lnTo>
                    <a:pt x="213" y="116"/>
                  </a:lnTo>
                  <a:lnTo>
                    <a:pt x="206" y="102"/>
                  </a:lnTo>
                  <a:lnTo>
                    <a:pt x="200" y="90"/>
                  </a:lnTo>
                  <a:lnTo>
                    <a:pt x="192" y="78"/>
                  </a:lnTo>
                  <a:lnTo>
                    <a:pt x="181" y="67"/>
                  </a:lnTo>
                  <a:lnTo>
                    <a:pt x="170" y="59"/>
                  </a:lnTo>
                  <a:lnTo>
                    <a:pt x="160" y="51"/>
                  </a:lnTo>
                  <a:lnTo>
                    <a:pt x="147" y="42"/>
                  </a:lnTo>
                  <a:lnTo>
                    <a:pt x="133" y="34"/>
                  </a:lnTo>
                  <a:lnTo>
                    <a:pt x="118" y="27"/>
                  </a:lnTo>
                  <a:lnTo>
                    <a:pt x="105" y="21"/>
                  </a:lnTo>
                  <a:lnTo>
                    <a:pt x="91" y="15"/>
                  </a:lnTo>
                  <a:lnTo>
                    <a:pt x="75" y="11"/>
                  </a:lnTo>
                  <a:lnTo>
                    <a:pt x="61" y="6"/>
                  </a:lnTo>
                  <a:lnTo>
                    <a:pt x="46" y="4"/>
                  </a:lnTo>
                  <a:lnTo>
                    <a:pt x="34" y="2"/>
                  </a:lnTo>
                  <a:lnTo>
                    <a:pt x="19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8" y="87"/>
                  </a:lnTo>
                  <a:lnTo>
                    <a:pt x="232" y="16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9" name="Freeform 191"/>
            <p:cNvSpPr>
              <a:spLocks/>
            </p:cNvSpPr>
            <p:nvPr/>
          </p:nvSpPr>
          <p:spPr bwMode="auto">
            <a:xfrm>
              <a:off x="3044" y="1194"/>
              <a:ext cx="233" cy="163"/>
            </a:xfrm>
            <a:custGeom>
              <a:avLst/>
              <a:gdLst>
                <a:gd name="T0" fmla="*/ 232 w 233"/>
                <a:gd name="T1" fmla="*/ 162 h 163"/>
                <a:gd name="T2" fmla="*/ 225 w 233"/>
                <a:gd name="T3" fmla="*/ 146 h 163"/>
                <a:gd name="T4" fmla="*/ 221 w 233"/>
                <a:gd name="T5" fmla="*/ 129 h 163"/>
                <a:gd name="T6" fmla="*/ 213 w 233"/>
                <a:gd name="T7" fmla="*/ 116 h 163"/>
                <a:gd name="T8" fmla="*/ 206 w 233"/>
                <a:gd name="T9" fmla="*/ 102 h 163"/>
                <a:gd name="T10" fmla="*/ 200 w 233"/>
                <a:gd name="T11" fmla="*/ 90 h 163"/>
                <a:gd name="T12" fmla="*/ 192 w 233"/>
                <a:gd name="T13" fmla="*/ 78 h 163"/>
                <a:gd name="T14" fmla="*/ 181 w 233"/>
                <a:gd name="T15" fmla="*/ 67 h 163"/>
                <a:gd name="T16" fmla="*/ 170 w 233"/>
                <a:gd name="T17" fmla="*/ 59 h 163"/>
                <a:gd name="T18" fmla="*/ 160 w 233"/>
                <a:gd name="T19" fmla="*/ 51 h 163"/>
                <a:gd name="T20" fmla="*/ 147 w 233"/>
                <a:gd name="T21" fmla="*/ 42 h 163"/>
                <a:gd name="T22" fmla="*/ 147 w 233"/>
                <a:gd name="T23" fmla="*/ 42 h 163"/>
                <a:gd name="T24" fmla="*/ 133 w 233"/>
                <a:gd name="T25" fmla="*/ 34 h 163"/>
                <a:gd name="T26" fmla="*/ 118 w 233"/>
                <a:gd name="T27" fmla="*/ 27 h 163"/>
                <a:gd name="T28" fmla="*/ 105 w 233"/>
                <a:gd name="T29" fmla="*/ 21 h 163"/>
                <a:gd name="T30" fmla="*/ 91 w 233"/>
                <a:gd name="T31" fmla="*/ 15 h 163"/>
                <a:gd name="T32" fmla="*/ 75 w 233"/>
                <a:gd name="T33" fmla="*/ 11 h 163"/>
                <a:gd name="T34" fmla="*/ 61 w 233"/>
                <a:gd name="T35" fmla="*/ 6 h 163"/>
                <a:gd name="T36" fmla="*/ 46 w 233"/>
                <a:gd name="T37" fmla="*/ 4 h 163"/>
                <a:gd name="T38" fmla="*/ 34 w 233"/>
                <a:gd name="T39" fmla="*/ 2 h 163"/>
                <a:gd name="T40" fmla="*/ 19 w 233"/>
                <a:gd name="T41" fmla="*/ 2 h 163"/>
                <a:gd name="T42" fmla="*/ 4 w 233"/>
                <a:gd name="T43" fmla="*/ 0 h 163"/>
                <a:gd name="T44" fmla="*/ 4 w 233"/>
                <a:gd name="T45" fmla="*/ 0 h 163"/>
                <a:gd name="T46" fmla="*/ 4 w 233"/>
                <a:gd name="T47" fmla="*/ 2 h 163"/>
                <a:gd name="T48" fmla="*/ 4 w 233"/>
                <a:gd name="T49" fmla="*/ 6 h 163"/>
                <a:gd name="T50" fmla="*/ 2 w 233"/>
                <a:gd name="T51" fmla="*/ 13 h 163"/>
                <a:gd name="T52" fmla="*/ 0 w 233"/>
                <a:gd name="T53" fmla="*/ 21 h 163"/>
                <a:gd name="T54" fmla="*/ 0 w 233"/>
                <a:gd name="T55" fmla="*/ 32 h 163"/>
                <a:gd name="T56" fmla="*/ 0 w 233"/>
                <a:gd name="T57" fmla="*/ 42 h 163"/>
                <a:gd name="T58" fmla="*/ 0 w 233"/>
                <a:gd name="T59" fmla="*/ 53 h 163"/>
                <a:gd name="T60" fmla="*/ 2 w 233"/>
                <a:gd name="T61" fmla="*/ 66 h 163"/>
                <a:gd name="T62" fmla="*/ 4 w 233"/>
                <a:gd name="T63" fmla="*/ 76 h 163"/>
                <a:gd name="T64" fmla="*/ 8 w 233"/>
                <a:gd name="T65" fmla="*/ 87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3"/>
                <a:gd name="T100" fmla="*/ 0 h 163"/>
                <a:gd name="T101" fmla="*/ 233 w 23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3" h="163">
                  <a:moveTo>
                    <a:pt x="232" y="162"/>
                  </a:moveTo>
                  <a:lnTo>
                    <a:pt x="225" y="146"/>
                  </a:lnTo>
                  <a:lnTo>
                    <a:pt x="221" y="129"/>
                  </a:lnTo>
                  <a:lnTo>
                    <a:pt x="213" y="116"/>
                  </a:lnTo>
                  <a:lnTo>
                    <a:pt x="206" y="102"/>
                  </a:lnTo>
                  <a:lnTo>
                    <a:pt x="200" y="90"/>
                  </a:lnTo>
                  <a:lnTo>
                    <a:pt x="192" y="78"/>
                  </a:lnTo>
                  <a:lnTo>
                    <a:pt x="181" y="67"/>
                  </a:lnTo>
                  <a:lnTo>
                    <a:pt x="170" y="59"/>
                  </a:lnTo>
                  <a:lnTo>
                    <a:pt x="160" y="51"/>
                  </a:lnTo>
                  <a:lnTo>
                    <a:pt x="147" y="42"/>
                  </a:lnTo>
                  <a:lnTo>
                    <a:pt x="133" y="34"/>
                  </a:lnTo>
                  <a:lnTo>
                    <a:pt x="118" y="27"/>
                  </a:lnTo>
                  <a:lnTo>
                    <a:pt x="105" y="21"/>
                  </a:lnTo>
                  <a:lnTo>
                    <a:pt x="91" y="15"/>
                  </a:lnTo>
                  <a:lnTo>
                    <a:pt x="75" y="11"/>
                  </a:lnTo>
                  <a:lnTo>
                    <a:pt x="61" y="6"/>
                  </a:lnTo>
                  <a:lnTo>
                    <a:pt x="46" y="4"/>
                  </a:lnTo>
                  <a:lnTo>
                    <a:pt x="34" y="2"/>
                  </a:lnTo>
                  <a:lnTo>
                    <a:pt x="19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8" y="87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" name="Freeform 192"/>
            <p:cNvSpPr>
              <a:spLocks/>
            </p:cNvSpPr>
            <p:nvPr/>
          </p:nvSpPr>
          <p:spPr bwMode="auto">
            <a:xfrm>
              <a:off x="1907" y="2181"/>
              <a:ext cx="121" cy="234"/>
            </a:xfrm>
            <a:custGeom>
              <a:avLst/>
              <a:gdLst>
                <a:gd name="T0" fmla="*/ 120 w 121"/>
                <a:gd name="T1" fmla="*/ 233 h 234"/>
                <a:gd name="T2" fmla="*/ 103 w 121"/>
                <a:gd name="T3" fmla="*/ 218 h 234"/>
                <a:gd name="T4" fmla="*/ 85 w 121"/>
                <a:gd name="T5" fmla="*/ 204 h 234"/>
                <a:gd name="T6" fmla="*/ 67 w 121"/>
                <a:gd name="T7" fmla="*/ 189 h 234"/>
                <a:gd name="T8" fmla="*/ 50 w 121"/>
                <a:gd name="T9" fmla="*/ 172 h 234"/>
                <a:gd name="T10" fmla="*/ 33 w 121"/>
                <a:gd name="T11" fmla="*/ 153 h 234"/>
                <a:gd name="T12" fmla="*/ 20 w 121"/>
                <a:gd name="T13" fmla="*/ 131 h 234"/>
                <a:gd name="T14" fmla="*/ 9 w 121"/>
                <a:gd name="T15" fmla="*/ 106 h 234"/>
                <a:gd name="T16" fmla="*/ 2 w 121"/>
                <a:gd name="T17" fmla="*/ 80 h 234"/>
                <a:gd name="T18" fmla="*/ 0 w 121"/>
                <a:gd name="T19" fmla="*/ 48 h 234"/>
                <a:gd name="T20" fmla="*/ 0 w 121"/>
                <a:gd name="T21" fmla="*/ 12 h 234"/>
                <a:gd name="T22" fmla="*/ 0 w 121"/>
                <a:gd name="T23" fmla="*/ 12 h 234"/>
                <a:gd name="T24" fmla="*/ 2 w 121"/>
                <a:gd name="T25" fmla="*/ 12 h 234"/>
                <a:gd name="T26" fmla="*/ 7 w 121"/>
                <a:gd name="T27" fmla="*/ 9 h 234"/>
                <a:gd name="T28" fmla="*/ 16 w 121"/>
                <a:gd name="T29" fmla="*/ 6 h 234"/>
                <a:gd name="T30" fmla="*/ 27 w 121"/>
                <a:gd name="T31" fmla="*/ 4 h 234"/>
                <a:gd name="T32" fmla="*/ 41 w 121"/>
                <a:gd name="T33" fmla="*/ 2 h 234"/>
                <a:gd name="T34" fmla="*/ 53 w 121"/>
                <a:gd name="T35" fmla="*/ 0 h 234"/>
                <a:gd name="T36" fmla="*/ 71 w 121"/>
                <a:gd name="T37" fmla="*/ 0 h 234"/>
                <a:gd name="T38" fmla="*/ 85 w 121"/>
                <a:gd name="T39" fmla="*/ 4 h 234"/>
                <a:gd name="T40" fmla="*/ 101 w 121"/>
                <a:gd name="T41" fmla="*/ 9 h 234"/>
                <a:gd name="T42" fmla="*/ 115 w 121"/>
                <a:gd name="T43" fmla="*/ 20 h 234"/>
                <a:gd name="T44" fmla="*/ 120 w 121"/>
                <a:gd name="T45" fmla="*/ 233 h 2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1"/>
                <a:gd name="T70" fmla="*/ 0 h 234"/>
                <a:gd name="T71" fmla="*/ 121 w 121"/>
                <a:gd name="T72" fmla="*/ 234 h 2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1" h="234">
                  <a:moveTo>
                    <a:pt x="120" y="233"/>
                  </a:moveTo>
                  <a:lnTo>
                    <a:pt x="103" y="218"/>
                  </a:lnTo>
                  <a:lnTo>
                    <a:pt x="85" y="204"/>
                  </a:lnTo>
                  <a:lnTo>
                    <a:pt x="67" y="189"/>
                  </a:lnTo>
                  <a:lnTo>
                    <a:pt x="50" y="172"/>
                  </a:lnTo>
                  <a:lnTo>
                    <a:pt x="33" y="153"/>
                  </a:lnTo>
                  <a:lnTo>
                    <a:pt x="20" y="131"/>
                  </a:lnTo>
                  <a:lnTo>
                    <a:pt x="9" y="106"/>
                  </a:lnTo>
                  <a:lnTo>
                    <a:pt x="2" y="80"/>
                  </a:lnTo>
                  <a:lnTo>
                    <a:pt x="0" y="48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9"/>
                  </a:lnTo>
                  <a:lnTo>
                    <a:pt x="16" y="6"/>
                  </a:lnTo>
                  <a:lnTo>
                    <a:pt x="27" y="4"/>
                  </a:lnTo>
                  <a:lnTo>
                    <a:pt x="41" y="2"/>
                  </a:lnTo>
                  <a:lnTo>
                    <a:pt x="53" y="0"/>
                  </a:lnTo>
                  <a:lnTo>
                    <a:pt x="71" y="0"/>
                  </a:lnTo>
                  <a:lnTo>
                    <a:pt x="85" y="4"/>
                  </a:lnTo>
                  <a:lnTo>
                    <a:pt x="101" y="9"/>
                  </a:lnTo>
                  <a:lnTo>
                    <a:pt x="115" y="20"/>
                  </a:lnTo>
                  <a:lnTo>
                    <a:pt x="120" y="23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1" name="Freeform 193"/>
            <p:cNvSpPr>
              <a:spLocks/>
            </p:cNvSpPr>
            <p:nvPr/>
          </p:nvSpPr>
          <p:spPr bwMode="auto">
            <a:xfrm>
              <a:off x="1907" y="2181"/>
              <a:ext cx="121" cy="234"/>
            </a:xfrm>
            <a:custGeom>
              <a:avLst/>
              <a:gdLst>
                <a:gd name="T0" fmla="*/ 120 w 121"/>
                <a:gd name="T1" fmla="*/ 233 h 234"/>
                <a:gd name="T2" fmla="*/ 103 w 121"/>
                <a:gd name="T3" fmla="*/ 218 h 234"/>
                <a:gd name="T4" fmla="*/ 85 w 121"/>
                <a:gd name="T5" fmla="*/ 204 h 234"/>
                <a:gd name="T6" fmla="*/ 67 w 121"/>
                <a:gd name="T7" fmla="*/ 189 h 234"/>
                <a:gd name="T8" fmla="*/ 50 w 121"/>
                <a:gd name="T9" fmla="*/ 172 h 234"/>
                <a:gd name="T10" fmla="*/ 33 w 121"/>
                <a:gd name="T11" fmla="*/ 153 h 234"/>
                <a:gd name="T12" fmla="*/ 20 w 121"/>
                <a:gd name="T13" fmla="*/ 131 h 234"/>
                <a:gd name="T14" fmla="*/ 9 w 121"/>
                <a:gd name="T15" fmla="*/ 106 h 234"/>
                <a:gd name="T16" fmla="*/ 2 w 121"/>
                <a:gd name="T17" fmla="*/ 80 h 234"/>
                <a:gd name="T18" fmla="*/ 0 w 121"/>
                <a:gd name="T19" fmla="*/ 48 h 234"/>
                <a:gd name="T20" fmla="*/ 0 w 121"/>
                <a:gd name="T21" fmla="*/ 12 h 234"/>
                <a:gd name="T22" fmla="*/ 0 w 121"/>
                <a:gd name="T23" fmla="*/ 12 h 234"/>
                <a:gd name="T24" fmla="*/ 2 w 121"/>
                <a:gd name="T25" fmla="*/ 12 h 234"/>
                <a:gd name="T26" fmla="*/ 7 w 121"/>
                <a:gd name="T27" fmla="*/ 9 h 234"/>
                <a:gd name="T28" fmla="*/ 16 w 121"/>
                <a:gd name="T29" fmla="*/ 6 h 234"/>
                <a:gd name="T30" fmla="*/ 27 w 121"/>
                <a:gd name="T31" fmla="*/ 4 h 234"/>
                <a:gd name="T32" fmla="*/ 41 w 121"/>
                <a:gd name="T33" fmla="*/ 2 h 234"/>
                <a:gd name="T34" fmla="*/ 53 w 121"/>
                <a:gd name="T35" fmla="*/ 0 h 234"/>
                <a:gd name="T36" fmla="*/ 71 w 121"/>
                <a:gd name="T37" fmla="*/ 0 h 234"/>
                <a:gd name="T38" fmla="*/ 85 w 121"/>
                <a:gd name="T39" fmla="*/ 4 h 234"/>
                <a:gd name="T40" fmla="*/ 101 w 121"/>
                <a:gd name="T41" fmla="*/ 9 h 234"/>
                <a:gd name="T42" fmla="*/ 115 w 121"/>
                <a:gd name="T43" fmla="*/ 20 h 2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1"/>
                <a:gd name="T67" fmla="*/ 0 h 234"/>
                <a:gd name="T68" fmla="*/ 121 w 121"/>
                <a:gd name="T69" fmla="*/ 234 h 2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1" h="234">
                  <a:moveTo>
                    <a:pt x="120" y="233"/>
                  </a:moveTo>
                  <a:lnTo>
                    <a:pt x="103" y="218"/>
                  </a:lnTo>
                  <a:lnTo>
                    <a:pt x="85" y="204"/>
                  </a:lnTo>
                  <a:lnTo>
                    <a:pt x="67" y="189"/>
                  </a:lnTo>
                  <a:lnTo>
                    <a:pt x="50" y="172"/>
                  </a:lnTo>
                  <a:lnTo>
                    <a:pt x="33" y="153"/>
                  </a:lnTo>
                  <a:lnTo>
                    <a:pt x="20" y="131"/>
                  </a:lnTo>
                  <a:lnTo>
                    <a:pt x="9" y="106"/>
                  </a:lnTo>
                  <a:lnTo>
                    <a:pt x="2" y="80"/>
                  </a:lnTo>
                  <a:lnTo>
                    <a:pt x="0" y="48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9"/>
                  </a:lnTo>
                  <a:lnTo>
                    <a:pt x="16" y="6"/>
                  </a:lnTo>
                  <a:lnTo>
                    <a:pt x="27" y="4"/>
                  </a:lnTo>
                  <a:lnTo>
                    <a:pt x="41" y="2"/>
                  </a:lnTo>
                  <a:lnTo>
                    <a:pt x="53" y="0"/>
                  </a:lnTo>
                  <a:lnTo>
                    <a:pt x="71" y="0"/>
                  </a:lnTo>
                  <a:lnTo>
                    <a:pt x="85" y="4"/>
                  </a:lnTo>
                  <a:lnTo>
                    <a:pt x="101" y="9"/>
                  </a:lnTo>
                  <a:lnTo>
                    <a:pt x="115" y="20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2" name="Freeform 194"/>
            <p:cNvSpPr>
              <a:spLocks/>
            </p:cNvSpPr>
            <p:nvPr/>
          </p:nvSpPr>
          <p:spPr bwMode="auto">
            <a:xfrm>
              <a:off x="1918" y="1811"/>
              <a:ext cx="109" cy="363"/>
            </a:xfrm>
            <a:custGeom>
              <a:avLst/>
              <a:gdLst>
                <a:gd name="T0" fmla="*/ 80 w 109"/>
                <a:gd name="T1" fmla="*/ 362 h 363"/>
                <a:gd name="T2" fmla="*/ 71 w 109"/>
                <a:gd name="T3" fmla="*/ 352 h 363"/>
                <a:gd name="T4" fmla="*/ 61 w 109"/>
                <a:gd name="T5" fmla="*/ 341 h 363"/>
                <a:gd name="T6" fmla="*/ 50 w 109"/>
                <a:gd name="T7" fmla="*/ 332 h 363"/>
                <a:gd name="T8" fmla="*/ 40 w 109"/>
                <a:gd name="T9" fmla="*/ 322 h 363"/>
                <a:gd name="T10" fmla="*/ 29 w 109"/>
                <a:gd name="T11" fmla="*/ 309 h 363"/>
                <a:gd name="T12" fmla="*/ 20 w 109"/>
                <a:gd name="T13" fmla="*/ 294 h 363"/>
                <a:gd name="T14" fmla="*/ 13 w 109"/>
                <a:gd name="T15" fmla="*/ 276 h 363"/>
                <a:gd name="T16" fmla="*/ 6 w 109"/>
                <a:gd name="T17" fmla="*/ 253 h 363"/>
                <a:gd name="T18" fmla="*/ 2 w 109"/>
                <a:gd name="T19" fmla="*/ 225 h 363"/>
                <a:gd name="T20" fmla="*/ 0 w 109"/>
                <a:gd name="T21" fmla="*/ 193 h 363"/>
                <a:gd name="T22" fmla="*/ 0 w 109"/>
                <a:gd name="T23" fmla="*/ 193 h 363"/>
                <a:gd name="T24" fmla="*/ 0 w 109"/>
                <a:gd name="T25" fmla="*/ 159 h 363"/>
                <a:gd name="T26" fmla="*/ 2 w 109"/>
                <a:gd name="T27" fmla="*/ 130 h 363"/>
                <a:gd name="T28" fmla="*/ 8 w 109"/>
                <a:gd name="T29" fmla="*/ 107 h 363"/>
                <a:gd name="T30" fmla="*/ 16 w 109"/>
                <a:gd name="T31" fmla="*/ 86 h 363"/>
                <a:gd name="T32" fmla="*/ 25 w 109"/>
                <a:gd name="T33" fmla="*/ 67 h 363"/>
                <a:gd name="T34" fmla="*/ 34 w 109"/>
                <a:gd name="T35" fmla="*/ 50 h 363"/>
                <a:gd name="T36" fmla="*/ 44 w 109"/>
                <a:gd name="T37" fmla="*/ 37 h 363"/>
                <a:gd name="T38" fmla="*/ 52 w 109"/>
                <a:gd name="T39" fmla="*/ 23 h 363"/>
                <a:gd name="T40" fmla="*/ 63 w 109"/>
                <a:gd name="T41" fmla="*/ 13 h 363"/>
                <a:gd name="T42" fmla="*/ 69 w 109"/>
                <a:gd name="T43" fmla="*/ 0 h 363"/>
                <a:gd name="T44" fmla="*/ 69 w 109"/>
                <a:gd name="T45" fmla="*/ 0 h 363"/>
                <a:gd name="T46" fmla="*/ 69 w 109"/>
                <a:gd name="T47" fmla="*/ 2 h 363"/>
                <a:gd name="T48" fmla="*/ 71 w 109"/>
                <a:gd name="T49" fmla="*/ 6 h 363"/>
                <a:gd name="T50" fmla="*/ 76 w 109"/>
                <a:gd name="T51" fmla="*/ 13 h 363"/>
                <a:gd name="T52" fmla="*/ 80 w 109"/>
                <a:gd name="T53" fmla="*/ 20 h 363"/>
                <a:gd name="T54" fmla="*/ 84 w 109"/>
                <a:gd name="T55" fmla="*/ 34 h 363"/>
                <a:gd name="T56" fmla="*/ 89 w 109"/>
                <a:gd name="T57" fmla="*/ 46 h 363"/>
                <a:gd name="T58" fmla="*/ 92 w 109"/>
                <a:gd name="T59" fmla="*/ 59 h 363"/>
                <a:gd name="T60" fmla="*/ 99 w 109"/>
                <a:gd name="T61" fmla="*/ 75 h 363"/>
                <a:gd name="T62" fmla="*/ 103 w 109"/>
                <a:gd name="T63" fmla="*/ 92 h 363"/>
                <a:gd name="T64" fmla="*/ 108 w 109"/>
                <a:gd name="T65" fmla="*/ 107 h 363"/>
                <a:gd name="T66" fmla="*/ 80 w 109"/>
                <a:gd name="T67" fmla="*/ 362 h 3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363"/>
                <a:gd name="T104" fmla="*/ 109 w 109"/>
                <a:gd name="T105" fmla="*/ 363 h 3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363">
                  <a:moveTo>
                    <a:pt x="80" y="362"/>
                  </a:moveTo>
                  <a:lnTo>
                    <a:pt x="71" y="352"/>
                  </a:lnTo>
                  <a:lnTo>
                    <a:pt x="61" y="341"/>
                  </a:lnTo>
                  <a:lnTo>
                    <a:pt x="50" y="332"/>
                  </a:lnTo>
                  <a:lnTo>
                    <a:pt x="40" y="322"/>
                  </a:lnTo>
                  <a:lnTo>
                    <a:pt x="29" y="309"/>
                  </a:lnTo>
                  <a:lnTo>
                    <a:pt x="20" y="294"/>
                  </a:lnTo>
                  <a:lnTo>
                    <a:pt x="13" y="276"/>
                  </a:lnTo>
                  <a:lnTo>
                    <a:pt x="6" y="253"/>
                  </a:lnTo>
                  <a:lnTo>
                    <a:pt x="2" y="225"/>
                  </a:lnTo>
                  <a:lnTo>
                    <a:pt x="0" y="193"/>
                  </a:lnTo>
                  <a:lnTo>
                    <a:pt x="0" y="159"/>
                  </a:lnTo>
                  <a:lnTo>
                    <a:pt x="2" y="130"/>
                  </a:lnTo>
                  <a:lnTo>
                    <a:pt x="8" y="107"/>
                  </a:lnTo>
                  <a:lnTo>
                    <a:pt x="16" y="86"/>
                  </a:lnTo>
                  <a:lnTo>
                    <a:pt x="25" y="67"/>
                  </a:lnTo>
                  <a:lnTo>
                    <a:pt x="34" y="50"/>
                  </a:lnTo>
                  <a:lnTo>
                    <a:pt x="44" y="37"/>
                  </a:lnTo>
                  <a:lnTo>
                    <a:pt x="52" y="23"/>
                  </a:lnTo>
                  <a:lnTo>
                    <a:pt x="63" y="13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6"/>
                  </a:lnTo>
                  <a:lnTo>
                    <a:pt x="76" y="13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9" y="46"/>
                  </a:lnTo>
                  <a:lnTo>
                    <a:pt x="92" y="59"/>
                  </a:lnTo>
                  <a:lnTo>
                    <a:pt x="99" y="75"/>
                  </a:lnTo>
                  <a:lnTo>
                    <a:pt x="103" y="92"/>
                  </a:lnTo>
                  <a:lnTo>
                    <a:pt x="108" y="107"/>
                  </a:lnTo>
                  <a:lnTo>
                    <a:pt x="80" y="36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" name="Freeform 195"/>
            <p:cNvSpPr>
              <a:spLocks/>
            </p:cNvSpPr>
            <p:nvPr/>
          </p:nvSpPr>
          <p:spPr bwMode="auto">
            <a:xfrm>
              <a:off x="1918" y="1811"/>
              <a:ext cx="109" cy="363"/>
            </a:xfrm>
            <a:custGeom>
              <a:avLst/>
              <a:gdLst>
                <a:gd name="T0" fmla="*/ 80 w 109"/>
                <a:gd name="T1" fmla="*/ 362 h 363"/>
                <a:gd name="T2" fmla="*/ 71 w 109"/>
                <a:gd name="T3" fmla="*/ 352 h 363"/>
                <a:gd name="T4" fmla="*/ 61 w 109"/>
                <a:gd name="T5" fmla="*/ 341 h 363"/>
                <a:gd name="T6" fmla="*/ 50 w 109"/>
                <a:gd name="T7" fmla="*/ 332 h 363"/>
                <a:gd name="T8" fmla="*/ 40 w 109"/>
                <a:gd name="T9" fmla="*/ 322 h 363"/>
                <a:gd name="T10" fmla="*/ 29 w 109"/>
                <a:gd name="T11" fmla="*/ 309 h 363"/>
                <a:gd name="T12" fmla="*/ 20 w 109"/>
                <a:gd name="T13" fmla="*/ 294 h 363"/>
                <a:gd name="T14" fmla="*/ 13 w 109"/>
                <a:gd name="T15" fmla="*/ 276 h 363"/>
                <a:gd name="T16" fmla="*/ 6 w 109"/>
                <a:gd name="T17" fmla="*/ 253 h 363"/>
                <a:gd name="T18" fmla="*/ 2 w 109"/>
                <a:gd name="T19" fmla="*/ 225 h 363"/>
                <a:gd name="T20" fmla="*/ 0 w 109"/>
                <a:gd name="T21" fmla="*/ 193 h 363"/>
                <a:gd name="T22" fmla="*/ 0 w 109"/>
                <a:gd name="T23" fmla="*/ 193 h 363"/>
                <a:gd name="T24" fmla="*/ 0 w 109"/>
                <a:gd name="T25" fmla="*/ 159 h 363"/>
                <a:gd name="T26" fmla="*/ 2 w 109"/>
                <a:gd name="T27" fmla="*/ 130 h 363"/>
                <a:gd name="T28" fmla="*/ 8 w 109"/>
                <a:gd name="T29" fmla="*/ 107 h 363"/>
                <a:gd name="T30" fmla="*/ 16 w 109"/>
                <a:gd name="T31" fmla="*/ 86 h 363"/>
                <a:gd name="T32" fmla="*/ 25 w 109"/>
                <a:gd name="T33" fmla="*/ 67 h 363"/>
                <a:gd name="T34" fmla="*/ 34 w 109"/>
                <a:gd name="T35" fmla="*/ 50 h 363"/>
                <a:gd name="T36" fmla="*/ 44 w 109"/>
                <a:gd name="T37" fmla="*/ 37 h 363"/>
                <a:gd name="T38" fmla="*/ 52 w 109"/>
                <a:gd name="T39" fmla="*/ 23 h 363"/>
                <a:gd name="T40" fmla="*/ 63 w 109"/>
                <a:gd name="T41" fmla="*/ 13 h 363"/>
                <a:gd name="T42" fmla="*/ 69 w 109"/>
                <a:gd name="T43" fmla="*/ 0 h 363"/>
                <a:gd name="T44" fmla="*/ 69 w 109"/>
                <a:gd name="T45" fmla="*/ 0 h 363"/>
                <a:gd name="T46" fmla="*/ 69 w 109"/>
                <a:gd name="T47" fmla="*/ 2 h 363"/>
                <a:gd name="T48" fmla="*/ 71 w 109"/>
                <a:gd name="T49" fmla="*/ 6 h 363"/>
                <a:gd name="T50" fmla="*/ 76 w 109"/>
                <a:gd name="T51" fmla="*/ 13 h 363"/>
                <a:gd name="T52" fmla="*/ 80 w 109"/>
                <a:gd name="T53" fmla="*/ 20 h 363"/>
                <a:gd name="T54" fmla="*/ 84 w 109"/>
                <a:gd name="T55" fmla="*/ 34 h 363"/>
                <a:gd name="T56" fmla="*/ 89 w 109"/>
                <a:gd name="T57" fmla="*/ 46 h 363"/>
                <a:gd name="T58" fmla="*/ 92 w 109"/>
                <a:gd name="T59" fmla="*/ 59 h 363"/>
                <a:gd name="T60" fmla="*/ 99 w 109"/>
                <a:gd name="T61" fmla="*/ 75 h 363"/>
                <a:gd name="T62" fmla="*/ 103 w 109"/>
                <a:gd name="T63" fmla="*/ 92 h 363"/>
                <a:gd name="T64" fmla="*/ 108 w 109"/>
                <a:gd name="T65" fmla="*/ 107 h 3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363"/>
                <a:gd name="T101" fmla="*/ 109 w 109"/>
                <a:gd name="T102" fmla="*/ 363 h 3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363">
                  <a:moveTo>
                    <a:pt x="80" y="362"/>
                  </a:moveTo>
                  <a:lnTo>
                    <a:pt x="71" y="352"/>
                  </a:lnTo>
                  <a:lnTo>
                    <a:pt x="61" y="341"/>
                  </a:lnTo>
                  <a:lnTo>
                    <a:pt x="50" y="332"/>
                  </a:lnTo>
                  <a:lnTo>
                    <a:pt x="40" y="322"/>
                  </a:lnTo>
                  <a:lnTo>
                    <a:pt x="29" y="309"/>
                  </a:lnTo>
                  <a:lnTo>
                    <a:pt x="20" y="294"/>
                  </a:lnTo>
                  <a:lnTo>
                    <a:pt x="13" y="276"/>
                  </a:lnTo>
                  <a:lnTo>
                    <a:pt x="6" y="253"/>
                  </a:lnTo>
                  <a:lnTo>
                    <a:pt x="2" y="225"/>
                  </a:lnTo>
                  <a:lnTo>
                    <a:pt x="0" y="193"/>
                  </a:lnTo>
                  <a:lnTo>
                    <a:pt x="0" y="159"/>
                  </a:lnTo>
                  <a:lnTo>
                    <a:pt x="2" y="130"/>
                  </a:lnTo>
                  <a:lnTo>
                    <a:pt x="8" y="107"/>
                  </a:lnTo>
                  <a:lnTo>
                    <a:pt x="16" y="86"/>
                  </a:lnTo>
                  <a:lnTo>
                    <a:pt x="25" y="67"/>
                  </a:lnTo>
                  <a:lnTo>
                    <a:pt x="34" y="50"/>
                  </a:lnTo>
                  <a:lnTo>
                    <a:pt x="44" y="37"/>
                  </a:lnTo>
                  <a:lnTo>
                    <a:pt x="52" y="23"/>
                  </a:lnTo>
                  <a:lnTo>
                    <a:pt x="63" y="13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6"/>
                  </a:lnTo>
                  <a:lnTo>
                    <a:pt x="76" y="13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9" y="46"/>
                  </a:lnTo>
                  <a:lnTo>
                    <a:pt x="92" y="59"/>
                  </a:lnTo>
                  <a:lnTo>
                    <a:pt x="99" y="75"/>
                  </a:lnTo>
                  <a:lnTo>
                    <a:pt x="103" y="92"/>
                  </a:lnTo>
                  <a:lnTo>
                    <a:pt x="108" y="107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" name="Freeform 196"/>
            <p:cNvSpPr>
              <a:spLocks/>
            </p:cNvSpPr>
            <p:nvPr/>
          </p:nvSpPr>
          <p:spPr bwMode="auto">
            <a:xfrm>
              <a:off x="1987" y="1647"/>
              <a:ext cx="111" cy="319"/>
            </a:xfrm>
            <a:custGeom>
              <a:avLst/>
              <a:gdLst>
                <a:gd name="T0" fmla="*/ 34 w 111"/>
                <a:gd name="T1" fmla="*/ 318 h 319"/>
                <a:gd name="T2" fmla="*/ 23 w 111"/>
                <a:gd name="T3" fmla="*/ 292 h 319"/>
                <a:gd name="T4" fmla="*/ 15 w 111"/>
                <a:gd name="T5" fmla="*/ 267 h 319"/>
                <a:gd name="T6" fmla="*/ 8 w 111"/>
                <a:gd name="T7" fmla="*/ 242 h 319"/>
                <a:gd name="T8" fmla="*/ 2 w 111"/>
                <a:gd name="T9" fmla="*/ 216 h 319"/>
                <a:gd name="T10" fmla="*/ 0 w 111"/>
                <a:gd name="T11" fmla="*/ 191 h 319"/>
                <a:gd name="T12" fmla="*/ 0 w 111"/>
                <a:gd name="T13" fmla="*/ 168 h 319"/>
                <a:gd name="T14" fmla="*/ 0 w 111"/>
                <a:gd name="T15" fmla="*/ 145 h 319"/>
                <a:gd name="T16" fmla="*/ 2 w 111"/>
                <a:gd name="T17" fmla="*/ 126 h 319"/>
                <a:gd name="T18" fmla="*/ 8 w 111"/>
                <a:gd name="T19" fmla="*/ 106 h 319"/>
                <a:gd name="T20" fmla="*/ 15 w 111"/>
                <a:gd name="T21" fmla="*/ 88 h 319"/>
                <a:gd name="T22" fmla="*/ 15 w 111"/>
                <a:gd name="T23" fmla="*/ 88 h 319"/>
                <a:gd name="T24" fmla="*/ 23 w 111"/>
                <a:gd name="T25" fmla="*/ 75 h 319"/>
                <a:gd name="T26" fmla="*/ 29 w 111"/>
                <a:gd name="T27" fmla="*/ 60 h 319"/>
                <a:gd name="T28" fmla="*/ 38 w 111"/>
                <a:gd name="T29" fmla="*/ 50 h 319"/>
                <a:gd name="T30" fmla="*/ 45 w 111"/>
                <a:gd name="T31" fmla="*/ 39 h 319"/>
                <a:gd name="T32" fmla="*/ 50 w 111"/>
                <a:gd name="T33" fmla="*/ 30 h 319"/>
                <a:gd name="T34" fmla="*/ 57 w 111"/>
                <a:gd name="T35" fmla="*/ 23 h 319"/>
                <a:gd name="T36" fmla="*/ 63 w 111"/>
                <a:gd name="T37" fmla="*/ 16 h 319"/>
                <a:gd name="T38" fmla="*/ 72 w 111"/>
                <a:gd name="T39" fmla="*/ 9 h 319"/>
                <a:gd name="T40" fmla="*/ 78 w 111"/>
                <a:gd name="T41" fmla="*/ 4 h 319"/>
                <a:gd name="T42" fmla="*/ 86 w 111"/>
                <a:gd name="T43" fmla="*/ 0 h 319"/>
                <a:gd name="T44" fmla="*/ 86 w 111"/>
                <a:gd name="T45" fmla="*/ 0 h 319"/>
                <a:gd name="T46" fmla="*/ 86 w 111"/>
                <a:gd name="T47" fmla="*/ 2 h 319"/>
                <a:gd name="T48" fmla="*/ 89 w 111"/>
                <a:gd name="T49" fmla="*/ 5 h 319"/>
                <a:gd name="T50" fmla="*/ 91 w 111"/>
                <a:gd name="T51" fmla="*/ 14 h 319"/>
                <a:gd name="T52" fmla="*/ 95 w 111"/>
                <a:gd name="T53" fmla="*/ 25 h 319"/>
                <a:gd name="T54" fmla="*/ 99 w 111"/>
                <a:gd name="T55" fmla="*/ 35 h 319"/>
                <a:gd name="T56" fmla="*/ 101 w 111"/>
                <a:gd name="T57" fmla="*/ 48 h 319"/>
                <a:gd name="T58" fmla="*/ 105 w 111"/>
                <a:gd name="T59" fmla="*/ 60 h 319"/>
                <a:gd name="T60" fmla="*/ 107 w 111"/>
                <a:gd name="T61" fmla="*/ 75 h 319"/>
                <a:gd name="T62" fmla="*/ 110 w 111"/>
                <a:gd name="T63" fmla="*/ 88 h 319"/>
                <a:gd name="T64" fmla="*/ 107 w 111"/>
                <a:gd name="T65" fmla="*/ 101 h 319"/>
                <a:gd name="T66" fmla="*/ 34 w 111"/>
                <a:gd name="T67" fmla="*/ 318 h 3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319"/>
                <a:gd name="T104" fmla="*/ 111 w 111"/>
                <a:gd name="T105" fmla="*/ 319 h 3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319">
                  <a:moveTo>
                    <a:pt x="34" y="318"/>
                  </a:moveTo>
                  <a:lnTo>
                    <a:pt x="23" y="292"/>
                  </a:lnTo>
                  <a:lnTo>
                    <a:pt x="15" y="267"/>
                  </a:lnTo>
                  <a:lnTo>
                    <a:pt x="8" y="242"/>
                  </a:lnTo>
                  <a:lnTo>
                    <a:pt x="2" y="216"/>
                  </a:lnTo>
                  <a:lnTo>
                    <a:pt x="0" y="191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2" y="126"/>
                  </a:lnTo>
                  <a:lnTo>
                    <a:pt x="8" y="106"/>
                  </a:lnTo>
                  <a:lnTo>
                    <a:pt x="15" y="88"/>
                  </a:lnTo>
                  <a:lnTo>
                    <a:pt x="23" y="75"/>
                  </a:lnTo>
                  <a:lnTo>
                    <a:pt x="29" y="60"/>
                  </a:lnTo>
                  <a:lnTo>
                    <a:pt x="38" y="50"/>
                  </a:lnTo>
                  <a:lnTo>
                    <a:pt x="45" y="39"/>
                  </a:lnTo>
                  <a:lnTo>
                    <a:pt x="50" y="30"/>
                  </a:lnTo>
                  <a:lnTo>
                    <a:pt x="57" y="23"/>
                  </a:lnTo>
                  <a:lnTo>
                    <a:pt x="63" y="16"/>
                  </a:lnTo>
                  <a:lnTo>
                    <a:pt x="72" y="9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2"/>
                  </a:lnTo>
                  <a:lnTo>
                    <a:pt x="89" y="5"/>
                  </a:lnTo>
                  <a:lnTo>
                    <a:pt x="91" y="14"/>
                  </a:lnTo>
                  <a:lnTo>
                    <a:pt x="95" y="25"/>
                  </a:lnTo>
                  <a:lnTo>
                    <a:pt x="99" y="35"/>
                  </a:lnTo>
                  <a:lnTo>
                    <a:pt x="101" y="48"/>
                  </a:lnTo>
                  <a:lnTo>
                    <a:pt x="105" y="60"/>
                  </a:lnTo>
                  <a:lnTo>
                    <a:pt x="107" y="75"/>
                  </a:lnTo>
                  <a:lnTo>
                    <a:pt x="110" y="88"/>
                  </a:lnTo>
                  <a:lnTo>
                    <a:pt x="107" y="101"/>
                  </a:lnTo>
                  <a:lnTo>
                    <a:pt x="34" y="31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" name="Freeform 197"/>
            <p:cNvSpPr>
              <a:spLocks/>
            </p:cNvSpPr>
            <p:nvPr/>
          </p:nvSpPr>
          <p:spPr bwMode="auto">
            <a:xfrm>
              <a:off x="1987" y="1647"/>
              <a:ext cx="111" cy="319"/>
            </a:xfrm>
            <a:custGeom>
              <a:avLst/>
              <a:gdLst>
                <a:gd name="T0" fmla="*/ 34 w 111"/>
                <a:gd name="T1" fmla="*/ 318 h 319"/>
                <a:gd name="T2" fmla="*/ 23 w 111"/>
                <a:gd name="T3" fmla="*/ 292 h 319"/>
                <a:gd name="T4" fmla="*/ 15 w 111"/>
                <a:gd name="T5" fmla="*/ 267 h 319"/>
                <a:gd name="T6" fmla="*/ 8 w 111"/>
                <a:gd name="T7" fmla="*/ 242 h 319"/>
                <a:gd name="T8" fmla="*/ 2 w 111"/>
                <a:gd name="T9" fmla="*/ 216 h 319"/>
                <a:gd name="T10" fmla="*/ 0 w 111"/>
                <a:gd name="T11" fmla="*/ 191 h 319"/>
                <a:gd name="T12" fmla="*/ 0 w 111"/>
                <a:gd name="T13" fmla="*/ 168 h 319"/>
                <a:gd name="T14" fmla="*/ 0 w 111"/>
                <a:gd name="T15" fmla="*/ 145 h 319"/>
                <a:gd name="T16" fmla="*/ 2 w 111"/>
                <a:gd name="T17" fmla="*/ 126 h 319"/>
                <a:gd name="T18" fmla="*/ 8 w 111"/>
                <a:gd name="T19" fmla="*/ 106 h 319"/>
                <a:gd name="T20" fmla="*/ 15 w 111"/>
                <a:gd name="T21" fmla="*/ 88 h 319"/>
                <a:gd name="T22" fmla="*/ 15 w 111"/>
                <a:gd name="T23" fmla="*/ 88 h 319"/>
                <a:gd name="T24" fmla="*/ 23 w 111"/>
                <a:gd name="T25" fmla="*/ 75 h 319"/>
                <a:gd name="T26" fmla="*/ 29 w 111"/>
                <a:gd name="T27" fmla="*/ 60 h 319"/>
                <a:gd name="T28" fmla="*/ 38 w 111"/>
                <a:gd name="T29" fmla="*/ 50 h 319"/>
                <a:gd name="T30" fmla="*/ 45 w 111"/>
                <a:gd name="T31" fmla="*/ 39 h 319"/>
                <a:gd name="T32" fmla="*/ 50 w 111"/>
                <a:gd name="T33" fmla="*/ 30 h 319"/>
                <a:gd name="T34" fmla="*/ 57 w 111"/>
                <a:gd name="T35" fmla="*/ 23 h 319"/>
                <a:gd name="T36" fmla="*/ 63 w 111"/>
                <a:gd name="T37" fmla="*/ 16 h 319"/>
                <a:gd name="T38" fmla="*/ 72 w 111"/>
                <a:gd name="T39" fmla="*/ 9 h 319"/>
                <a:gd name="T40" fmla="*/ 78 w 111"/>
                <a:gd name="T41" fmla="*/ 4 h 319"/>
                <a:gd name="T42" fmla="*/ 86 w 111"/>
                <a:gd name="T43" fmla="*/ 0 h 319"/>
                <a:gd name="T44" fmla="*/ 86 w 111"/>
                <a:gd name="T45" fmla="*/ 0 h 319"/>
                <a:gd name="T46" fmla="*/ 86 w 111"/>
                <a:gd name="T47" fmla="*/ 2 h 319"/>
                <a:gd name="T48" fmla="*/ 89 w 111"/>
                <a:gd name="T49" fmla="*/ 5 h 319"/>
                <a:gd name="T50" fmla="*/ 91 w 111"/>
                <a:gd name="T51" fmla="*/ 14 h 319"/>
                <a:gd name="T52" fmla="*/ 95 w 111"/>
                <a:gd name="T53" fmla="*/ 25 h 319"/>
                <a:gd name="T54" fmla="*/ 99 w 111"/>
                <a:gd name="T55" fmla="*/ 35 h 319"/>
                <a:gd name="T56" fmla="*/ 101 w 111"/>
                <a:gd name="T57" fmla="*/ 48 h 319"/>
                <a:gd name="T58" fmla="*/ 105 w 111"/>
                <a:gd name="T59" fmla="*/ 60 h 319"/>
                <a:gd name="T60" fmla="*/ 107 w 111"/>
                <a:gd name="T61" fmla="*/ 75 h 319"/>
                <a:gd name="T62" fmla="*/ 110 w 111"/>
                <a:gd name="T63" fmla="*/ 88 h 319"/>
                <a:gd name="T64" fmla="*/ 107 w 111"/>
                <a:gd name="T65" fmla="*/ 101 h 3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"/>
                <a:gd name="T100" fmla="*/ 0 h 319"/>
                <a:gd name="T101" fmla="*/ 111 w 111"/>
                <a:gd name="T102" fmla="*/ 319 h 3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" h="319">
                  <a:moveTo>
                    <a:pt x="34" y="318"/>
                  </a:moveTo>
                  <a:lnTo>
                    <a:pt x="23" y="292"/>
                  </a:lnTo>
                  <a:lnTo>
                    <a:pt x="15" y="267"/>
                  </a:lnTo>
                  <a:lnTo>
                    <a:pt x="8" y="242"/>
                  </a:lnTo>
                  <a:lnTo>
                    <a:pt x="2" y="216"/>
                  </a:lnTo>
                  <a:lnTo>
                    <a:pt x="0" y="191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2" y="126"/>
                  </a:lnTo>
                  <a:lnTo>
                    <a:pt x="8" y="106"/>
                  </a:lnTo>
                  <a:lnTo>
                    <a:pt x="15" y="88"/>
                  </a:lnTo>
                  <a:lnTo>
                    <a:pt x="23" y="75"/>
                  </a:lnTo>
                  <a:lnTo>
                    <a:pt x="29" y="60"/>
                  </a:lnTo>
                  <a:lnTo>
                    <a:pt x="38" y="50"/>
                  </a:lnTo>
                  <a:lnTo>
                    <a:pt x="45" y="39"/>
                  </a:lnTo>
                  <a:lnTo>
                    <a:pt x="50" y="30"/>
                  </a:lnTo>
                  <a:lnTo>
                    <a:pt x="57" y="23"/>
                  </a:lnTo>
                  <a:lnTo>
                    <a:pt x="63" y="16"/>
                  </a:lnTo>
                  <a:lnTo>
                    <a:pt x="72" y="9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2"/>
                  </a:lnTo>
                  <a:lnTo>
                    <a:pt x="89" y="5"/>
                  </a:lnTo>
                  <a:lnTo>
                    <a:pt x="91" y="14"/>
                  </a:lnTo>
                  <a:lnTo>
                    <a:pt x="95" y="25"/>
                  </a:lnTo>
                  <a:lnTo>
                    <a:pt x="99" y="35"/>
                  </a:lnTo>
                  <a:lnTo>
                    <a:pt x="101" y="48"/>
                  </a:lnTo>
                  <a:lnTo>
                    <a:pt x="105" y="60"/>
                  </a:lnTo>
                  <a:lnTo>
                    <a:pt x="107" y="75"/>
                  </a:lnTo>
                  <a:lnTo>
                    <a:pt x="110" y="88"/>
                  </a:lnTo>
                  <a:lnTo>
                    <a:pt x="107" y="101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" name="Freeform 198"/>
            <p:cNvSpPr>
              <a:spLocks/>
            </p:cNvSpPr>
            <p:nvPr/>
          </p:nvSpPr>
          <p:spPr bwMode="auto">
            <a:xfrm>
              <a:off x="2083" y="1486"/>
              <a:ext cx="131" cy="286"/>
            </a:xfrm>
            <a:custGeom>
              <a:avLst/>
              <a:gdLst>
                <a:gd name="T0" fmla="*/ 2 w 131"/>
                <a:gd name="T1" fmla="*/ 285 h 286"/>
                <a:gd name="T2" fmla="*/ 0 w 131"/>
                <a:gd name="T3" fmla="*/ 267 h 286"/>
                <a:gd name="T4" fmla="*/ 0 w 131"/>
                <a:gd name="T5" fmla="*/ 248 h 286"/>
                <a:gd name="T6" fmla="*/ 2 w 131"/>
                <a:gd name="T7" fmla="*/ 227 h 286"/>
                <a:gd name="T8" fmla="*/ 5 w 131"/>
                <a:gd name="T9" fmla="*/ 206 h 286"/>
                <a:gd name="T10" fmla="*/ 12 w 131"/>
                <a:gd name="T11" fmla="*/ 185 h 286"/>
                <a:gd name="T12" fmla="*/ 18 w 131"/>
                <a:gd name="T13" fmla="*/ 165 h 286"/>
                <a:gd name="T14" fmla="*/ 25 w 131"/>
                <a:gd name="T15" fmla="*/ 143 h 286"/>
                <a:gd name="T16" fmla="*/ 30 w 131"/>
                <a:gd name="T17" fmla="*/ 126 h 286"/>
                <a:gd name="T18" fmla="*/ 37 w 131"/>
                <a:gd name="T19" fmla="*/ 110 h 286"/>
                <a:gd name="T20" fmla="*/ 41 w 131"/>
                <a:gd name="T21" fmla="*/ 96 h 286"/>
                <a:gd name="T22" fmla="*/ 41 w 131"/>
                <a:gd name="T23" fmla="*/ 96 h 286"/>
                <a:gd name="T24" fmla="*/ 48 w 131"/>
                <a:gd name="T25" fmla="*/ 86 h 286"/>
                <a:gd name="T26" fmla="*/ 53 w 131"/>
                <a:gd name="T27" fmla="*/ 73 h 286"/>
                <a:gd name="T28" fmla="*/ 62 w 131"/>
                <a:gd name="T29" fmla="*/ 61 h 286"/>
                <a:gd name="T30" fmla="*/ 71 w 131"/>
                <a:gd name="T31" fmla="*/ 50 h 286"/>
                <a:gd name="T32" fmla="*/ 79 w 131"/>
                <a:gd name="T33" fmla="*/ 38 h 286"/>
                <a:gd name="T34" fmla="*/ 90 w 131"/>
                <a:gd name="T35" fmla="*/ 29 h 286"/>
                <a:gd name="T36" fmla="*/ 99 w 131"/>
                <a:gd name="T37" fmla="*/ 19 h 286"/>
                <a:gd name="T38" fmla="*/ 106 w 131"/>
                <a:gd name="T39" fmla="*/ 11 h 286"/>
                <a:gd name="T40" fmla="*/ 113 w 131"/>
                <a:gd name="T41" fmla="*/ 4 h 286"/>
                <a:gd name="T42" fmla="*/ 122 w 131"/>
                <a:gd name="T43" fmla="*/ 0 h 286"/>
                <a:gd name="T44" fmla="*/ 122 w 131"/>
                <a:gd name="T45" fmla="*/ 0 h 286"/>
                <a:gd name="T46" fmla="*/ 122 w 131"/>
                <a:gd name="T47" fmla="*/ 2 h 286"/>
                <a:gd name="T48" fmla="*/ 122 w 131"/>
                <a:gd name="T49" fmla="*/ 6 h 286"/>
                <a:gd name="T50" fmla="*/ 124 w 131"/>
                <a:gd name="T51" fmla="*/ 13 h 286"/>
                <a:gd name="T52" fmla="*/ 126 w 131"/>
                <a:gd name="T53" fmla="*/ 23 h 286"/>
                <a:gd name="T54" fmla="*/ 127 w 131"/>
                <a:gd name="T55" fmla="*/ 34 h 286"/>
                <a:gd name="T56" fmla="*/ 127 w 131"/>
                <a:gd name="T57" fmla="*/ 44 h 286"/>
                <a:gd name="T58" fmla="*/ 130 w 131"/>
                <a:gd name="T59" fmla="*/ 57 h 286"/>
                <a:gd name="T60" fmla="*/ 130 w 131"/>
                <a:gd name="T61" fmla="*/ 69 h 286"/>
                <a:gd name="T62" fmla="*/ 130 w 131"/>
                <a:gd name="T63" fmla="*/ 82 h 286"/>
                <a:gd name="T64" fmla="*/ 127 w 131"/>
                <a:gd name="T65" fmla="*/ 94 h 286"/>
                <a:gd name="T66" fmla="*/ 2 w 131"/>
                <a:gd name="T67" fmla="*/ 285 h 2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1"/>
                <a:gd name="T103" fmla="*/ 0 h 286"/>
                <a:gd name="T104" fmla="*/ 131 w 131"/>
                <a:gd name="T105" fmla="*/ 286 h 2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1" h="286">
                  <a:moveTo>
                    <a:pt x="2" y="285"/>
                  </a:moveTo>
                  <a:lnTo>
                    <a:pt x="0" y="267"/>
                  </a:lnTo>
                  <a:lnTo>
                    <a:pt x="0" y="248"/>
                  </a:lnTo>
                  <a:lnTo>
                    <a:pt x="2" y="227"/>
                  </a:lnTo>
                  <a:lnTo>
                    <a:pt x="5" y="206"/>
                  </a:lnTo>
                  <a:lnTo>
                    <a:pt x="12" y="185"/>
                  </a:lnTo>
                  <a:lnTo>
                    <a:pt x="18" y="165"/>
                  </a:lnTo>
                  <a:lnTo>
                    <a:pt x="25" y="143"/>
                  </a:lnTo>
                  <a:lnTo>
                    <a:pt x="30" y="126"/>
                  </a:lnTo>
                  <a:lnTo>
                    <a:pt x="37" y="110"/>
                  </a:lnTo>
                  <a:lnTo>
                    <a:pt x="41" y="96"/>
                  </a:lnTo>
                  <a:lnTo>
                    <a:pt x="48" y="86"/>
                  </a:lnTo>
                  <a:lnTo>
                    <a:pt x="53" y="73"/>
                  </a:lnTo>
                  <a:lnTo>
                    <a:pt x="62" y="61"/>
                  </a:lnTo>
                  <a:lnTo>
                    <a:pt x="71" y="50"/>
                  </a:lnTo>
                  <a:lnTo>
                    <a:pt x="79" y="38"/>
                  </a:lnTo>
                  <a:lnTo>
                    <a:pt x="90" y="29"/>
                  </a:lnTo>
                  <a:lnTo>
                    <a:pt x="99" y="19"/>
                  </a:lnTo>
                  <a:lnTo>
                    <a:pt x="106" y="11"/>
                  </a:lnTo>
                  <a:lnTo>
                    <a:pt x="113" y="4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122" y="6"/>
                  </a:lnTo>
                  <a:lnTo>
                    <a:pt x="124" y="13"/>
                  </a:lnTo>
                  <a:lnTo>
                    <a:pt x="126" y="23"/>
                  </a:lnTo>
                  <a:lnTo>
                    <a:pt x="127" y="34"/>
                  </a:lnTo>
                  <a:lnTo>
                    <a:pt x="127" y="44"/>
                  </a:lnTo>
                  <a:lnTo>
                    <a:pt x="130" y="57"/>
                  </a:lnTo>
                  <a:lnTo>
                    <a:pt x="130" y="69"/>
                  </a:lnTo>
                  <a:lnTo>
                    <a:pt x="130" y="82"/>
                  </a:lnTo>
                  <a:lnTo>
                    <a:pt x="127" y="94"/>
                  </a:lnTo>
                  <a:lnTo>
                    <a:pt x="2" y="28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" name="Freeform 199"/>
            <p:cNvSpPr>
              <a:spLocks/>
            </p:cNvSpPr>
            <p:nvPr/>
          </p:nvSpPr>
          <p:spPr bwMode="auto">
            <a:xfrm>
              <a:off x="2083" y="1486"/>
              <a:ext cx="131" cy="286"/>
            </a:xfrm>
            <a:custGeom>
              <a:avLst/>
              <a:gdLst>
                <a:gd name="T0" fmla="*/ 2 w 131"/>
                <a:gd name="T1" fmla="*/ 285 h 286"/>
                <a:gd name="T2" fmla="*/ 0 w 131"/>
                <a:gd name="T3" fmla="*/ 267 h 286"/>
                <a:gd name="T4" fmla="*/ 0 w 131"/>
                <a:gd name="T5" fmla="*/ 248 h 286"/>
                <a:gd name="T6" fmla="*/ 2 w 131"/>
                <a:gd name="T7" fmla="*/ 227 h 286"/>
                <a:gd name="T8" fmla="*/ 5 w 131"/>
                <a:gd name="T9" fmla="*/ 206 h 286"/>
                <a:gd name="T10" fmla="*/ 12 w 131"/>
                <a:gd name="T11" fmla="*/ 185 h 286"/>
                <a:gd name="T12" fmla="*/ 18 w 131"/>
                <a:gd name="T13" fmla="*/ 165 h 286"/>
                <a:gd name="T14" fmla="*/ 25 w 131"/>
                <a:gd name="T15" fmla="*/ 143 h 286"/>
                <a:gd name="T16" fmla="*/ 30 w 131"/>
                <a:gd name="T17" fmla="*/ 126 h 286"/>
                <a:gd name="T18" fmla="*/ 37 w 131"/>
                <a:gd name="T19" fmla="*/ 110 h 286"/>
                <a:gd name="T20" fmla="*/ 41 w 131"/>
                <a:gd name="T21" fmla="*/ 96 h 286"/>
                <a:gd name="T22" fmla="*/ 41 w 131"/>
                <a:gd name="T23" fmla="*/ 96 h 286"/>
                <a:gd name="T24" fmla="*/ 48 w 131"/>
                <a:gd name="T25" fmla="*/ 86 h 286"/>
                <a:gd name="T26" fmla="*/ 53 w 131"/>
                <a:gd name="T27" fmla="*/ 73 h 286"/>
                <a:gd name="T28" fmla="*/ 62 w 131"/>
                <a:gd name="T29" fmla="*/ 61 h 286"/>
                <a:gd name="T30" fmla="*/ 71 w 131"/>
                <a:gd name="T31" fmla="*/ 50 h 286"/>
                <a:gd name="T32" fmla="*/ 79 w 131"/>
                <a:gd name="T33" fmla="*/ 38 h 286"/>
                <a:gd name="T34" fmla="*/ 90 w 131"/>
                <a:gd name="T35" fmla="*/ 29 h 286"/>
                <a:gd name="T36" fmla="*/ 99 w 131"/>
                <a:gd name="T37" fmla="*/ 19 h 286"/>
                <a:gd name="T38" fmla="*/ 106 w 131"/>
                <a:gd name="T39" fmla="*/ 11 h 286"/>
                <a:gd name="T40" fmla="*/ 113 w 131"/>
                <a:gd name="T41" fmla="*/ 4 h 286"/>
                <a:gd name="T42" fmla="*/ 122 w 131"/>
                <a:gd name="T43" fmla="*/ 0 h 286"/>
                <a:gd name="T44" fmla="*/ 122 w 131"/>
                <a:gd name="T45" fmla="*/ 0 h 286"/>
                <a:gd name="T46" fmla="*/ 122 w 131"/>
                <a:gd name="T47" fmla="*/ 2 h 286"/>
                <a:gd name="T48" fmla="*/ 122 w 131"/>
                <a:gd name="T49" fmla="*/ 6 h 286"/>
                <a:gd name="T50" fmla="*/ 124 w 131"/>
                <a:gd name="T51" fmla="*/ 13 h 286"/>
                <a:gd name="T52" fmla="*/ 126 w 131"/>
                <a:gd name="T53" fmla="*/ 23 h 286"/>
                <a:gd name="T54" fmla="*/ 127 w 131"/>
                <a:gd name="T55" fmla="*/ 34 h 286"/>
                <a:gd name="T56" fmla="*/ 127 w 131"/>
                <a:gd name="T57" fmla="*/ 44 h 286"/>
                <a:gd name="T58" fmla="*/ 130 w 131"/>
                <a:gd name="T59" fmla="*/ 57 h 286"/>
                <a:gd name="T60" fmla="*/ 130 w 131"/>
                <a:gd name="T61" fmla="*/ 69 h 286"/>
                <a:gd name="T62" fmla="*/ 130 w 131"/>
                <a:gd name="T63" fmla="*/ 82 h 286"/>
                <a:gd name="T64" fmla="*/ 127 w 131"/>
                <a:gd name="T65" fmla="*/ 94 h 2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1"/>
                <a:gd name="T100" fmla="*/ 0 h 286"/>
                <a:gd name="T101" fmla="*/ 131 w 131"/>
                <a:gd name="T102" fmla="*/ 286 h 2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1" h="286">
                  <a:moveTo>
                    <a:pt x="2" y="285"/>
                  </a:moveTo>
                  <a:lnTo>
                    <a:pt x="0" y="267"/>
                  </a:lnTo>
                  <a:lnTo>
                    <a:pt x="0" y="248"/>
                  </a:lnTo>
                  <a:lnTo>
                    <a:pt x="2" y="227"/>
                  </a:lnTo>
                  <a:lnTo>
                    <a:pt x="5" y="206"/>
                  </a:lnTo>
                  <a:lnTo>
                    <a:pt x="12" y="185"/>
                  </a:lnTo>
                  <a:lnTo>
                    <a:pt x="18" y="165"/>
                  </a:lnTo>
                  <a:lnTo>
                    <a:pt x="25" y="143"/>
                  </a:lnTo>
                  <a:lnTo>
                    <a:pt x="30" y="126"/>
                  </a:lnTo>
                  <a:lnTo>
                    <a:pt x="37" y="110"/>
                  </a:lnTo>
                  <a:lnTo>
                    <a:pt x="41" y="96"/>
                  </a:lnTo>
                  <a:lnTo>
                    <a:pt x="48" y="86"/>
                  </a:lnTo>
                  <a:lnTo>
                    <a:pt x="53" y="73"/>
                  </a:lnTo>
                  <a:lnTo>
                    <a:pt x="62" y="61"/>
                  </a:lnTo>
                  <a:lnTo>
                    <a:pt x="71" y="50"/>
                  </a:lnTo>
                  <a:lnTo>
                    <a:pt x="79" y="38"/>
                  </a:lnTo>
                  <a:lnTo>
                    <a:pt x="90" y="29"/>
                  </a:lnTo>
                  <a:lnTo>
                    <a:pt x="99" y="19"/>
                  </a:lnTo>
                  <a:lnTo>
                    <a:pt x="106" y="11"/>
                  </a:lnTo>
                  <a:lnTo>
                    <a:pt x="113" y="4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122" y="6"/>
                  </a:lnTo>
                  <a:lnTo>
                    <a:pt x="124" y="13"/>
                  </a:lnTo>
                  <a:lnTo>
                    <a:pt x="126" y="23"/>
                  </a:lnTo>
                  <a:lnTo>
                    <a:pt x="127" y="34"/>
                  </a:lnTo>
                  <a:lnTo>
                    <a:pt x="127" y="44"/>
                  </a:lnTo>
                  <a:lnTo>
                    <a:pt x="130" y="57"/>
                  </a:lnTo>
                  <a:lnTo>
                    <a:pt x="130" y="69"/>
                  </a:lnTo>
                  <a:lnTo>
                    <a:pt x="130" y="82"/>
                  </a:lnTo>
                  <a:lnTo>
                    <a:pt x="127" y="94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" name="Freeform 200"/>
            <p:cNvSpPr>
              <a:spLocks/>
            </p:cNvSpPr>
            <p:nvPr/>
          </p:nvSpPr>
          <p:spPr bwMode="auto">
            <a:xfrm>
              <a:off x="2188" y="1385"/>
              <a:ext cx="134" cy="219"/>
            </a:xfrm>
            <a:custGeom>
              <a:avLst/>
              <a:gdLst>
                <a:gd name="T0" fmla="*/ 0 w 134"/>
                <a:gd name="T1" fmla="*/ 218 h 219"/>
                <a:gd name="T2" fmla="*/ 2 w 134"/>
                <a:gd name="T3" fmla="*/ 202 h 219"/>
                <a:gd name="T4" fmla="*/ 4 w 134"/>
                <a:gd name="T5" fmla="*/ 186 h 219"/>
                <a:gd name="T6" fmla="*/ 6 w 134"/>
                <a:gd name="T7" fmla="*/ 167 h 219"/>
                <a:gd name="T8" fmla="*/ 8 w 134"/>
                <a:gd name="T9" fmla="*/ 147 h 219"/>
                <a:gd name="T10" fmla="*/ 13 w 134"/>
                <a:gd name="T11" fmla="*/ 131 h 219"/>
                <a:gd name="T12" fmla="*/ 19 w 134"/>
                <a:gd name="T13" fmla="*/ 112 h 219"/>
                <a:gd name="T14" fmla="*/ 25 w 134"/>
                <a:gd name="T15" fmla="*/ 96 h 219"/>
                <a:gd name="T16" fmla="*/ 31 w 134"/>
                <a:gd name="T17" fmla="*/ 81 h 219"/>
                <a:gd name="T18" fmla="*/ 38 w 134"/>
                <a:gd name="T19" fmla="*/ 69 h 219"/>
                <a:gd name="T20" fmla="*/ 47 w 134"/>
                <a:gd name="T21" fmla="*/ 58 h 219"/>
                <a:gd name="T22" fmla="*/ 47 w 134"/>
                <a:gd name="T23" fmla="*/ 58 h 219"/>
                <a:gd name="T24" fmla="*/ 52 w 134"/>
                <a:gd name="T25" fmla="*/ 49 h 219"/>
                <a:gd name="T26" fmla="*/ 61 w 134"/>
                <a:gd name="T27" fmla="*/ 41 h 219"/>
                <a:gd name="T28" fmla="*/ 70 w 134"/>
                <a:gd name="T29" fmla="*/ 32 h 219"/>
                <a:gd name="T30" fmla="*/ 75 w 134"/>
                <a:gd name="T31" fmla="*/ 26 h 219"/>
                <a:gd name="T32" fmla="*/ 84 w 134"/>
                <a:gd name="T33" fmla="*/ 20 h 219"/>
                <a:gd name="T34" fmla="*/ 93 w 134"/>
                <a:gd name="T35" fmla="*/ 16 h 219"/>
                <a:gd name="T36" fmla="*/ 101 w 134"/>
                <a:gd name="T37" fmla="*/ 12 h 219"/>
                <a:gd name="T38" fmla="*/ 107 w 134"/>
                <a:gd name="T39" fmla="*/ 5 h 219"/>
                <a:gd name="T40" fmla="*/ 116 w 134"/>
                <a:gd name="T41" fmla="*/ 1 h 219"/>
                <a:gd name="T42" fmla="*/ 124 w 134"/>
                <a:gd name="T43" fmla="*/ 0 h 219"/>
                <a:gd name="T44" fmla="*/ 124 w 134"/>
                <a:gd name="T45" fmla="*/ 0 h 219"/>
                <a:gd name="T46" fmla="*/ 124 w 134"/>
                <a:gd name="T47" fmla="*/ 0 h 219"/>
                <a:gd name="T48" fmla="*/ 124 w 134"/>
                <a:gd name="T49" fmla="*/ 3 h 219"/>
                <a:gd name="T50" fmla="*/ 126 w 134"/>
                <a:gd name="T51" fmla="*/ 9 h 219"/>
                <a:gd name="T52" fmla="*/ 128 w 134"/>
                <a:gd name="T53" fmla="*/ 18 h 219"/>
                <a:gd name="T54" fmla="*/ 130 w 134"/>
                <a:gd name="T55" fmla="*/ 26 h 219"/>
                <a:gd name="T56" fmla="*/ 133 w 134"/>
                <a:gd name="T57" fmla="*/ 37 h 219"/>
                <a:gd name="T58" fmla="*/ 133 w 134"/>
                <a:gd name="T59" fmla="*/ 46 h 219"/>
                <a:gd name="T60" fmla="*/ 133 w 134"/>
                <a:gd name="T61" fmla="*/ 55 h 219"/>
                <a:gd name="T62" fmla="*/ 133 w 134"/>
                <a:gd name="T63" fmla="*/ 66 h 219"/>
                <a:gd name="T64" fmla="*/ 130 w 134"/>
                <a:gd name="T65" fmla="*/ 76 h 219"/>
                <a:gd name="T66" fmla="*/ 0 w 134"/>
                <a:gd name="T67" fmla="*/ 218 h 2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4"/>
                <a:gd name="T103" fmla="*/ 0 h 219"/>
                <a:gd name="T104" fmla="*/ 134 w 134"/>
                <a:gd name="T105" fmla="*/ 219 h 2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4" h="219">
                  <a:moveTo>
                    <a:pt x="0" y="218"/>
                  </a:moveTo>
                  <a:lnTo>
                    <a:pt x="2" y="202"/>
                  </a:lnTo>
                  <a:lnTo>
                    <a:pt x="4" y="186"/>
                  </a:lnTo>
                  <a:lnTo>
                    <a:pt x="6" y="167"/>
                  </a:lnTo>
                  <a:lnTo>
                    <a:pt x="8" y="147"/>
                  </a:lnTo>
                  <a:lnTo>
                    <a:pt x="13" y="131"/>
                  </a:lnTo>
                  <a:lnTo>
                    <a:pt x="19" y="112"/>
                  </a:lnTo>
                  <a:lnTo>
                    <a:pt x="25" y="96"/>
                  </a:lnTo>
                  <a:lnTo>
                    <a:pt x="31" y="81"/>
                  </a:lnTo>
                  <a:lnTo>
                    <a:pt x="38" y="69"/>
                  </a:lnTo>
                  <a:lnTo>
                    <a:pt x="47" y="58"/>
                  </a:lnTo>
                  <a:lnTo>
                    <a:pt x="52" y="49"/>
                  </a:lnTo>
                  <a:lnTo>
                    <a:pt x="61" y="41"/>
                  </a:lnTo>
                  <a:lnTo>
                    <a:pt x="70" y="32"/>
                  </a:lnTo>
                  <a:lnTo>
                    <a:pt x="75" y="26"/>
                  </a:lnTo>
                  <a:lnTo>
                    <a:pt x="84" y="20"/>
                  </a:lnTo>
                  <a:lnTo>
                    <a:pt x="93" y="16"/>
                  </a:lnTo>
                  <a:lnTo>
                    <a:pt x="101" y="12"/>
                  </a:lnTo>
                  <a:lnTo>
                    <a:pt x="107" y="5"/>
                  </a:lnTo>
                  <a:lnTo>
                    <a:pt x="116" y="1"/>
                  </a:lnTo>
                  <a:lnTo>
                    <a:pt x="124" y="0"/>
                  </a:lnTo>
                  <a:lnTo>
                    <a:pt x="124" y="3"/>
                  </a:lnTo>
                  <a:lnTo>
                    <a:pt x="126" y="9"/>
                  </a:lnTo>
                  <a:lnTo>
                    <a:pt x="128" y="18"/>
                  </a:lnTo>
                  <a:lnTo>
                    <a:pt x="130" y="26"/>
                  </a:lnTo>
                  <a:lnTo>
                    <a:pt x="133" y="37"/>
                  </a:lnTo>
                  <a:lnTo>
                    <a:pt x="133" y="46"/>
                  </a:lnTo>
                  <a:lnTo>
                    <a:pt x="133" y="55"/>
                  </a:lnTo>
                  <a:lnTo>
                    <a:pt x="133" y="66"/>
                  </a:lnTo>
                  <a:lnTo>
                    <a:pt x="130" y="76"/>
                  </a:lnTo>
                  <a:lnTo>
                    <a:pt x="0" y="21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" name="Freeform 201"/>
            <p:cNvSpPr>
              <a:spLocks/>
            </p:cNvSpPr>
            <p:nvPr/>
          </p:nvSpPr>
          <p:spPr bwMode="auto">
            <a:xfrm>
              <a:off x="2188" y="1385"/>
              <a:ext cx="134" cy="219"/>
            </a:xfrm>
            <a:custGeom>
              <a:avLst/>
              <a:gdLst>
                <a:gd name="T0" fmla="*/ 0 w 134"/>
                <a:gd name="T1" fmla="*/ 218 h 219"/>
                <a:gd name="T2" fmla="*/ 2 w 134"/>
                <a:gd name="T3" fmla="*/ 202 h 219"/>
                <a:gd name="T4" fmla="*/ 4 w 134"/>
                <a:gd name="T5" fmla="*/ 186 h 219"/>
                <a:gd name="T6" fmla="*/ 6 w 134"/>
                <a:gd name="T7" fmla="*/ 167 h 219"/>
                <a:gd name="T8" fmla="*/ 8 w 134"/>
                <a:gd name="T9" fmla="*/ 147 h 219"/>
                <a:gd name="T10" fmla="*/ 13 w 134"/>
                <a:gd name="T11" fmla="*/ 131 h 219"/>
                <a:gd name="T12" fmla="*/ 19 w 134"/>
                <a:gd name="T13" fmla="*/ 112 h 219"/>
                <a:gd name="T14" fmla="*/ 25 w 134"/>
                <a:gd name="T15" fmla="*/ 96 h 219"/>
                <a:gd name="T16" fmla="*/ 31 w 134"/>
                <a:gd name="T17" fmla="*/ 81 h 219"/>
                <a:gd name="T18" fmla="*/ 38 w 134"/>
                <a:gd name="T19" fmla="*/ 69 h 219"/>
                <a:gd name="T20" fmla="*/ 47 w 134"/>
                <a:gd name="T21" fmla="*/ 58 h 219"/>
                <a:gd name="T22" fmla="*/ 47 w 134"/>
                <a:gd name="T23" fmla="*/ 58 h 219"/>
                <a:gd name="T24" fmla="*/ 52 w 134"/>
                <a:gd name="T25" fmla="*/ 49 h 219"/>
                <a:gd name="T26" fmla="*/ 61 w 134"/>
                <a:gd name="T27" fmla="*/ 41 h 219"/>
                <a:gd name="T28" fmla="*/ 70 w 134"/>
                <a:gd name="T29" fmla="*/ 32 h 219"/>
                <a:gd name="T30" fmla="*/ 75 w 134"/>
                <a:gd name="T31" fmla="*/ 26 h 219"/>
                <a:gd name="T32" fmla="*/ 84 w 134"/>
                <a:gd name="T33" fmla="*/ 20 h 219"/>
                <a:gd name="T34" fmla="*/ 93 w 134"/>
                <a:gd name="T35" fmla="*/ 16 h 219"/>
                <a:gd name="T36" fmla="*/ 101 w 134"/>
                <a:gd name="T37" fmla="*/ 12 h 219"/>
                <a:gd name="T38" fmla="*/ 107 w 134"/>
                <a:gd name="T39" fmla="*/ 5 h 219"/>
                <a:gd name="T40" fmla="*/ 116 w 134"/>
                <a:gd name="T41" fmla="*/ 1 h 219"/>
                <a:gd name="T42" fmla="*/ 124 w 134"/>
                <a:gd name="T43" fmla="*/ 0 h 219"/>
                <a:gd name="T44" fmla="*/ 124 w 134"/>
                <a:gd name="T45" fmla="*/ 0 h 219"/>
                <a:gd name="T46" fmla="*/ 124 w 134"/>
                <a:gd name="T47" fmla="*/ 0 h 219"/>
                <a:gd name="T48" fmla="*/ 124 w 134"/>
                <a:gd name="T49" fmla="*/ 3 h 219"/>
                <a:gd name="T50" fmla="*/ 126 w 134"/>
                <a:gd name="T51" fmla="*/ 9 h 219"/>
                <a:gd name="T52" fmla="*/ 128 w 134"/>
                <a:gd name="T53" fmla="*/ 18 h 219"/>
                <a:gd name="T54" fmla="*/ 130 w 134"/>
                <a:gd name="T55" fmla="*/ 26 h 219"/>
                <a:gd name="T56" fmla="*/ 133 w 134"/>
                <a:gd name="T57" fmla="*/ 37 h 219"/>
                <a:gd name="T58" fmla="*/ 133 w 134"/>
                <a:gd name="T59" fmla="*/ 46 h 219"/>
                <a:gd name="T60" fmla="*/ 133 w 134"/>
                <a:gd name="T61" fmla="*/ 55 h 219"/>
                <a:gd name="T62" fmla="*/ 133 w 134"/>
                <a:gd name="T63" fmla="*/ 66 h 219"/>
                <a:gd name="T64" fmla="*/ 130 w 134"/>
                <a:gd name="T65" fmla="*/ 76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219"/>
                <a:gd name="T101" fmla="*/ 134 w 134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219">
                  <a:moveTo>
                    <a:pt x="0" y="218"/>
                  </a:moveTo>
                  <a:lnTo>
                    <a:pt x="2" y="202"/>
                  </a:lnTo>
                  <a:lnTo>
                    <a:pt x="4" y="186"/>
                  </a:lnTo>
                  <a:lnTo>
                    <a:pt x="6" y="167"/>
                  </a:lnTo>
                  <a:lnTo>
                    <a:pt x="8" y="147"/>
                  </a:lnTo>
                  <a:lnTo>
                    <a:pt x="13" y="131"/>
                  </a:lnTo>
                  <a:lnTo>
                    <a:pt x="19" y="112"/>
                  </a:lnTo>
                  <a:lnTo>
                    <a:pt x="25" y="96"/>
                  </a:lnTo>
                  <a:lnTo>
                    <a:pt x="31" y="81"/>
                  </a:lnTo>
                  <a:lnTo>
                    <a:pt x="38" y="69"/>
                  </a:lnTo>
                  <a:lnTo>
                    <a:pt x="47" y="58"/>
                  </a:lnTo>
                  <a:lnTo>
                    <a:pt x="52" y="49"/>
                  </a:lnTo>
                  <a:lnTo>
                    <a:pt x="61" y="41"/>
                  </a:lnTo>
                  <a:lnTo>
                    <a:pt x="70" y="32"/>
                  </a:lnTo>
                  <a:lnTo>
                    <a:pt x="75" y="26"/>
                  </a:lnTo>
                  <a:lnTo>
                    <a:pt x="84" y="20"/>
                  </a:lnTo>
                  <a:lnTo>
                    <a:pt x="93" y="16"/>
                  </a:lnTo>
                  <a:lnTo>
                    <a:pt x="101" y="12"/>
                  </a:lnTo>
                  <a:lnTo>
                    <a:pt x="107" y="5"/>
                  </a:lnTo>
                  <a:lnTo>
                    <a:pt x="116" y="1"/>
                  </a:lnTo>
                  <a:lnTo>
                    <a:pt x="124" y="0"/>
                  </a:lnTo>
                  <a:lnTo>
                    <a:pt x="124" y="3"/>
                  </a:lnTo>
                  <a:lnTo>
                    <a:pt x="126" y="9"/>
                  </a:lnTo>
                  <a:lnTo>
                    <a:pt x="128" y="18"/>
                  </a:lnTo>
                  <a:lnTo>
                    <a:pt x="130" y="26"/>
                  </a:lnTo>
                  <a:lnTo>
                    <a:pt x="133" y="37"/>
                  </a:lnTo>
                  <a:lnTo>
                    <a:pt x="133" y="46"/>
                  </a:lnTo>
                  <a:lnTo>
                    <a:pt x="133" y="55"/>
                  </a:lnTo>
                  <a:lnTo>
                    <a:pt x="133" y="66"/>
                  </a:lnTo>
                  <a:lnTo>
                    <a:pt x="130" y="76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" name="Freeform 202"/>
            <p:cNvSpPr>
              <a:spLocks/>
            </p:cNvSpPr>
            <p:nvPr/>
          </p:nvSpPr>
          <p:spPr bwMode="auto">
            <a:xfrm>
              <a:off x="2290" y="1315"/>
              <a:ext cx="123" cy="176"/>
            </a:xfrm>
            <a:custGeom>
              <a:avLst/>
              <a:gdLst>
                <a:gd name="T0" fmla="*/ 0 w 123"/>
                <a:gd name="T1" fmla="*/ 175 h 176"/>
                <a:gd name="T2" fmla="*/ 0 w 123"/>
                <a:gd name="T3" fmla="*/ 162 h 176"/>
                <a:gd name="T4" fmla="*/ 2 w 123"/>
                <a:gd name="T5" fmla="*/ 147 h 176"/>
                <a:gd name="T6" fmla="*/ 4 w 123"/>
                <a:gd name="T7" fmla="*/ 133 h 176"/>
                <a:gd name="T8" fmla="*/ 8 w 123"/>
                <a:gd name="T9" fmla="*/ 117 h 176"/>
                <a:gd name="T10" fmla="*/ 13 w 123"/>
                <a:gd name="T11" fmla="*/ 101 h 176"/>
                <a:gd name="T12" fmla="*/ 17 w 123"/>
                <a:gd name="T13" fmla="*/ 89 h 176"/>
                <a:gd name="T14" fmla="*/ 23 w 123"/>
                <a:gd name="T15" fmla="*/ 73 h 176"/>
                <a:gd name="T16" fmla="*/ 27 w 123"/>
                <a:gd name="T17" fmla="*/ 61 h 176"/>
                <a:gd name="T18" fmla="*/ 36 w 123"/>
                <a:gd name="T19" fmla="*/ 50 h 176"/>
                <a:gd name="T20" fmla="*/ 42 w 123"/>
                <a:gd name="T21" fmla="*/ 40 h 176"/>
                <a:gd name="T22" fmla="*/ 42 w 123"/>
                <a:gd name="T23" fmla="*/ 40 h 176"/>
                <a:gd name="T24" fmla="*/ 48 w 123"/>
                <a:gd name="T25" fmla="*/ 34 h 176"/>
                <a:gd name="T26" fmla="*/ 54 w 123"/>
                <a:gd name="T27" fmla="*/ 25 h 176"/>
                <a:gd name="T28" fmla="*/ 61 w 123"/>
                <a:gd name="T29" fmla="*/ 20 h 176"/>
                <a:gd name="T30" fmla="*/ 70 w 123"/>
                <a:gd name="T31" fmla="*/ 15 h 176"/>
                <a:gd name="T32" fmla="*/ 75 w 123"/>
                <a:gd name="T33" fmla="*/ 11 h 176"/>
                <a:gd name="T34" fmla="*/ 84 w 123"/>
                <a:gd name="T35" fmla="*/ 6 h 176"/>
                <a:gd name="T36" fmla="*/ 91 w 123"/>
                <a:gd name="T37" fmla="*/ 4 h 176"/>
                <a:gd name="T38" fmla="*/ 98 w 123"/>
                <a:gd name="T39" fmla="*/ 2 h 176"/>
                <a:gd name="T40" fmla="*/ 105 w 123"/>
                <a:gd name="T41" fmla="*/ 0 h 176"/>
                <a:gd name="T42" fmla="*/ 112 w 123"/>
                <a:gd name="T43" fmla="*/ 0 h 176"/>
                <a:gd name="T44" fmla="*/ 112 w 123"/>
                <a:gd name="T45" fmla="*/ 0 h 176"/>
                <a:gd name="T46" fmla="*/ 112 w 123"/>
                <a:gd name="T47" fmla="*/ 2 h 176"/>
                <a:gd name="T48" fmla="*/ 114 w 123"/>
                <a:gd name="T49" fmla="*/ 6 h 176"/>
                <a:gd name="T50" fmla="*/ 116 w 123"/>
                <a:gd name="T51" fmla="*/ 11 h 176"/>
                <a:gd name="T52" fmla="*/ 118 w 123"/>
                <a:gd name="T53" fmla="*/ 20 h 176"/>
                <a:gd name="T54" fmla="*/ 120 w 123"/>
                <a:gd name="T55" fmla="*/ 29 h 176"/>
                <a:gd name="T56" fmla="*/ 122 w 123"/>
                <a:gd name="T57" fmla="*/ 40 h 176"/>
                <a:gd name="T58" fmla="*/ 122 w 123"/>
                <a:gd name="T59" fmla="*/ 50 h 176"/>
                <a:gd name="T60" fmla="*/ 122 w 123"/>
                <a:gd name="T61" fmla="*/ 61 h 176"/>
                <a:gd name="T62" fmla="*/ 122 w 123"/>
                <a:gd name="T63" fmla="*/ 71 h 176"/>
                <a:gd name="T64" fmla="*/ 120 w 123"/>
                <a:gd name="T65" fmla="*/ 82 h 176"/>
                <a:gd name="T66" fmla="*/ 0 w 123"/>
                <a:gd name="T67" fmla="*/ 175 h 1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"/>
                <a:gd name="T103" fmla="*/ 0 h 176"/>
                <a:gd name="T104" fmla="*/ 123 w 123"/>
                <a:gd name="T105" fmla="*/ 176 h 1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" h="176">
                  <a:moveTo>
                    <a:pt x="0" y="175"/>
                  </a:moveTo>
                  <a:lnTo>
                    <a:pt x="0" y="162"/>
                  </a:lnTo>
                  <a:lnTo>
                    <a:pt x="2" y="147"/>
                  </a:lnTo>
                  <a:lnTo>
                    <a:pt x="4" y="133"/>
                  </a:lnTo>
                  <a:lnTo>
                    <a:pt x="8" y="117"/>
                  </a:lnTo>
                  <a:lnTo>
                    <a:pt x="13" y="101"/>
                  </a:lnTo>
                  <a:lnTo>
                    <a:pt x="17" y="89"/>
                  </a:lnTo>
                  <a:lnTo>
                    <a:pt x="23" y="73"/>
                  </a:lnTo>
                  <a:lnTo>
                    <a:pt x="27" y="61"/>
                  </a:lnTo>
                  <a:lnTo>
                    <a:pt x="36" y="50"/>
                  </a:lnTo>
                  <a:lnTo>
                    <a:pt x="42" y="40"/>
                  </a:lnTo>
                  <a:lnTo>
                    <a:pt x="48" y="34"/>
                  </a:lnTo>
                  <a:lnTo>
                    <a:pt x="54" y="25"/>
                  </a:lnTo>
                  <a:lnTo>
                    <a:pt x="61" y="20"/>
                  </a:lnTo>
                  <a:lnTo>
                    <a:pt x="70" y="15"/>
                  </a:lnTo>
                  <a:lnTo>
                    <a:pt x="75" y="11"/>
                  </a:lnTo>
                  <a:lnTo>
                    <a:pt x="84" y="6"/>
                  </a:lnTo>
                  <a:lnTo>
                    <a:pt x="91" y="4"/>
                  </a:lnTo>
                  <a:lnTo>
                    <a:pt x="98" y="2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6"/>
                  </a:lnTo>
                  <a:lnTo>
                    <a:pt x="116" y="11"/>
                  </a:lnTo>
                  <a:lnTo>
                    <a:pt x="118" y="20"/>
                  </a:lnTo>
                  <a:lnTo>
                    <a:pt x="120" y="29"/>
                  </a:lnTo>
                  <a:lnTo>
                    <a:pt x="122" y="40"/>
                  </a:lnTo>
                  <a:lnTo>
                    <a:pt x="122" y="50"/>
                  </a:lnTo>
                  <a:lnTo>
                    <a:pt x="122" y="61"/>
                  </a:lnTo>
                  <a:lnTo>
                    <a:pt x="122" y="71"/>
                  </a:lnTo>
                  <a:lnTo>
                    <a:pt x="120" y="82"/>
                  </a:lnTo>
                  <a:lnTo>
                    <a:pt x="0" y="17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" name="Freeform 203"/>
            <p:cNvSpPr>
              <a:spLocks/>
            </p:cNvSpPr>
            <p:nvPr/>
          </p:nvSpPr>
          <p:spPr bwMode="auto">
            <a:xfrm>
              <a:off x="2290" y="1315"/>
              <a:ext cx="123" cy="176"/>
            </a:xfrm>
            <a:custGeom>
              <a:avLst/>
              <a:gdLst>
                <a:gd name="T0" fmla="*/ 0 w 123"/>
                <a:gd name="T1" fmla="*/ 175 h 176"/>
                <a:gd name="T2" fmla="*/ 0 w 123"/>
                <a:gd name="T3" fmla="*/ 162 h 176"/>
                <a:gd name="T4" fmla="*/ 2 w 123"/>
                <a:gd name="T5" fmla="*/ 147 h 176"/>
                <a:gd name="T6" fmla="*/ 4 w 123"/>
                <a:gd name="T7" fmla="*/ 133 h 176"/>
                <a:gd name="T8" fmla="*/ 8 w 123"/>
                <a:gd name="T9" fmla="*/ 117 h 176"/>
                <a:gd name="T10" fmla="*/ 13 w 123"/>
                <a:gd name="T11" fmla="*/ 101 h 176"/>
                <a:gd name="T12" fmla="*/ 17 w 123"/>
                <a:gd name="T13" fmla="*/ 89 h 176"/>
                <a:gd name="T14" fmla="*/ 23 w 123"/>
                <a:gd name="T15" fmla="*/ 73 h 176"/>
                <a:gd name="T16" fmla="*/ 27 w 123"/>
                <a:gd name="T17" fmla="*/ 61 h 176"/>
                <a:gd name="T18" fmla="*/ 36 w 123"/>
                <a:gd name="T19" fmla="*/ 50 h 176"/>
                <a:gd name="T20" fmla="*/ 42 w 123"/>
                <a:gd name="T21" fmla="*/ 40 h 176"/>
                <a:gd name="T22" fmla="*/ 42 w 123"/>
                <a:gd name="T23" fmla="*/ 40 h 176"/>
                <a:gd name="T24" fmla="*/ 48 w 123"/>
                <a:gd name="T25" fmla="*/ 34 h 176"/>
                <a:gd name="T26" fmla="*/ 54 w 123"/>
                <a:gd name="T27" fmla="*/ 25 h 176"/>
                <a:gd name="T28" fmla="*/ 61 w 123"/>
                <a:gd name="T29" fmla="*/ 20 h 176"/>
                <a:gd name="T30" fmla="*/ 70 w 123"/>
                <a:gd name="T31" fmla="*/ 15 h 176"/>
                <a:gd name="T32" fmla="*/ 75 w 123"/>
                <a:gd name="T33" fmla="*/ 11 h 176"/>
                <a:gd name="T34" fmla="*/ 84 w 123"/>
                <a:gd name="T35" fmla="*/ 6 h 176"/>
                <a:gd name="T36" fmla="*/ 91 w 123"/>
                <a:gd name="T37" fmla="*/ 4 h 176"/>
                <a:gd name="T38" fmla="*/ 98 w 123"/>
                <a:gd name="T39" fmla="*/ 2 h 176"/>
                <a:gd name="T40" fmla="*/ 105 w 123"/>
                <a:gd name="T41" fmla="*/ 0 h 176"/>
                <a:gd name="T42" fmla="*/ 112 w 123"/>
                <a:gd name="T43" fmla="*/ 0 h 176"/>
                <a:gd name="T44" fmla="*/ 112 w 123"/>
                <a:gd name="T45" fmla="*/ 0 h 176"/>
                <a:gd name="T46" fmla="*/ 112 w 123"/>
                <a:gd name="T47" fmla="*/ 2 h 176"/>
                <a:gd name="T48" fmla="*/ 114 w 123"/>
                <a:gd name="T49" fmla="*/ 6 h 176"/>
                <a:gd name="T50" fmla="*/ 116 w 123"/>
                <a:gd name="T51" fmla="*/ 11 h 176"/>
                <a:gd name="T52" fmla="*/ 118 w 123"/>
                <a:gd name="T53" fmla="*/ 20 h 176"/>
                <a:gd name="T54" fmla="*/ 120 w 123"/>
                <a:gd name="T55" fmla="*/ 29 h 176"/>
                <a:gd name="T56" fmla="*/ 122 w 123"/>
                <a:gd name="T57" fmla="*/ 40 h 176"/>
                <a:gd name="T58" fmla="*/ 122 w 123"/>
                <a:gd name="T59" fmla="*/ 50 h 176"/>
                <a:gd name="T60" fmla="*/ 122 w 123"/>
                <a:gd name="T61" fmla="*/ 61 h 176"/>
                <a:gd name="T62" fmla="*/ 122 w 123"/>
                <a:gd name="T63" fmla="*/ 71 h 176"/>
                <a:gd name="T64" fmla="*/ 120 w 123"/>
                <a:gd name="T65" fmla="*/ 82 h 1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3"/>
                <a:gd name="T100" fmla="*/ 0 h 176"/>
                <a:gd name="T101" fmla="*/ 123 w 123"/>
                <a:gd name="T102" fmla="*/ 176 h 1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3" h="176">
                  <a:moveTo>
                    <a:pt x="0" y="175"/>
                  </a:moveTo>
                  <a:lnTo>
                    <a:pt x="0" y="162"/>
                  </a:lnTo>
                  <a:lnTo>
                    <a:pt x="2" y="147"/>
                  </a:lnTo>
                  <a:lnTo>
                    <a:pt x="4" y="133"/>
                  </a:lnTo>
                  <a:lnTo>
                    <a:pt x="8" y="117"/>
                  </a:lnTo>
                  <a:lnTo>
                    <a:pt x="13" y="101"/>
                  </a:lnTo>
                  <a:lnTo>
                    <a:pt x="17" y="89"/>
                  </a:lnTo>
                  <a:lnTo>
                    <a:pt x="23" y="73"/>
                  </a:lnTo>
                  <a:lnTo>
                    <a:pt x="27" y="61"/>
                  </a:lnTo>
                  <a:lnTo>
                    <a:pt x="36" y="50"/>
                  </a:lnTo>
                  <a:lnTo>
                    <a:pt x="42" y="40"/>
                  </a:lnTo>
                  <a:lnTo>
                    <a:pt x="48" y="34"/>
                  </a:lnTo>
                  <a:lnTo>
                    <a:pt x="54" y="25"/>
                  </a:lnTo>
                  <a:lnTo>
                    <a:pt x="61" y="20"/>
                  </a:lnTo>
                  <a:lnTo>
                    <a:pt x="70" y="15"/>
                  </a:lnTo>
                  <a:lnTo>
                    <a:pt x="75" y="11"/>
                  </a:lnTo>
                  <a:lnTo>
                    <a:pt x="84" y="6"/>
                  </a:lnTo>
                  <a:lnTo>
                    <a:pt x="91" y="4"/>
                  </a:lnTo>
                  <a:lnTo>
                    <a:pt x="98" y="2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6"/>
                  </a:lnTo>
                  <a:lnTo>
                    <a:pt x="116" y="11"/>
                  </a:lnTo>
                  <a:lnTo>
                    <a:pt x="118" y="20"/>
                  </a:lnTo>
                  <a:lnTo>
                    <a:pt x="120" y="29"/>
                  </a:lnTo>
                  <a:lnTo>
                    <a:pt x="122" y="40"/>
                  </a:lnTo>
                  <a:lnTo>
                    <a:pt x="122" y="50"/>
                  </a:lnTo>
                  <a:lnTo>
                    <a:pt x="122" y="61"/>
                  </a:lnTo>
                  <a:lnTo>
                    <a:pt x="122" y="71"/>
                  </a:lnTo>
                  <a:lnTo>
                    <a:pt x="120" y="82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" name="Freeform 204"/>
            <p:cNvSpPr>
              <a:spLocks/>
            </p:cNvSpPr>
            <p:nvPr/>
          </p:nvSpPr>
          <p:spPr bwMode="auto">
            <a:xfrm>
              <a:off x="2381" y="1262"/>
              <a:ext cx="117" cy="150"/>
            </a:xfrm>
            <a:custGeom>
              <a:avLst/>
              <a:gdLst>
                <a:gd name="T0" fmla="*/ 0 w 117"/>
                <a:gd name="T1" fmla="*/ 149 h 150"/>
                <a:gd name="T2" fmla="*/ 0 w 117"/>
                <a:gd name="T3" fmla="*/ 136 h 150"/>
                <a:gd name="T4" fmla="*/ 2 w 117"/>
                <a:gd name="T5" fmla="*/ 123 h 150"/>
                <a:gd name="T6" fmla="*/ 5 w 117"/>
                <a:gd name="T7" fmla="*/ 105 h 150"/>
                <a:gd name="T8" fmla="*/ 9 w 117"/>
                <a:gd name="T9" fmla="*/ 86 h 150"/>
                <a:gd name="T10" fmla="*/ 16 w 117"/>
                <a:gd name="T11" fmla="*/ 67 h 150"/>
                <a:gd name="T12" fmla="*/ 27 w 117"/>
                <a:gd name="T13" fmla="*/ 48 h 150"/>
                <a:gd name="T14" fmla="*/ 39 w 117"/>
                <a:gd name="T15" fmla="*/ 31 h 150"/>
                <a:gd name="T16" fmla="*/ 55 w 117"/>
                <a:gd name="T17" fmla="*/ 17 h 150"/>
                <a:gd name="T18" fmla="*/ 74 w 117"/>
                <a:gd name="T19" fmla="*/ 6 h 150"/>
                <a:gd name="T20" fmla="*/ 95 w 117"/>
                <a:gd name="T21" fmla="*/ 0 h 150"/>
                <a:gd name="T22" fmla="*/ 95 w 117"/>
                <a:gd name="T23" fmla="*/ 0 h 150"/>
                <a:gd name="T24" fmla="*/ 97 w 117"/>
                <a:gd name="T25" fmla="*/ 0 h 150"/>
                <a:gd name="T26" fmla="*/ 99 w 117"/>
                <a:gd name="T27" fmla="*/ 4 h 150"/>
                <a:gd name="T28" fmla="*/ 101 w 117"/>
                <a:gd name="T29" fmla="*/ 8 h 150"/>
                <a:gd name="T30" fmla="*/ 106 w 117"/>
                <a:gd name="T31" fmla="*/ 15 h 150"/>
                <a:gd name="T32" fmla="*/ 107 w 117"/>
                <a:gd name="T33" fmla="*/ 23 h 150"/>
                <a:gd name="T34" fmla="*/ 111 w 117"/>
                <a:gd name="T35" fmla="*/ 33 h 150"/>
                <a:gd name="T36" fmla="*/ 113 w 117"/>
                <a:gd name="T37" fmla="*/ 47 h 150"/>
                <a:gd name="T38" fmla="*/ 116 w 117"/>
                <a:gd name="T39" fmla="*/ 59 h 150"/>
                <a:gd name="T40" fmla="*/ 116 w 117"/>
                <a:gd name="T41" fmla="*/ 73 h 150"/>
                <a:gd name="T42" fmla="*/ 113 w 117"/>
                <a:gd name="T43" fmla="*/ 90 h 150"/>
                <a:gd name="T44" fmla="*/ 0 w 117"/>
                <a:gd name="T45" fmla="*/ 149 h 1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7"/>
                <a:gd name="T70" fmla="*/ 0 h 150"/>
                <a:gd name="T71" fmla="*/ 117 w 117"/>
                <a:gd name="T72" fmla="*/ 150 h 1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7" h="150">
                  <a:moveTo>
                    <a:pt x="0" y="149"/>
                  </a:moveTo>
                  <a:lnTo>
                    <a:pt x="0" y="136"/>
                  </a:lnTo>
                  <a:lnTo>
                    <a:pt x="2" y="123"/>
                  </a:lnTo>
                  <a:lnTo>
                    <a:pt x="5" y="105"/>
                  </a:lnTo>
                  <a:lnTo>
                    <a:pt x="9" y="86"/>
                  </a:lnTo>
                  <a:lnTo>
                    <a:pt x="16" y="67"/>
                  </a:lnTo>
                  <a:lnTo>
                    <a:pt x="27" y="48"/>
                  </a:lnTo>
                  <a:lnTo>
                    <a:pt x="39" y="31"/>
                  </a:lnTo>
                  <a:lnTo>
                    <a:pt x="55" y="17"/>
                  </a:lnTo>
                  <a:lnTo>
                    <a:pt x="74" y="6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4"/>
                  </a:lnTo>
                  <a:lnTo>
                    <a:pt x="101" y="8"/>
                  </a:lnTo>
                  <a:lnTo>
                    <a:pt x="106" y="15"/>
                  </a:lnTo>
                  <a:lnTo>
                    <a:pt x="107" y="23"/>
                  </a:lnTo>
                  <a:lnTo>
                    <a:pt x="111" y="33"/>
                  </a:lnTo>
                  <a:lnTo>
                    <a:pt x="113" y="47"/>
                  </a:lnTo>
                  <a:lnTo>
                    <a:pt x="116" y="59"/>
                  </a:lnTo>
                  <a:lnTo>
                    <a:pt x="116" y="73"/>
                  </a:lnTo>
                  <a:lnTo>
                    <a:pt x="113" y="90"/>
                  </a:lnTo>
                  <a:lnTo>
                    <a:pt x="0" y="14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" name="Freeform 205"/>
            <p:cNvSpPr>
              <a:spLocks/>
            </p:cNvSpPr>
            <p:nvPr/>
          </p:nvSpPr>
          <p:spPr bwMode="auto">
            <a:xfrm>
              <a:off x="2381" y="1262"/>
              <a:ext cx="117" cy="150"/>
            </a:xfrm>
            <a:custGeom>
              <a:avLst/>
              <a:gdLst>
                <a:gd name="T0" fmla="*/ 0 w 117"/>
                <a:gd name="T1" fmla="*/ 149 h 150"/>
                <a:gd name="T2" fmla="*/ 0 w 117"/>
                <a:gd name="T3" fmla="*/ 136 h 150"/>
                <a:gd name="T4" fmla="*/ 2 w 117"/>
                <a:gd name="T5" fmla="*/ 123 h 150"/>
                <a:gd name="T6" fmla="*/ 5 w 117"/>
                <a:gd name="T7" fmla="*/ 105 h 150"/>
                <a:gd name="T8" fmla="*/ 9 w 117"/>
                <a:gd name="T9" fmla="*/ 86 h 150"/>
                <a:gd name="T10" fmla="*/ 16 w 117"/>
                <a:gd name="T11" fmla="*/ 67 h 150"/>
                <a:gd name="T12" fmla="*/ 27 w 117"/>
                <a:gd name="T13" fmla="*/ 48 h 150"/>
                <a:gd name="T14" fmla="*/ 39 w 117"/>
                <a:gd name="T15" fmla="*/ 31 h 150"/>
                <a:gd name="T16" fmla="*/ 55 w 117"/>
                <a:gd name="T17" fmla="*/ 17 h 150"/>
                <a:gd name="T18" fmla="*/ 74 w 117"/>
                <a:gd name="T19" fmla="*/ 6 h 150"/>
                <a:gd name="T20" fmla="*/ 95 w 117"/>
                <a:gd name="T21" fmla="*/ 0 h 150"/>
                <a:gd name="T22" fmla="*/ 95 w 117"/>
                <a:gd name="T23" fmla="*/ 0 h 150"/>
                <a:gd name="T24" fmla="*/ 97 w 117"/>
                <a:gd name="T25" fmla="*/ 0 h 150"/>
                <a:gd name="T26" fmla="*/ 99 w 117"/>
                <a:gd name="T27" fmla="*/ 4 h 150"/>
                <a:gd name="T28" fmla="*/ 101 w 117"/>
                <a:gd name="T29" fmla="*/ 8 h 150"/>
                <a:gd name="T30" fmla="*/ 106 w 117"/>
                <a:gd name="T31" fmla="*/ 15 h 150"/>
                <a:gd name="T32" fmla="*/ 107 w 117"/>
                <a:gd name="T33" fmla="*/ 23 h 150"/>
                <a:gd name="T34" fmla="*/ 111 w 117"/>
                <a:gd name="T35" fmla="*/ 33 h 150"/>
                <a:gd name="T36" fmla="*/ 113 w 117"/>
                <a:gd name="T37" fmla="*/ 47 h 150"/>
                <a:gd name="T38" fmla="*/ 116 w 117"/>
                <a:gd name="T39" fmla="*/ 59 h 150"/>
                <a:gd name="T40" fmla="*/ 116 w 117"/>
                <a:gd name="T41" fmla="*/ 73 h 150"/>
                <a:gd name="T42" fmla="*/ 113 w 117"/>
                <a:gd name="T43" fmla="*/ 90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7"/>
                <a:gd name="T67" fmla="*/ 0 h 150"/>
                <a:gd name="T68" fmla="*/ 117 w 117"/>
                <a:gd name="T69" fmla="*/ 150 h 1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7" h="150">
                  <a:moveTo>
                    <a:pt x="0" y="149"/>
                  </a:moveTo>
                  <a:lnTo>
                    <a:pt x="0" y="136"/>
                  </a:lnTo>
                  <a:lnTo>
                    <a:pt x="2" y="123"/>
                  </a:lnTo>
                  <a:lnTo>
                    <a:pt x="5" y="105"/>
                  </a:lnTo>
                  <a:lnTo>
                    <a:pt x="9" y="86"/>
                  </a:lnTo>
                  <a:lnTo>
                    <a:pt x="16" y="67"/>
                  </a:lnTo>
                  <a:lnTo>
                    <a:pt x="27" y="48"/>
                  </a:lnTo>
                  <a:lnTo>
                    <a:pt x="39" y="31"/>
                  </a:lnTo>
                  <a:lnTo>
                    <a:pt x="55" y="17"/>
                  </a:lnTo>
                  <a:lnTo>
                    <a:pt x="74" y="6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4"/>
                  </a:lnTo>
                  <a:lnTo>
                    <a:pt x="101" y="8"/>
                  </a:lnTo>
                  <a:lnTo>
                    <a:pt x="106" y="15"/>
                  </a:lnTo>
                  <a:lnTo>
                    <a:pt x="107" y="23"/>
                  </a:lnTo>
                  <a:lnTo>
                    <a:pt x="111" y="33"/>
                  </a:lnTo>
                  <a:lnTo>
                    <a:pt x="113" y="47"/>
                  </a:lnTo>
                  <a:lnTo>
                    <a:pt x="116" y="59"/>
                  </a:lnTo>
                  <a:lnTo>
                    <a:pt x="116" y="73"/>
                  </a:lnTo>
                  <a:lnTo>
                    <a:pt x="113" y="90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" name="Freeform 206"/>
            <p:cNvSpPr>
              <a:spLocks/>
            </p:cNvSpPr>
            <p:nvPr/>
          </p:nvSpPr>
          <p:spPr bwMode="auto">
            <a:xfrm>
              <a:off x="2460" y="1175"/>
              <a:ext cx="270" cy="201"/>
            </a:xfrm>
            <a:custGeom>
              <a:avLst/>
              <a:gdLst>
                <a:gd name="T0" fmla="*/ 0 w 270"/>
                <a:gd name="T1" fmla="*/ 200 h 201"/>
                <a:gd name="T2" fmla="*/ 4 w 270"/>
                <a:gd name="T3" fmla="*/ 186 h 201"/>
                <a:gd name="T4" fmla="*/ 13 w 270"/>
                <a:gd name="T5" fmla="*/ 172 h 201"/>
                <a:gd name="T6" fmla="*/ 22 w 270"/>
                <a:gd name="T7" fmla="*/ 156 h 201"/>
                <a:gd name="T8" fmla="*/ 34 w 270"/>
                <a:gd name="T9" fmla="*/ 138 h 201"/>
                <a:gd name="T10" fmla="*/ 47 w 270"/>
                <a:gd name="T11" fmla="*/ 119 h 201"/>
                <a:gd name="T12" fmla="*/ 59 w 270"/>
                <a:gd name="T13" fmla="*/ 103 h 201"/>
                <a:gd name="T14" fmla="*/ 74 w 270"/>
                <a:gd name="T15" fmla="*/ 87 h 201"/>
                <a:gd name="T16" fmla="*/ 89 w 270"/>
                <a:gd name="T17" fmla="*/ 71 h 201"/>
                <a:gd name="T18" fmla="*/ 103 w 270"/>
                <a:gd name="T19" fmla="*/ 59 h 201"/>
                <a:gd name="T20" fmla="*/ 119 w 270"/>
                <a:gd name="T21" fmla="*/ 48 h 201"/>
                <a:gd name="T22" fmla="*/ 119 w 270"/>
                <a:gd name="T23" fmla="*/ 48 h 201"/>
                <a:gd name="T24" fmla="*/ 135 w 270"/>
                <a:gd name="T25" fmla="*/ 37 h 201"/>
                <a:gd name="T26" fmla="*/ 151 w 270"/>
                <a:gd name="T27" fmla="*/ 27 h 201"/>
                <a:gd name="T28" fmla="*/ 167 w 270"/>
                <a:gd name="T29" fmla="*/ 20 h 201"/>
                <a:gd name="T30" fmla="*/ 181 w 270"/>
                <a:gd name="T31" fmla="*/ 14 h 201"/>
                <a:gd name="T32" fmla="*/ 197 w 270"/>
                <a:gd name="T33" fmla="*/ 10 h 201"/>
                <a:gd name="T34" fmla="*/ 209 w 270"/>
                <a:gd name="T35" fmla="*/ 6 h 201"/>
                <a:gd name="T36" fmla="*/ 224 w 270"/>
                <a:gd name="T37" fmla="*/ 4 h 201"/>
                <a:gd name="T38" fmla="*/ 239 w 270"/>
                <a:gd name="T39" fmla="*/ 2 h 201"/>
                <a:gd name="T40" fmla="*/ 253 w 270"/>
                <a:gd name="T41" fmla="*/ 0 h 201"/>
                <a:gd name="T42" fmla="*/ 269 w 270"/>
                <a:gd name="T43" fmla="*/ 0 h 201"/>
                <a:gd name="T44" fmla="*/ 269 w 270"/>
                <a:gd name="T45" fmla="*/ 0 h 201"/>
                <a:gd name="T46" fmla="*/ 266 w 270"/>
                <a:gd name="T47" fmla="*/ 2 h 201"/>
                <a:gd name="T48" fmla="*/ 266 w 270"/>
                <a:gd name="T49" fmla="*/ 8 h 201"/>
                <a:gd name="T50" fmla="*/ 264 w 270"/>
                <a:gd name="T51" fmla="*/ 18 h 201"/>
                <a:gd name="T52" fmla="*/ 262 w 270"/>
                <a:gd name="T53" fmla="*/ 31 h 201"/>
                <a:gd name="T54" fmla="*/ 257 w 270"/>
                <a:gd name="T55" fmla="*/ 43 h 201"/>
                <a:gd name="T56" fmla="*/ 251 w 270"/>
                <a:gd name="T57" fmla="*/ 61 h 201"/>
                <a:gd name="T58" fmla="*/ 243 w 270"/>
                <a:gd name="T59" fmla="*/ 75 h 201"/>
                <a:gd name="T60" fmla="*/ 234 w 270"/>
                <a:gd name="T61" fmla="*/ 92 h 201"/>
                <a:gd name="T62" fmla="*/ 222 w 270"/>
                <a:gd name="T63" fmla="*/ 105 h 201"/>
                <a:gd name="T64" fmla="*/ 207 w 270"/>
                <a:gd name="T65" fmla="*/ 117 h 201"/>
                <a:gd name="T66" fmla="*/ 0 w 270"/>
                <a:gd name="T67" fmla="*/ 200 h 2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0"/>
                <a:gd name="T103" fmla="*/ 0 h 201"/>
                <a:gd name="T104" fmla="*/ 270 w 270"/>
                <a:gd name="T105" fmla="*/ 201 h 2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0" h="201">
                  <a:moveTo>
                    <a:pt x="0" y="200"/>
                  </a:moveTo>
                  <a:lnTo>
                    <a:pt x="4" y="186"/>
                  </a:lnTo>
                  <a:lnTo>
                    <a:pt x="13" y="172"/>
                  </a:lnTo>
                  <a:lnTo>
                    <a:pt x="22" y="156"/>
                  </a:lnTo>
                  <a:lnTo>
                    <a:pt x="34" y="138"/>
                  </a:lnTo>
                  <a:lnTo>
                    <a:pt x="47" y="119"/>
                  </a:lnTo>
                  <a:lnTo>
                    <a:pt x="59" y="103"/>
                  </a:lnTo>
                  <a:lnTo>
                    <a:pt x="74" y="87"/>
                  </a:lnTo>
                  <a:lnTo>
                    <a:pt x="89" y="71"/>
                  </a:lnTo>
                  <a:lnTo>
                    <a:pt x="103" y="59"/>
                  </a:lnTo>
                  <a:lnTo>
                    <a:pt x="119" y="48"/>
                  </a:lnTo>
                  <a:lnTo>
                    <a:pt x="135" y="37"/>
                  </a:lnTo>
                  <a:lnTo>
                    <a:pt x="151" y="27"/>
                  </a:lnTo>
                  <a:lnTo>
                    <a:pt x="167" y="20"/>
                  </a:lnTo>
                  <a:lnTo>
                    <a:pt x="181" y="14"/>
                  </a:lnTo>
                  <a:lnTo>
                    <a:pt x="197" y="10"/>
                  </a:lnTo>
                  <a:lnTo>
                    <a:pt x="209" y="6"/>
                  </a:lnTo>
                  <a:lnTo>
                    <a:pt x="224" y="4"/>
                  </a:lnTo>
                  <a:lnTo>
                    <a:pt x="239" y="2"/>
                  </a:lnTo>
                  <a:lnTo>
                    <a:pt x="253" y="0"/>
                  </a:lnTo>
                  <a:lnTo>
                    <a:pt x="269" y="0"/>
                  </a:lnTo>
                  <a:lnTo>
                    <a:pt x="266" y="2"/>
                  </a:lnTo>
                  <a:lnTo>
                    <a:pt x="266" y="8"/>
                  </a:lnTo>
                  <a:lnTo>
                    <a:pt x="264" y="18"/>
                  </a:lnTo>
                  <a:lnTo>
                    <a:pt x="262" y="31"/>
                  </a:lnTo>
                  <a:lnTo>
                    <a:pt x="257" y="43"/>
                  </a:lnTo>
                  <a:lnTo>
                    <a:pt x="251" y="61"/>
                  </a:lnTo>
                  <a:lnTo>
                    <a:pt x="243" y="75"/>
                  </a:lnTo>
                  <a:lnTo>
                    <a:pt x="234" y="92"/>
                  </a:lnTo>
                  <a:lnTo>
                    <a:pt x="222" y="105"/>
                  </a:lnTo>
                  <a:lnTo>
                    <a:pt x="207" y="117"/>
                  </a:lnTo>
                  <a:lnTo>
                    <a:pt x="0" y="20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" name="Freeform 207"/>
            <p:cNvSpPr>
              <a:spLocks/>
            </p:cNvSpPr>
            <p:nvPr/>
          </p:nvSpPr>
          <p:spPr bwMode="auto">
            <a:xfrm>
              <a:off x="2460" y="1175"/>
              <a:ext cx="270" cy="201"/>
            </a:xfrm>
            <a:custGeom>
              <a:avLst/>
              <a:gdLst>
                <a:gd name="T0" fmla="*/ 0 w 270"/>
                <a:gd name="T1" fmla="*/ 200 h 201"/>
                <a:gd name="T2" fmla="*/ 4 w 270"/>
                <a:gd name="T3" fmla="*/ 186 h 201"/>
                <a:gd name="T4" fmla="*/ 13 w 270"/>
                <a:gd name="T5" fmla="*/ 172 h 201"/>
                <a:gd name="T6" fmla="*/ 22 w 270"/>
                <a:gd name="T7" fmla="*/ 156 h 201"/>
                <a:gd name="T8" fmla="*/ 34 w 270"/>
                <a:gd name="T9" fmla="*/ 138 h 201"/>
                <a:gd name="T10" fmla="*/ 47 w 270"/>
                <a:gd name="T11" fmla="*/ 119 h 201"/>
                <a:gd name="T12" fmla="*/ 59 w 270"/>
                <a:gd name="T13" fmla="*/ 103 h 201"/>
                <a:gd name="T14" fmla="*/ 74 w 270"/>
                <a:gd name="T15" fmla="*/ 87 h 201"/>
                <a:gd name="T16" fmla="*/ 89 w 270"/>
                <a:gd name="T17" fmla="*/ 71 h 201"/>
                <a:gd name="T18" fmla="*/ 103 w 270"/>
                <a:gd name="T19" fmla="*/ 59 h 201"/>
                <a:gd name="T20" fmla="*/ 119 w 270"/>
                <a:gd name="T21" fmla="*/ 48 h 201"/>
                <a:gd name="T22" fmla="*/ 119 w 270"/>
                <a:gd name="T23" fmla="*/ 48 h 201"/>
                <a:gd name="T24" fmla="*/ 135 w 270"/>
                <a:gd name="T25" fmla="*/ 37 h 201"/>
                <a:gd name="T26" fmla="*/ 151 w 270"/>
                <a:gd name="T27" fmla="*/ 27 h 201"/>
                <a:gd name="T28" fmla="*/ 167 w 270"/>
                <a:gd name="T29" fmla="*/ 20 h 201"/>
                <a:gd name="T30" fmla="*/ 181 w 270"/>
                <a:gd name="T31" fmla="*/ 14 h 201"/>
                <a:gd name="T32" fmla="*/ 197 w 270"/>
                <a:gd name="T33" fmla="*/ 10 h 201"/>
                <a:gd name="T34" fmla="*/ 209 w 270"/>
                <a:gd name="T35" fmla="*/ 6 h 201"/>
                <a:gd name="T36" fmla="*/ 224 w 270"/>
                <a:gd name="T37" fmla="*/ 4 h 201"/>
                <a:gd name="T38" fmla="*/ 239 w 270"/>
                <a:gd name="T39" fmla="*/ 2 h 201"/>
                <a:gd name="T40" fmla="*/ 253 w 270"/>
                <a:gd name="T41" fmla="*/ 0 h 201"/>
                <a:gd name="T42" fmla="*/ 269 w 270"/>
                <a:gd name="T43" fmla="*/ 0 h 201"/>
                <a:gd name="T44" fmla="*/ 269 w 270"/>
                <a:gd name="T45" fmla="*/ 0 h 201"/>
                <a:gd name="T46" fmla="*/ 266 w 270"/>
                <a:gd name="T47" fmla="*/ 2 h 201"/>
                <a:gd name="T48" fmla="*/ 266 w 270"/>
                <a:gd name="T49" fmla="*/ 8 h 201"/>
                <a:gd name="T50" fmla="*/ 264 w 270"/>
                <a:gd name="T51" fmla="*/ 18 h 201"/>
                <a:gd name="T52" fmla="*/ 262 w 270"/>
                <a:gd name="T53" fmla="*/ 31 h 201"/>
                <a:gd name="T54" fmla="*/ 257 w 270"/>
                <a:gd name="T55" fmla="*/ 43 h 201"/>
                <a:gd name="T56" fmla="*/ 251 w 270"/>
                <a:gd name="T57" fmla="*/ 61 h 201"/>
                <a:gd name="T58" fmla="*/ 243 w 270"/>
                <a:gd name="T59" fmla="*/ 75 h 201"/>
                <a:gd name="T60" fmla="*/ 234 w 270"/>
                <a:gd name="T61" fmla="*/ 92 h 201"/>
                <a:gd name="T62" fmla="*/ 222 w 270"/>
                <a:gd name="T63" fmla="*/ 105 h 201"/>
                <a:gd name="T64" fmla="*/ 207 w 270"/>
                <a:gd name="T65" fmla="*/ 117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0"/>
                <a:gd name="T100" fmla="*/ 0 h 201"/>
                <a:gd name="T101" fmla="*/ 270 w 270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0" h="201">
                  <a:moveTo>
                    <a:pt x="0" y="200"/>
                  </a:moveTo>
                  <a:lnTo>
                    <a:pt x="4" y="186"/>
                  </a:lnTo>
                  <a:lnTo>
                    <a:pt x="13" y="172"/>
                  </a:lnTo>
                  <a:lnTo>
                    <a:pt x="22" y="156"/>
                  </a:lnTo>
                  <a:lnTo>
                    <a:pt x="34" y="138"/>
                  </a:lnTo>
                  <a:lnTo>
                    <a:pt x="47" y="119"/>
                  </a:lnTo>
                  <a:lnTo>
                    <a:pt x="59" y="103"/>
                  </a:lnTo>
                  <a:lnTo>
                    <a:pt x="74" y="87"/>
                  </a:lnTo>
                  <a:lnTo>
                    <a:pt x="89" y="71"/>
                  </a:lnTo>
                  <a:lnTo>
                    <a:pt x="103" y="59"/>
                  </a:lnTo>
                  <a:lnTo>
                    <a:pt x="119" y="48"/>
                  </a:lnTo>
                  <a:lnTo>
                    <a:pt x="135" y="37"/>
                  </a:lnTo>
                  <a:lnTo>
                    <a:pt x="151" y="27"/>
                  </a:lnTo>
                  <a:lnTo>
                    <a:pt x="167" y="20"/>
                  </a:lnTo>
                  <a:lnTo>
                    <a:pt x="181" y="14"/>
                  </a:lnTo>
                  <a:lnTo>
                    <a:pt x="197" y="10"/>
                  </a:lnTo>
                  <a:lnTo>
                    <a:pt x="209" y="6"/>
                  </a:lnTo>
                  <a:lnTo>
                    <a:pt x="224" y="4"/>
                  </a:lnTo>
                  <a:lnTo>
                    <a:pt x="239" y="2"/>
                  </a:lnTo>
                  <a:lnTo>
                    <a:pt x="253" y="0"/>
                  </a:lnTo>
                  <a:lnTo>
                    <a:pt x="269" y="0"/>
                  </a:lnTo>
                  <a:lnTo>
                    <a:pt x="266" y="2"/>
                  </a:lnTo>
                  <a:lnTo>
                    <a:pt x="266" y="8"/>
                  </a:lnTo>
                  <a:lnTo>
                    <a:pt x="264" y="18"/>
                  </a:lnTo>
                  <a:lnTo>
                    <a:pt x="262" y="31"/>
                  </a:lnTo>
                  <a:lnTo>
                    <a:pt x="257" y="43"/>
                  </a:lnTo>
                  <a:lnTo>
                    <a:pt x="251" y="61"/>
                  </a:lnTo>
                  <a:lnTo>
                    <a:pt x="243" y="75"/>
                  </a:lnTo>
                  <a:lnTo>
                    <a:pt x="234" y="92"/>
                  </a:lnTo>
                  <a:lnTo>
                    <a:pt x="222" y="105"/>
                  </a:lnTo>
                  <a:lnTo>
                    <a:pt x="207" y="117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" name="Freeform 208"/>
            <p:cNvSpPr>
              <a:spLocks/>
            </p:cNvSpPr>
            <p:nvPr/>
          </p:nvSpPr>
          <p:spPr bwMode="auto">
            <a:xfrm>
              <a:off x="1910" y="2299"/>
              <a:ext cx="341" cy="339"/>
            </a:xfrm>
            <a:custGeom>
              <a:avLst/>
              <a:gdLst>
                <a:gd name="T0" fmla="*/ 243 w 341"/>
                <a:gd name="T1" fmla="*/ 338 h 339"/>
                <a:gd name="T2" fmla="*/ 211 w 341"/>
                <a:gd name="T3" fmla="*/ 312 h 339"/>
                <a:gd name="T4" fmla="*/ 179 w 341"/>
                <a:gd name="T5" fmla="*/ 285 h 339"/>
                <a:gd name="T6" fmla="*/ 148 w 341"/>
                <a:gd name="T7" fmla="*/ 254 h 339"/>
                <a:gd name="T8" fmla="*/ 116 w 341"/>
                <a:gd name="T9" fmla="*/ 218 h 339"/>
                <a:gd name="T10" fmla="*/ 84 w 341"/>
                <a:gd name="T11" fmla="*/ 183 h 339"/>
                <a:gd name="T12" fmla="*/ 57 w 341"/>
                <a:gd name="T13" fmla="*/ 144 h 339"/>
                <a:gd name="T14" fmla="*/ 34 w 341"/>
                <a:gd name="T15" fmla="*/ 109 h 339"/>
                <a:gd name="T16" fmla="*/ 17 w 341"/>
                <a:gd name="T17" fmla="*/ 73 h 339"/>
                <a:gd name="T18" fmla="*/ 4 w 341"/>
                <a:gd name="T19" fmla="*/ 38 h 339"/>
                <a:gd name="T20" fmla="*/ 0 w 341"/>
                <a:gd name="T21" fmla="*/ 6 h 339"/>
                <a:gd name="T22" fmla="*/ 0 w 341"/>
                <a:gd name="T23" fmla="*/ 6 h 339"/>
                <a:gd name="T24" fmla="*/ 6 w 341"/>
                <a:gd name="T25" fmla="*/ 4 h 339"/>
                <a:gd name="T26" fmla="*/ 24 w 341"/>
                <a:gd name="T27" fmla="*/ 2 h 339"/>
                <a:gd name="T28" fmla="*/ 50 w 341"/>
                <a:gd name="T29" fmla="*/ 0 h 339"/>
                <a:gd name="T30" fmla="*/ 84 w 341"/>
                <a:gd name="T31" fmla="*/ 0 h 339"/>
                <a:gd name="T32" fmla="*/ 125 w 341"/>
                <a:gd name="T33" fmla="*/ 4 h 339"/>
                <a:gd name="T34" fmla="*/ 167 w 341"/>
                <a:gd name="T35" fmla="*/ 13 h 339"/>
                <a:gd name="T36" fmla="*/ 211 w 341"/>
                <a:gd name="T37" fmla="*/ 31 h 339"/>
                <a:gd name="T38" fmla="*/ 257 w 341"/>
                <a:gd name="T39" fmla="*/ 59 h 339"/>
                <a:gd name="T40" fmla="*/ 300 w 341"/>
                <a:gd name="T41" fmla="*/ 100 h 339"/>
                <a:gd name="T42" fmla="*/ 340 w 341"/>
                <a:gd name="T43" fmla="*/ 155 h 339"/>
                <a:gd name="T44" fmla="*/ 243 w 341"/>
                <a:gd name="T45" fmla="*/ 338 h 3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1"/>
                <a:gd name="T70" fmla="*/ 0 h 339"/>
                <a:gd name="T71" fmla="*/ 341 w 341"/>
                <a:gd name="T72" fmla="*/ 339 h 3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1" h="339">
                  <a:moveTo>
                    <a:pt x="243" y="338"/>
                  </a:moveTo>
                  <a:lnTo>
                    <a:pt x="211" y="312"/>
                  </a:lnTo>
                  <a:lnTo>
                    <a:pt x="179" y="285"/>
                  </a:lnTo>
                  <a:lnTo>
                    <a:pt x="148" y="254"/>
                  </a:lnTo>
                  <a:lnTo>
                    <a:pt x="116" y="218"/>
                  </a:lnTo>
                  <a:lnTo>
                    <a:pt x="84" y="183"/>
                  </a:lnTo>
                  <a:lnTo>
                    <a:pt x="57" y="144"/>
                  </a:lnTo>
                  <a:lnTo>
                    <a:pt x="34" y="109"/>
                  </a:lnTo>
                  <a:lnTo>
                    <a:pt x="17" y="73"/>
                  </a:lnTo>
                  <a:lnTo>
                    <a:pt x="4" y="38"/>
                  </a:lnTo>
                  <a:lnTo>
                    <a:pt x="0" y="6"/>
                  </a:lnTo>
                  <a:lnTo>
                    <a:pt x="6" y="4"/>
                  </a:lnTo>
                  <a:lnTo>
                    <a:pt x="24" y="2"/>
                  </a:lnTo>
                  <a:lnTo>
                    <a:pt x="50" y="0"/>
                  </a:lnTo>
                  <a:lnTo>
                    <a:pt x="84" y="0"/>
                  </a:lnTo>
                  <a:lnTo>
                    <a:pt x="125" y="4"/>
                  </a:lnTo>
                  <a:lnTo>
                    <a:pt x="167" y="13"/>
                  </a:lnTo>
                  <a:lnTo>
                    <a:pt x="211" y="31"/>
                  </a:lnTo>
                  <a:lnTo>
                    <a:pt x="257" y="59"/>
                  </a:lnTo>
                  <a:lnTo>
                    <a:pt x="300" y="100"/>
                  </a:lnTo>
                  <a:lnTo>
                    <a:pt x="340" y="155"/>
                  </a:lnTo>
                  <a:lnTo>
                    <a:pt x="243" y="33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" name="Freeform 209"/>
            <p:cNvSpPr>
              <a:spLocks/>
            </p:cNvSpPr>
            <p:nvPr/>
          </p:nvSpPr>
          <p:spPr bwMode="auto">
            <a:xfrm>
              <a:off x="1910" y="2299"/>
              <a:ext cx="341" cy="339"/>
            </a:xfrm>
            <a:custGeom>
              <a:avLst/>
              <a:gdLst>
                <a:gd name="T0" fmla="*/ 243 w 341"/>
                <a:gd name="T1" fmla="*/ 338 h 339"/>
                <a:gd name="T2" fmla="*/ 211 w 341"/>
                <a:gd name="T3" fmla="*/ 312 h 339"/>
                <a:gd name="T4" fmla="*/ 179 w 341"/>
                <a:gd name="T5" fmla="*/ 285 h 339"/>
                <a:gd name="T6" fmla="*/ 148 w 341"/>
                <a:gd name="T7" fmla="*/ 254 h 339"/>
                <a:gd name="T8" fmla="*/ 116 w 341"/>
                <a:gd name="T9" fmla="*/ 218 h 339"/>
                <a:gd name="T10" fmla="*/ 84 w 341"/>
                <a:gd name="T11" fmla="*/ 183 h 339"/>
                <a:gd name="T12" fmla="*/ 57 w 341"/>
                <a:gd name="T13" fmla="*/ 144 h 339"/>
                <a:gd name="T14" fmla="*/ 34 w 341"/>
                <a:gd name="T15" fmla="*/ 109 h 339"/>
                <a:gd name="T16" fmla="*/ 17 w 341"/>
                <a:gd name="T17" fmla="*/ 73 h 339"/>
                <a:gd name="T18" fmla="*/ 4 w 341"/>
                <a:gd name="T19" fmla="*/ 38 h 339"/>
                <a:gd name="T20" fmla="*/ 0 w 341"/>
                <a:gd name="T21" fmla="*/ 6 h 339"/>
                <a:gd name="T22" fmla="*/ 0 w 341"/>
                <a:gd name="T23" fmla="*/ 6 h 339"/>
                <a:gd name="T24" fmla="*/ 6 w 341"/>
                <a:gd name="T25" fmla="*/ 4 h 339"/>
                <a:gd name="T26" fmla="*/ 24 w 341"/>
                <a:gd name="T27" fmla="*/ 2 h 339"/>
                <a:gd name="T28" fmla="*/ 50 w 341"/>
                <a:gd name="T29" fmla="*/ 0 h 339"/>
                <a:gd name="T30" fmla="*/ 84 w 341"/>
                <a:gd name="T31" fmla="*/ 0 h 339"/>
                <a:gd name="T32" fmla="*/ 125 w 341"/>
                <a:gd name="T33" fmla="*/ 4 h 339"/>
                <a:gd name="T34" fmla="*/ 167 w 341"/>
                <a:gd name="T35" fmla="*/ 13 h 339"/>
                <a:gd name="T36" fmla="*/ 211 w 341"/>
                <a:gd name="T37" fmla="*/ 31 h 339"/>
                <a:gd name="T38" fmla="*/ 257 w 341"/>
                <a:gd name="T39" fmla="*/ 59 h 339"/>
                <a:gd name="T40" fmla="*/ 300 w 341"/>
                <a:gd name="T41" fmla="*/ 100 h 339"/>
                <a:gd name="T42" fmla="*/ 340 w 341"/>
                <a:gd name="T43" fmla="*/ 155 h 3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1"/>
                <a:gd name="T67" fmla="*/ 0 h 339"/>
                <a:gd name="T68" fmla="*/ 341 w 341"/>
                <a:gd name="T69" fmla="*/ 339 h 3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1" h="339">
                  <a:moveTo>
                    <a:pt x="243" y="338"/>
                  </a:moveTo>
                  <a:lnTo>
                    <a:pt x="211" y="312"/>
                  </a:lnTo>
                  <a:lnTo>
                    <a:pt x="179" y="285"/>
                  </a:lnTo>
                  <a:lnTo>
                    <a:pt x="148" y="254"/>
                  </a:lnTo>
                  <a:lnTo>
                    <a:pt x="116" y="218"/>
                  </a:lnTo>
                  <a:lnTo>
                    <a:pt x="84" y="183"/>
                  </a:lnTo>
                  <a:lnTo>
                    <a:pt x="57" y="144"/>
                  </a:lnTo>
                  <a:lnTo>
                    <a:pt x="34" y="109"/>
                  </a:lnTo>
                  <a:lnTo>
                    <a:pt x="17" y="73"/>
                  </a:lnTo>
                  <a:lnTo>
                    <a:pt x="4" y="38"/>
                  </a:lnTo>
                  <a:lnTo>
                    <a:pt x="0" y="6"/>
                  </a:lnTo>
                  <a:lnTo>
                    <a:pt x="6" y="4"/>
                  </a:lnTo>
                  <a:lnTo>
                    <a:pt x="24" y="2"/>
                  </a:lnTo>
                  <a:lnTo>
                    <a:pt x="50" y="0"/>
                  </a:lnTo>
                  <a:lnTo>
                    <a:pt x="84" y="0"/>
                  </a:lnTo>
                  <a:lnTo>
                    <a:pt x="125" y="4"/>
                  </a:lnTo>
                  <a:lnTo>
                    <a:pt x="167" y="13"/>
                  </a:lnTo>
                  <a:lnTo>
                    <a:pt x="211" y="31"/>
                  </a:lnTo>
                  <a:lnTo>
                    <a:pt x="257" y="59"/>
                  </a:lnTo>
                  <a:lnTo>
                    <a:pt x="300" y="100"/>
                  </a:lnTo>
                  <a:lnTo>
                    <a:pt x="340" y="155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" name="Freeform 210"/>
            <p:cNvSpPr>
              <a:spLocks/>
            </p:cNvSpPr>
            <p:nvPr/>
          </p:nvSpPr>
          <p:spPr bwMode="auto">
            <a:xfrm>
              <a:off x="2484" y="1261"/>
              <a:ext cx="55" cy="58"/>
            </a:xfrm>
            <a:custGeom>
              <a:avLst/>
              <a:gdLst>
                <a:gd name="T0" fmla="*/ 27 w 55"/>
                <a:gd name="T1" fmla="*/ 57 h 58"/>
                <a:gd name="T2" fmla="*/ 35 w 55"/>
                <a:gd name="T3" fmla="*/ 54 h 58"/>
                <a:gd name="T4" fmla="*/ 44 w 55"/>
                <a:gd name="T5" fmla="*/ 50 h 58"/>
                <a:gd name="T6" fmla="*/ 50 w 55"/>
                <a:gd name="T7" fmla="*/ 44 h 58"/>
                <a:gd name="T8" fmla="*/ 54 w 55"/>
                <a:gd name="T9" fmla="*/ 35 h 58"/>
                <a:gd name="T10" fmla="*/ 54 w 55"/>
                <a:gd name="T11" fmla="*/ 26 h 58"/>
                <a:gd name="T12" fmla="*/ 54 w 55"/>
                <a:gd name="T13" fmla="*/ 26 h 58"/>
                <a:gd name="T14" fmla="*/ 54 w 55"/>
                <a:gd name="T15" fmla="*/ 19 h 58"/>
                <a:gd name="T16" fmla="*/ 50 w 55"/>
                <a:gd name="T17" fmla="*/ 12 h 58"/>
                <a:gd name="T18" fmla="*/ 44 w 55"/>
                <a:gd name="T19" fmla="*/ 5 h 58"/>
                <a:gd name="T20" fmla="*/ 35 w 55"/>
                <a:gd name="T21" fmla="*/ 1 h 58"/>
                <a:gd name="T22" fmla="*/ 27 w 55"/>
                <a:gd name="T23" fmla="*/ 0 h 58"/>
                <a:gd name="T24" fmla="*/ 27 w 55"/>
                <a:gd name="T25" fmla="*/ 0 h 58"/>
                <a:gd name="T26" fmla="*/ 18 w 55"/>
                <a:gd name="T27" fmla="*/ 1 h 58"/>
                <a:gd name="T28" fmla="*/ 12 w 55"/>
                <a:gd name="T29" fmla="*/ 5 h 58"/>
                <a:gd name="T30" fmla="*/ 5 w 55"/>
                <a:gd name="T31" fmla="*/ 12 h 58"/>
                <a:gd name="T32" fmla="*/ 2 w 55"/>
                <a:gd name="T33" fmla="*/ 19 h 58"/>
                <a:gd name="T34" fmla="*/ 0 w 55"/>
                <a:gd name="T35" fmla="*/ 26 h 58"/>
                <a:gd name="T36" fmla="*/ 0 w 55"/>
                <a:gd name="T37" fmla="*/ 26 h 58"/>
                <a:gd name="T38" fmla="*/ 2 w 55"/>
                <a:gd name="T39" fmla="*/ 35 h 58"/>
                <a:gd name="T40" fmla="*/ 5 w 55"/>
                <a:gd name="T41" fmla="*/ 44 h 58"/>
                <a:gd name="T42" fmla="*/ 12 w 55"/>
                <a:gd name="T43" fmla="*/ 50 h 58"/>
                <a:gd name="T44" fmla="*/ 18 w 55"/>
                <a:gd name="T45" fmla="*/ 54 h 58"/>
                <a:gd name="T46" fmla="*/ 27 w 55"/>
                <a:gd name="T47" fmla="*/ 57 h 58"/>
                <a:gd name="T48" fmla="*/ 27 w 55"/>
                <a:gd name="T49" fmla="*/ 57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"/>
                <a:gd name="T76" fmla="*/ 0 h 58"/>
                <a:gd name="T77" fmla="*/ 55 w 55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" h="58">
                  <a:moveTo>
                    <a:pt x="27" y="57"/>
                  </a:moveTo>
                  <a:lnTo>
                    <a:pt x="35" y="5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4" y="35"/>
                  </a:lnTo>
                  <a:lnTo>
                    <a:pt x="54" y="26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4" y="5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18" y="1"/>
                  </a:lnTo>
                  <a:lnTo>
                    <a:pt x="12" y="5"/>
                  </a:lnTo>
                  <a:lnTo>
                    <a:pt x="5" y="12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2" y="35"/>
                  </a:lnTo>
                  <a:lnTo>
                    <a:pt x="5" y="44"/>
                  </a:lnTo>
                  <a:lnTo>
                    <a:pt x="12" y="50"/>
                  </a:lnTo>
                  <a:lnTo>
                    <a:pt x="18" y="54"/>
                  </a:lnTo>
                  <a:lnTo>
                    <a:pt x="27" y="5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" name="Freeform 211"/>
            <p:cNvSpPr>
              <a:spLocks/>
            </p:cNvSpPr>
            <p:nvPr/>
          </p:nvSpPr>
          <p:spPr bwMode="auto">
            <a:xfrm>
              <a:off x="2484" y="1261"/>
              <a:ext cx="55" cy="58"/>
            </a:xfrm>
            <a:custGeom>
              <a:avLst/>
              <a:gdLst>
                <a:gd name="T0" fmla="*/ 27 w 55"/>
                <a:gd name="T1" fmla="*/ 57 h 58"/>
                <a:gd name="T2" fmla="*/ 35 w 55"/>
                <a:gd name="T3" fmla="*/ 54 h 58"/>
                <a:gd name="T4" fmla="*/ 44 w 55"/>
                <a:gd name="T5" fmla="*/ 50 h 58"/>
                <a:gd name="T6" fmla="*/ 50 w 55"/>
                <a:gd name="T7" fmla="*/ 44 h 58"/>
                <a:gd name="T8" fmla="*/ 54 w 55"/>
                <a:gd name="T9" fmla="*/ 35 h 58"/>
                <a:gd name="T10" fmla="*/ 54 w 55"/>
                <a:gd name="T11" fmla="*/ 26 h 58"/>
                <a:gd name="T12" fmla="*/ 54 w 55"/>
                <a:gd name="T13" fmla="*/ 26 h 58"/>
                <a:gd name="T14" fmla="*/ 54 w 55"/>
                <a:gd name="T15" fmla="*/ 19 h 58"/>
                <a:gd name="T16" fmla="*/ 50 w 55"/>
                <a:gd name="T17" fmla="*/ 12 h 58"/>
                <a:gd name="T18" fmla="*/ 44 w 55"/>
                <a:gd name="T19" fmla="*/ 5 h 58"/>
                <a:gd name="T20" fmla="*/ 35 w 55"/>
                <a:gd name="T21" fmla="*/ 1 h 58"/>
                <a:gd name="T22" fmla="*/ 27 w 55"/>
                <a:gd name="T23" fmla="*/ 0 h 58"/>
                <a:gd name="T24" fmla="*/ 27 w 55"/>
                <a:gd name="T25" fmla="*/ 0 h 58"/>
                <a:gd name="T26" fmla="*/ 18 w 55"/>
                <a:gd name="T27" fmla="*/ 1 h 58"/>
                <a:gd name="T28" fmla="*/ 12 w 55"/>
                <a:gd name="T29" fmla="*/ 5 h 58"/>
                <a:gd name="T30" fmla="*/ 5 w 55"/>
                <a:gd name="T31" fmla="*/ 12 h 58"/>
                <a:gd name="T32" fmla="*/ 2 w 55"/>
                <a:gd name="T33" fmla="*/ 19 h 58"/>
                <a:gd name="T34" fmla="*/ 0 w 55"/>
                <a:gd name="T35" fmla="*/ 26 h 58"/>
                <a:gd name="T36" fmla="*/ 0 w 55"/>
                <a:gd name="T37" fmla="*/ 26 h 58"/>
                <a:gd name="T38" fmla="*/ 2 w 55"/>
                <a:gd name="T39" fmla="*/ 35 h 58"/>
                <a:gd name="T40" fmla="*/ 5 w 55"/>
                <a:gd name="T41" fmla="*/ 44 h 58"/>
                <a:gd name="T42" fmla="*/ 12 w 55"/>
                <a:gd name="T43" fmla="*/ 50 h 58"/>
                <a:gd name="T44" fmla="*/ 18 w 55"/>
                <a:gd name="T45" fmla="*/ 54 h 58"/>
                <a:gd name="T46" fmla="*/ 27 w 55"/>
                <a:gd name="T47" fmla="*/ 57 h 58"/>
                <a:gd name="T48" fmla="*/ 27 w 55"/>
                <a:gd name="T49" fmla="*/ 57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"/>
                <a:gd name="T76" fmla="*/ 0 h 58"/>
                <a:gd name="T77" fmla="*/ 55 w 55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" h="58">
                  <a:moveTo>
                    <a:pt x="27" y="57"/>
                  </a:moveTo>
                  <a:lnTo>
                    <a:pt x="35" y="5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4" y="35"/>
                  </a:lnTo>
                  <a:lnTo>
                    <a:pt x="54" y="26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4" y="5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18" y="1"/>
                  </a:lnTo>
                  <a:lnTo>
                    <a:pt x="12" y="5"/>
                  </a:lnTo>
                  <a:lnTo>
                    <a:pt x="5" y="12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2" y="35"/>
                  </a:lnTo>
                  <a:lnTo>
                    <a:pt x="5" y="44"/>
                  </a:lnTo>
                  <a:lnTo>
                    <a:pt x="12" y="50"/>
                  </a:lnTo>
                  <a:lnTo>
                    <a:pt x="18" y="54"/>
                  </a:lnTo>
                  <a:lnTo>
                    <a:pt x="27" y="57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" name="Freeform 212"/>
            <p:cNvSpPr>
              <a:spLocks/>
            </p:cNvSpPr>
            <p:nvPr/>
          </p:nvSpPr>
          <p:spPr bwMode="auto">
            <a:xfrm>
              <a:off x="1929" y="2126"/>
              <a:ext cx="56" cy="56"/>
            </a:xfrm>
            <a:custGeom>
              <a:avLst/>
              <a:gdLst>
                <a:gd name="T0" fmla="*/ 27 w 56"/>
                <a:gd name="T1" fmla="*/ 55 h 56"/>
                <a:gd name="T2" fmla="*/ 35 w 56"/>
                <a:gd name="T3" fmla="*/ 52 h 56"/>
                <a:gd name="T4" fmla="*/ 44 w 56"/>
                <a:gd name="T5" fmla="*/ 48 h 56"/>
                <a:gd name="T6" fmla="*/ 48 w 56"/>
                <a:gd name="T7" fmla="*/ 44 h 56"/>
                <a:gd name="T8" fmla="*/ 52 w 56"/>
                <a:gd name="T9" fmla="*/ 36 h 56"/>
                <a:gd name="T10" fmla="*/ 55 w 56"/>
                <a:gd name="T11" fmla="*/ 25 h 56"/>
                <a:gd name="T12" fmla="*/ 55 w 56"/>
                <a:gd name="T13" fmla="*/ 25 h 56"/>
                <a:gd name="T14" fmla="*/ 52 w 56"/>
                <a:gd name="T15" fmla="*/ 16 h 56"/>
                <a:gd name="T16" fmla="*/ 48 w 56"/>
                <a:gd name="T17" fmla="*/ 11 h 56"/>
                <a:gd name="T18" fmla="*/ 44 w 56"/>
                <a:gd name="T19" fmla="*/ 4 h 56"/>
                <a:gd name="T20" fmla="*/ 35 w 56"/>
                <a:gd name="T21" fmla="*/ 0 h 56"/>
                <a:gd name="T22" fmla="*/ 27 w 56"/>
                <a:gd name="T23" fmla="*/ 0 h 56"/>
                <a:gd name="T24" fmla="*/ 27 w 56"/>
                <a:gd name="T25" fmla="*/ 0 h 56"/>
                <a:gd name="T26" fmla="*/ 18 w 56"/>
                <a:gd name="T27" fmla="*/ 0 h 56"/>
                <a:gd name="T28" fmla="*/ 9 w 56"/>
                <a:gd name="T29" fmla="*/ 4 h 56"/>
                <a:gd name="T30" fmla="*/ 5 w 56"/>
                <a:gd name="T31" fmla="*/ 11 h 56"/>
                <a:gd name="T32" fmla="*/ 2 w 56"/>
                <a:gd name="T33" fmla="*/ 16 h 56"/>
                <a:gd name="T34" fmla="*/ 0 w 56"/>
                <a:gd name="T35" fmla="*/ 25 h 56"/>
                <a:gd name="T36" fmla="*/ 0 w 56"/>
                <a:gd name="T37" fmla="*/ 25 h 56"/>
                <a:gd name="T38" fmla="*/ 2 w 56"/>
                <a:gd name="T39" fmla="*/ 36 h 56"/>
                <a:gd name="T40" fmla="*/ 5 w 56"/>
                <a:gd name="T41" fmla="*/ 44 h 56"/>
                <a:gd name="T42" fmla="*/ 9 w 56"/>
                <a:gd name="T43" fmla="*/ 48 h 56"/>
                <a:gd name="T44" fmla="*/ 18 w 56"/>
                <a:gd name="T45" fmla="*/ 52 h 56"/>
                <a:gd name="T46" fmla="*/ 27 w 56"/>
                <a:gd name="T47" fmla="*/ 55 h 56"/>
                <a:gd name="T48" fmla="*/ 27 w 56"/>
                <a:gd name="T49" fmla="*/ 55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56"/>
                <a:gd name="T77" fmla="*/ 56 w 56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56">
                  <a:moveTo>
                    <a:pt x="27" y="55"/>
                  </a:moveTo>
                  <a:lnTo>
                    <a:pt x="35" y="52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36"/>
                  </a:lnTo>
                  <a:lnTo>
                    <a:pt x="55" y="25"/>
                  </a:lnTo>
                  <a:lnTo>
                    <a:pt x="52" y="16"/>
                  </a:lnTo>
                  <a:lnTo>
                    <a:pt x="48" y="11"/>
                  </a:lnTo>
                  <a:lnTo>
                    <a:pt x="44" y="4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4"/>
                  </a:lnTo>
                  <a:lnTo>
                    <a:pt x="5" y="11"/>
                  </a:lnTo>
                  <a:lnTo>
                    <a:pt x="2" y="16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5" y="44"/>
                  </a:lnTo>
                  <a:lnTo>
                    <a:pt x="9" y="48"/>
                  </a:lnTo>
                  <a:lnTo>
                    <a:pt x="18" y="52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1" name="Freeform 213"/>
            <p:cNvSpPr>
              <a:spLocks/>
            </p:cNvSpPr>
            <p:nvPr/>
          </p:nvSpPr>
          <p:spPr bwMode="auto">
            <a:xfrm>
              <a:off x="1929" y="2126"/>
              <a:ext cx="56" cy="56"/>
            </a:xfrm>
            <a:custGeom>
              <a:avLst/>
              <a:gdLst>
                <a:gd name="T0" fmla="*/ 27 w 56"/>
                <a:gd name="T1" fmla="*/ 55 h 56"/>
                <a:gd name="T2" fmla="*/ 35 w 56"/>
                <a:gd name="T3" fmla="*/ 52 h 56"/>
                <a:gd name="T4" fmla="*/ 44 w 56"/>
                <a:gd name="T5" fmla="*/ 48 h 56"/>
                <a:gd name="T6" fmla="*/ 48 w 56"/>
                <a:gd name="T7" fmla="*/ 44 h 56"/>
                <a:gd name="T8" fmla="*/ 52 w 56"/>
                <a:gd name="T9" fmla="*/ 36 h 56"/>
                <a:gd name="T10" fmla="*/ 55 w 56"/>
                <a:gd name="T11" fmla="*/ 25 h 56"/>
                <a:gd name="T12" fmla="*/ 55 w 56"/>
                <a:gd name="T13" fmla="*/ 25 h 56"/>
                <a:gd name="T14" fmla="*/ 52 w 56"/>
                <a:gd name="T15" fmla="*/ 16 h 56"/>
                <a:gd name="T16" fmla="*/ 48 w 56"/>
                <a:gd name="T17" fmla="*/ 11 h 56"/>
                <a:gd name="T18" fmla="*/ 44 w 56"/>
                <a:gd name="T19" fmla="*/ 4 h 56"/>
                <a:gd name="T20" fmla="*/ 35 w 56"/>
                <a:gd name="T21" fmla="*/ 0 h 56"/>
                <a:gd name="T22" fmla="*/ 27 w 56"/>
                <a:gd name="T23" fmla="*/ 0 h 56"/>
                <a:gd name="T24" fmla="*/ 27 w 56"/>
                <a:gd name="T25" fmla="*/ 0 h 56"/>
                <a:gd name="T26" fmla="*/ 18 w 56"/>
                <a:gd name="T27" fmla="*/ 0 h 56"/>
                <a:gd name="T28" fmla="*/ 9 w 56"/>
                <a:gd name="T29" fmla="*/ 4 h 56"/>
                <a:gd name="T30" fmla="*/ 5 w 56"/>
                <a:gd name="T31" fmla="*/ 11 h 56"/>
                <a:gd name="T32" fmla="*/ 2 w 56"/>
                <a:gd name="T33" fmla="*/ 16 h 56"/>
                <a:gd name="T34" fmla="*/ 0 w 56"/>
                <a:gd name="T35" fmla="*/ 25 h 56"/>
                <a:gd name="T36" fmla="*/ 0 w 56"/>
                <a:gd name="T37" fmla="*/ 25 h 56"/>
                <a:gd name="T38" fmla="*/ 2 w 56"/>
                <a:gd name="T39" fmla="*/ 36 h 56"/>
                <a:gd name="T40" fmla="*/ 5 w 56"/>
                <a:gd name="T41" fmla="*/ 44 h 56"/>
                <a:gd name="T42" fmla="*/ 9 w 56"/>
                <a:gd name="T43" fmla="*/ 48 h 56"/>
                <a:gd name="T44" fmla="*/ 18 w 56"/>
                <a:gd name="T45" fmla="*/ 52 h 56"/>
                <a:gd name="T46" fmla="*/ 27 w 56"/>
                <a:gd name="T47" fmla="*/ 55 h 56"/>
                <a:gd name="T48" fmla="*/ 27 w 56"/>
                <a:gd name="T49" fmla="*/ 55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56"/>
                <a:gd name="T77" fmla="*/ 56 w 56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56">
                  <a:moveTo>
                    <a:pt x="27" y="55"/>
                  </a:moveTo>
                  <a:lnTo>
                    <a:pt x="35" y="52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36"/>
                  </a:lnTo>
                  <a:lnTo>
                    <a:pt x="55" y="25"/>
                  </a:lnTo>
                  <a:lnTo>
                    <a:pt x="52" y="16"/>
                  </a:lnTo>
                  <a:lnTo>
                    <a:pt x="48" y="11"/>
                  </a:lnTo>
                  <a:lnTo>
                    <a:pt x="44" y="4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4"/>
                  </a:lnTo>
                  <a:lnTo>
                    <a:pt x="5" y="11"/>
                  </a:lnTo>
                  <a:lnTo>
                    <a:pt x="2" y="16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5" y="44"/>
                  </a:lnTo>
                  <a:lnTo>
                    <a:pt x="9" y="48"/>
                  </a:lnTo>
                  <a:lnTo>
                    <a:pt x="18" y="52"/>
                  </a:lnTo>
                  <a:lnTo>
                    <a:pt x="27" y="55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" name="Freeform 214"/>
            <p:cNvSpPr>
              <a:spLocks/>
            </p:cNvSpPr>
            <p:nvPr/>
          </p:nvSpPr>
          <p:spPr bwMode="auto">
            <a:xfrm>
              <a:off x="2474" y="1512"/>
              <a:ext cx="192" cy="141"/>
            </a:xfrm>
            <a:custGeom>
              <a:avLst/>
              <a:gdLst>
                <a:gd name="T0" fmla="*/ 0 w 192"/>
                <a:gd name="T1" fmla="*/ 140 h 141"/>
                <a:gd name="T2" fmla="*/ 18 w 192"/>
                <a:gd name="T3" fmla="*/ 137 h 141"/>
                <a:gd name="T4" fmla="*/ 37 w 192"/>
                <a:gd name="T5" fmla="*/ 135 h 141"/>
                <a:gd name="T6" fmla="*/ 59 w 192"/>
                <a:gd name="T7" fmla="*/ 131 h 141"/>
                <a:gd name="T8" fmla="*/ 80 w 192"/>
                <a:gd name="T9" fmla="*/ 124 h 141"/>
                <a:gd name="T10" fmla="*/ 98 w 192"/>
                <a:gd name="T11" fmla="*/ 120 h 141"/>
                <a:gd name="T12" fmla="*/ 117 w 192"/>
                <a:gd name="T13" fmla="*/ 114 h 141"/>
                <a:gd name="T14" fmla="*/ 137 w 192"/>
                <a:gd name="T15" fmla="*/ 108 h 141"/>
                <a:gd name="T16" fmla="*/ 149 w 192"/>
                <a:gd name="T17" fmla="*/ 101 h 141"/>
                <a:gd name="T18" fmla="*/ 161 w 192"/>
                <a:gd name="T19" fmla="*/ 94 h 141"/>
                <a:gd name="T20" fmla="*/ 167 w 192"/>
                <a:gd name="T21" fmla="*/ 87 h 141"/>
                <a:gd name="T22" fmla="*/ 167 w 192"/>
                <a:gd name="T23" fmla="*/ 87 h 141"/>
                <a:gd name="T24" fmla="*/ 172 w 192"/>
                <a:gd name="T25" fmla="*/ 80 h 141"/>
                <a:gd name="T26" fmla="*/ 176 w 192"/>
                <a:gd name="T27" fmla="*/ 71 h 141"/>
                <a:gd name="T28" fmla="*/ 181 w 192"/>
                <a:gd name="T29" fmla="*/ 63 h 141"/>
                <a:gd name="T30" fmla="*/ 185 w 192"/>
                <a:gd name="T31" fmla="*/ 55 h 141"/>
                <a:gd name="T32" fmla="*/ 186 w 192"/>
                <a:gd name="T33" fmla="*/ 46 h 141"/>
                <a:gd name="T34" fmla="*/ 188 w 192"/>
                <a:gd name="T35" fmla="*/ 36 h 141"/>
                <a:gd name="T36" fmla="*/ 191 w 192"/>
                <a:gd name="T37" fmla="*/ 27 h 141"/>
                <a:gd name="T38" fmla="*/ 188 w 192"/>
                <a:gd name="T39" fmla="*/ 17 h 141"/>
                <a:gd name="T40" fmla="*/ 186 w 192"/>
                <a:gd name="T41" fmla="*/ 8 h 141"/>
                <a:gd name="T42" fmla="*/ 183 w 192"/>
                <a:gd name="T43" fmla="*/ 0 h 141"/>
                <a:gd name="T44" fmla="*/ 0 w 192"/>
                <a:gd name="T45" fmla="*/ 140 h 14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141"/>
                <a:gd name="T71" fmla="*/ 192 w 192"/>
                <a:gd name="T72" fmla="*/ 141 h 14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141">
                  <a:moveTo>
                    <a:pt x="0" y="140"/>
                  </a:moveTo>
                  <a:lnTo>
                    <a:pt x="18" y="137"/>
                  </a:lnTo>
                  <a:lnTo>
                    <a:pt x="37" y="135"/>
                  </a:lnTo>
                  <a:lnTo>
                    <a:pt x="59" y="131"/>
                  </a:lnTo>
                  <a:lnTo>
                    <a:pt x="80" y="124"/>
                  </a:lnTo>
                  <a:lnTo>
                    <a:pt x="98" y="120"/>
                  </a:lnTo>
                  <a:lnTo>
                    <a:pt x="117" y="114"/>
                  </a:lnTo>
                  <a:lnTo>
                    <a:pt x="137" y="108"/>
                  </a:lnTo>
                  <a:lnTo>
                    <a:pt x="149" y="101"/>
                  </a:lnTo>
                  <a:lnTo>
                    <a:pt x="161" y="94"/>
                  </a:lnTo>
                  <a:lnTo>
                    <a:pt x="167" y="87"/>
                  </a:lnTo>
                  <a:lnTo>
                    <a:pt x="172" y="80"/>
                  </a:lnTo>
                  <a:lnTo>
                    <a:pt x="176" y="71"/>
                  </a:lnTo>
                  <a:lnTo>
                    <a:pt x="181" y="63"/>
                  </a:lnTo>
                  <a:lnTo>
                    <a:pt x="185" y="55"/>
                  </a:lnTo>
                  <a:lnTo>
                    <a:pt x="186" y="46"/>
                  </a:lnTo>
                  <a:lnTo>
                    <a:pt x="188" y="36"/>
                  </a:lnTo>
                  <a:lnTo>
                    <a:pt x="191" y="27"/>
                  </a:lnTo>
                  <a:lnTo>
                    <a:pt x="188" y="17"/>
                  </a:lnTo>
                  <a:lnTo>
                    <a:pt x="186" y="8"/>
                  </a:lnTo>
                  <a:lnTo>
                    <a:pt x="183" y="0"/>
                  </a:lnTo>
                  <a:lnTo>
                    <a:pt x="0" y="14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" name="Freeform 215"/>
            <p:cNvSpPr>
              <a:spLocks/>
            </p:cNvSpPr>
            <p:nvPr/>
          </p:nvSpPr>
          <p:spPr bwMode="auto">
            <a:xfrm>
              <a:off x="2474" y="1512"/>
              <a:ext cx="192" cy="141"/>
            </a:xfrm>
            <a:custGeom>
              <a:avLst/>
              <a:gdLst>
                <a:gd name="T0" fmla="*/ 0 w 192"/>
                <a:gd name="T1" fmla="*/ 140 h 141"/>
                <a:gd name="T2" fmla="*/ 18 w 192"/>
                <a:gd name="T3" fmla="*/ 137 h 141"/>
                <a:gd name="T4" fmla="*/ 37 w 192"/>
                <a:gd name="T5" fmla="*/ 135 h 141"/>
                <a:gd name="T6" fmla="*/ 59 w 192"/>
                <a:gd name="T7" fmla="*/ 131 h 141"/>
                <a:gd name="T8" fmla="*/ 80 w 192"/>
                <a:gd name="T9" fmla="*/ 124 h 141"/>
                <a:gd name="T10" fmla="*/ 98 w 192"/>
                <a:gd name="T11" fmla="*/ 120 h 141"/>
                <a:gd name="T12" fmla="*/ 117 w 192"/>
                <a:gd name="T13" fmla="*/ 114 h 141"/>
                <a:gd name="T14" fmla="*/ 137 w 192"/>
                <a:gd name="T15" fmla="*/ 108 h 141"/>
                <a:gd name="T16" fmla="*/ 149 w 192"/>
                <a:gd name="T17" fmla="*/ 101 h 141"/>
                <a:gd name="T18" fmla="*/ 161 w 192"/>
                <a:gd name="T19" fmla="*/ 94 h 141"/>
                <a:gd name="T20" fmla="*/ 167 w 192"/>
                <a:gd name="T21" fmla="*/ 87 h 141"/>
                <a:gd name="T22" fmla="*/ 167 w 192"/>
                <a:gd name="T23" fmla="*/ 87 h 141"/>
                <a:gd name="T24" fmla="*/ 172 w 192"/>
                <a:gd name="T25" fmla="*/ 80 h 141"/>
                <a:gd name="T26" fmla="*/ 176 w 192"/>
                <a:gd name="T27" fmla="*/ 71 h 141"/>
                <a:gd name="T28" fmla="*/ 181 w 192"/>
                <a:gd name="T29" fmla="*/ 63 h 141"/>
                <a:gd name="T30" fmla="*/ 185 w 192"/>
                <a:gd name="T31" fmla="*/ 55 h 141"/>
                <a:gd name="T32" fmla="*/ 186 w 192"/>
                <a:gd name="T33" fmla="*/ 46 h 141"/>
                <a:gd name="T34" fmla="*/ 188 w 192"/>
                <a:gd name="T35" fmla="*/ 36 h 141"/>
                <a:gd name="T36" fmla="*/ 191 w 192"/>
                <a:gd name="T37" fmla="*/ 27 h 141"/>
                <a:gd name="T38" fmla="*/ 188 w 192"/>
                <a:gd name="T39" fmla="*/ 17 h 141"/>
                <a:gd name="T40" fmla="*/ 186 w 192"/>
                <a:gd name="T41" fmla="*/ 8 h 141"/>
                <a:gd name="T42" fmla="*/ 183 w 192"/>
                <a:gd name="T43" fmla="*/ 0 h 14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2"/>
                <a:gd name="T67" fmla="*/ 0 h 141"/>
                <a:gd name="T68" fmla="*/ 192 w 192"/>
                <a:gd name="T69" fmla="*/ 141 h 14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2" h="141">
                  <a:moveTo>
                    <a:pt x="0" y="140"/>
                  </a:moveTo>
                  <a:lnTo>
                    <a:pt x="18" y="137"/>
                  </a:lnTo>
                  <a:lnTo>
                    <a:pt x="37" y="135"/>
                  </a:lnTo>
                  <a:lnTo>
                    <a:pt x="59" y="131"/>
                  </a:lnTo>
                  <a:lnTo>
                    <a:pt x="80" y="124"/>
                  </a:lnTo>
                  <a:lnTo>
                    <a:pt x="98" y="120"/>
                  </a:lnTo>
                  <a:lnTo>
                    <a:pt x="117" y="114"/>
                  </a:lnTo>
                  <a:lnTo>
                    <a:pt x="137" y="108"/>
                  </a:lnTo>
                  <a:lnTo>
                    <a:pt x="149" y="101"/>
                  </a:lnTo>
                  <a:lnTo>
                    <a:pt x="161" y="94"/>
                  </a:lnTo>
                  <a:lnTo>
                    <a:pt x="167" y="87"/>
                  </a:lnTo>
                  <a:lnTo>
                    <a:pt x="172" y="80"/>
                  </a:lnTo>
                  <a:lnTo>
                    <a:pt x="176" y="71"/>
                  </a:lnTo>
                  <a:lnTo>
                    <a:pt x="181" y="63"/>
                  </a:lnTo>
                  <a:lnTo>
                    <a:pt x="185" y="55"/>
                  </a:lnTo>
                  <a:lnTo>
                    <a:pt x="186" y="46"/>
                  </a:lnTo>
                  <a:lnTo>
                    <a:pt x="188" y="36"/>
                  </a:lnTo>
                  <a:lnTo>
                    <a:pt x="191" y="27"/>
                  </a:lnTo>
                  <a:lnTo>
                    <a:pt x="188" y="17"/>
                  </a:lnTo>
                  <a:lnTo>
                    <a:pt x="186" y="8"/>
                  </a:lnTo>
                  <a:lnTo>
                    <a:pt x="183" y="0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4" name="Freeform 216"/>
            <p:cNvSpPr>
              <a:spLocks/>
            </p:cNvSpPr>
            <p:nvPr/>
          </p:nvSpPr>
          <p:spPr bwMode="auto">
            <a:xfrm>
              <a:off x="2427" y="1580"/>
              <a:ext cx="167" cy="130"/>
            </a:xfrm>
            <a:custGeom>
              <a:avLst/>
              <a:gdLst>
                <a:gd name="T0" fmla="*/ 0 w 167"/>
                <a:gd name="T1" fmla="*/ 129 h 130"/>
                <a:gd name="T2" fmla="*/ 14 w 167"/>
                <a:gd name="T3" fmla="*/ 124 h 130"/>
                <a:gd name="T4" fmla="*/ 29 w 167"/>
                <a:gd name="T5" fmla="*/ 121 h 130"/>
                <a:gd name="T6" fmla="*/ 41 w 167"/>
                <a:gd name="T7" fmla="*/ 116 h 130"/>
                <a:gd name="T8" fmla="*/ 57 w 167"/>
                <a:gd name="T9" fmla="*/ 112 h 130"/>
                <a:gd name="T10" fmla="*/ 71 w 167"/>
                <a:gd name="T11" fmla="*/ 105 h 130"/>
                <a:gd name="T12" fmla="*/ 85 w 167"/>
                <a:gd name="T13" fmla="*/ 99 h 130"/>
                <a:gd name="T14" fmla="*/ 98 w 167"/>
                <a:gd name="T15" fmla="*/ 93 h 130"/>
                <a:gd name="T16" fmla="*/ 111 w 167"/>
                <a:gd name="T17" fmla="*/ 87 h 130"/>
                <a:gd name="T18" fmla="*/ 126 w 167"/>
                <a:gd name="T19" fmla="*/ 76 h 130"/>
                <a:gd name="T20" fmla="*/ 138 w 167"/>
                <a:gd name="T21" fmla="*/ 66 h 130"/>
                <a:gd name="T22" fmla="*/ 138 w 167"/>
                <a:gd name="T23" fmla="*/ 66 h 130"/>
                <a:gd name="T24" fmla="*/ 149 w 167"/>
                <a:gd name="T25" fmla="*/ 55 h 130"/>
                <a:gd name="T26" fmla="*/ 158 w 167"/>
                <a:gd name="T27" fmla="*/ 47 h 130"/>
                <a:gd name="T28" fmla="*/ 161 w 167"/>
                <a:gd name="T29" fmla="*/ 38 h 130"/>
                <a:gd name="T30" fmla="*/ 166 w 167"/>
                <a:gd name="T31" fmla="*/ 29 h 130"/>
                <a:gd name="T32" fmla="*/ 166 w 167"/>
                <a:gd name="T33" fmla="*/ 23 h 130"/>
                <a:gd name="T34" fmla="*/ 166 w 167"/>
                <a:gd name="T35" fmla="*/ 17 h 130"/>
                <a:gd name="T36" fmla="*/ 166 w 167"/>
                <a:gd name="T37" fmla="*/ 13 h 130"/>
                <a:gd name="T38" fmla="*/ 166 w 167"/>
                <a:gd name="T39" fmla="*/ 8 h 130"/>
                <a:gd name="T40" fmla="*/ 163 w 167"/>
                <a:gd name="T41" fmla="*/ 4 h 130"/>
                <a:gd name="T42" fmla="*/ 163 w 167"/>
                <a:gd name="T43" fmla="*/ 0 h 130"/>
                <a:gd name="T44" fmla="*/ 163 w 167"/>
                <a:gd name="T45" fmla="*/ 0 h 130"/>
                <a:gd name="T46" fmla="*/ 161 w 167"/>
                <a:gd name="T47" fmla="*/ 0 h 130"/>
                <a:gd name="T48" fmla="*/ 158 w 167"/>
                <a:gd name="T49" fmla="*/ 0 h 130"/>
                <a:gd name="T50" fmla="*/ 149 w 167"/>
                <a:gd name="T51" fmla="*/ 2 h 130"/>
                <a:gd name="T52" fmla="*/ 138 w 167"/>
                <a:gd name="T53" fmla="*/ 4 h 130"/>
                <a:gd name="T54" fmla="*/ 128 w 167"/>
                <a:gd name="T55" fmla="*/ 8 h 130"/>
                <a:gd name="T56" fmla="*/ 117 w 167"/>
                <a:gd name="T57" fmla="*/ 11 h 130"/>
                <a:gd name="T58" fmla="*/ 105 w 167"/>
                <a:gd name="T59" fmla="*/ 15 h 130"/>
                <a:gd name="T60" fmla="*/ 94 w 167"/>
                <a:gd name="T61" fmla="*/ 17 h 130"/>
                <a:gd name="T62" fmla="*/ 85 w 167"/>
                <a:gd name="T63" fmla="*/ 22 h 130"/>
                <a:gd name="T64" fmla="*/ 78 w 167"/>
                <a:gd name="T65" fmla="*/ 25 h 130"/>
                <a:gd name="T66" fmla="*/ 0 w 167"/>
                <a:gd name="T67" fmla="*/ 129 h 1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7"/>
                <a:gd name="T103" fmla="*/ 0 h 130"/>
                <a:gd name="T104" fmla="*/ 167 w 167"/>
                <a:gd name="T105" fmla="*/ 130 h 1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7" h="130">
                  <a:moveTo>
                    <a:pt x="0" y="129"/>
                  </a:moveTo>
                  <a:lnTo>
                    <a:pt x="14" y="124"/>
                  </a:lnTo>
                  <a:lnTo>
                    <a:pt x="29" y="121"/>
                  </a:lnTo>
                  <a:lnTo>
                    <a:pt x="41" y="116"/>
                  </a:lnTo>
                  <a:lnTo>
                    <a:pt x="57" y="112"/>
                  </a:lnTo>
                  <a:lnTo>
                    <a:pt x="71" y="105"/>
                  </a:lnTo>
                  <a:lnTo>
                    <a:pt x="85" y="99"/>
                  </a:lnTo>
                  <a:lnTo>
                    <a:pt x="98" y="93"/>
                  </a:lnTo>
                  <a:lnTo>
                    <a:pt x="111" y="87"/>
                  </a:lnTo>
                  <a:lnTo>
                    <a:pt x="126" y="76"/>
                  </a:lnTo>
                  <a:lnTo>
                    <a:pt x="138" y="66"/>
                  </a:lnTo>
                  <a:lnTo>
                    <a:pt x="149" y="55"/>
                  </a:lnTo>
                  <a:lnTo>
                    <a:pt x="158" y="47"/>
                  </a:lnTo>
                  <a:lnTo>
                    <a:pt x="161" y="38"/>
                  </a:lnTo>
                  <a:lnTo>
                    <a:pt x="166" y="29"/>
                  </a:lnTo>
                  <a:lnTo>
                    <a:pt x="166" y="23"/>
                  </a:lnTo>
                  <a:lnTo>
                    <a:pt x="166" y="17"/>
                  </a:lnTo>
                  <a:lnTo>
                    <a:pt x="166" y="13"/>
                  </a:lnTo>
                  <a:lnTo>
                    <a:pt x="166" y="8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49" y="2"/>
                  </a:lnTo>
                  <a:lnTo>
                    <a:pt x="138" y="4"/>
                  </a:lnTo>
                  <a:lnTo>
                    <a:pt x="128" y="8"/>
                  </a:lnTo>
                  <a:lnTo>
                    <a:pt x="117" y="11"/>
                  </a:lnTo>
                  <a:lnTo>
                    <a:pt x="105" y="15"/>
                  </a:lnTo>
                  <a:lnTo>
                    <a:pt x="94" y="17"/>
                  </a:lnTo>
                  <a:lnTo>
                    <a:pt x="85" y="22"/>
                  </a:lnTo>
                  <a:lnTo>
                    <a:pt x="78" y="25"/>
                  </a:lnTo>
                  <a:lnTo>
                    <a:pt x="0" y="12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" name="Freeform 217"/>
            <p:cNvSpPr>
              <a:spLocks/>
            </p:cNvSpPr>
            <p:nvPr/>
          </p:nvSpPr>
          <p:spPr bwMode="auto">
            <a:xfrm>
              <a:off x="2427" y="1580"/>
              <a:ext cx="167" cy="130"/>
            </a:xfrm>
            <a:custGeom>
              <a:avLst/>
              <a:gdLst>
                <a:gd name="T0" fmla="*/ 0 w 167"/>
                <a:gd name="T1" fmla="*/ 129 h 130"/>
                <a:gd name="T2" fmla="*/ 14 w 167"/>
                <a:gd name="T3" fmla="*/ 124 h 130"/>
                <a:gd name="T4" fmla="*/ 29 w 167"/>
                <a:gd name="T5" fmla="*/ 121 h 130"/>
                <a:gd name="T6" fmla="*/ 41 w 167"/>
                <a:gd name="T7" fmla="*/ 116 h 130"/>
                <a:gd name="T8" fmla="*/ 57 w 167"/>
                <a:gd name="T9" fmla="*/ 112 h 130"/>
                <a:gd name="T10" fmla="*/ 71 w 167"/>
                <a:gd name="T11" fmla="*/ 105 h 130"/>
                <a:gd name="T12" fmla="*/ 85 w 167"/>
                <a:gd name="T13" fmla="*/ 99 h 130"/>
                <a:gd name="T14" fmla="*/ 98 w 167"/>
                <a:gd name="T15" fmla="*/ 93 h 130"/>
                <a:gd name="T16" fmla="*/ 111 w 167"/>
                <a:gd name="T17" fmla="*/ 87 h 130"/>
                <a:gd name="T18" fmla="*/ 126 w 167"/>
                <a:gd name="T19" fmla="*/ 76 h 130"/>
                <a:gd name="T20" fmla="*/ 138 w 167"/>
                <a:gd name="T21" fmla="*/ 66 h 130"/>
                <a:gd name="T22" fmla="*/ 138 w 167"/>
                <a:gd name="T23" fmla="*/ 66 h 130"/>
                <a:gd name="T24" fmla="*/ 149 w 167"/>
                <a:gd name="T25" fmla="*/ 55 h 130"/>
                <a:gd name="T26" fmla="*/ 158 w 167"/>
                <a:gd name="T27" fmla="*/ 47 h 130"/>
                <a:gd name="T28" fmla="*/ 161 w 167"/>
                <a:gd name="T29" fmla="*/ 38 h 130"/>
                <a:gd name="T30" fmla="*/ 166 w 167"/>
                <a:gd name="T31" fmla="*/ 29 h 130"/>
                <a:gd name="T32" fmla="*/ 166 w 167"/>
                <a:gd name="T33" fmla="*/ 23 h 130"/>
                <a:gd name="T34" fmla="*/ 166 w 167"/>
                <a:gd name="T35" fmla="*/ 17 h 130"/>
                <a:gd name="T36" fmla="*/ 166 w 167"/>
                <a:gd name="T37" fmla="*/ 13 h 130"/>
                <a:gd name="T38" fmla="*/ 166 w 167"/>
                <a:gd name="T39" fmla="*/ 8 h 130"/>
                <a:gd name="T40" fmla="*/ 163 w 167"/>
                <a:gd name="T41" fmla="*/ 4 h 130"/>
                <a:gd name="T42" fmla="*/ 163 w 167"/>
                <a:gd name="T43" fmla="*/ 0 h 130"/>
                <a:gd name="T44" fmla="*/ 163 w 167"/>
                <a:gd name="T45" fmla="*/ 0 h 130"/>
                <a:gd name="T46" fmla="*/ 161 w 167"/>
                <a:gd name="T47" fmla="*/ 0 h 130"/>
                <a:gd name="T48" fmla="*/ 158 w 167"/>
                <a:gd name="T49" fmla="*/ 0 h 130"/>
                <a:gd name="T50" fmla="*/ 149 w 167"/>
                <a:gd name="T51" fmla="*/ 2 h 130"/>
                <a:gd name="T52" fmla="*/ 138 w 167"/>
                <a:gd name="T53" fmla="*/ 4 h 130"/>
                <a:gd name="T54" fmla="*/ 128 w 167"/>
                <a:gd name="T55" fmla="*/ 8 h 130"/>
                <a:gd name="T56" fmla="*/ 117 w 167"/>
                <a:gd name="T57" fmla="*/ 11 h 130"/>
                <a:gd name="T58" fmla="*/ 105 w 167"/>
                <a:gd name="T59" fmla="*/ 15 h 130"/>
                <a:gd name="T60" fmla="*/ 94 w 167"/>
                <a:gd name="T61" fmla="*/ 17 h 130"/>
                <a:gd name="T62" fmla="*/ 85 w 167"/>
                <a:gd name="T63" fmla="*/ 22 h 130"/>
                <a:gd name="T64" fmla="*/ 78 w 167"/>
                <a:gd name="T65" fmla="*/ 25 h 1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7"/>
                <a:gd name="T100" fmla="*/ 0 h 130"/>
                <a:gd name="T101" fmla="*/ 167 w 167"/>
                <a:gd name="T102" fmla="*/ 130 h 1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7" h="130">
                  <a:moveTo>
                    <a:pt x="0" y="129"/>
                  </a:moveTo>
                  <a:lnTo>
                    <a:pt x="14" y="124"/>
                  </a:lnTo>
                  <a:lnTo>
                    <a:pt x="29" y="121"/>
                  </a:lnTo>
                  <a:lnTo>
                    <a:pt x="41" y="116"/>
                  </a:lnTo>
                  <a:lnTo>
                    <a:pt x="57" y="112"/>
                  </a:lnTo>
                  <a:lnTo>
                    <a:pt x="71" y="105"/>
                  </a:lnTo>
                  <a:lnTo>
                    <a:pt x="85" y="99"/>
                  </a:lnTo>
                  <a:lnTo>
                    <a:pt x="98" y="93"/>
                  </a:lnTo>
                  <a:lnTo>
                    <a:pt x="111" y="87"/>
                  </a:lnTo>
                  <a:lnTo>
                    <a:pt x="126" y="76"/>
                  </a:lnTo>
                  <a:lnTo>
                    <a:pt x="138" y="66"/>
                  </a:lnTo>
                  <a:lnTo>
                    <a:pt x="149" y="55"/>
                  </a:lnTo>
                  <a:lnTo>
                    <a:pt x="158" y="47"/>
                  </a:lnTo>
                  <a:lnTo>
                    <a:pt x="161" y="38"/>
                  </a:lnTo>
                  <a:lnTo>
                    <a:pt x="166" y="29"/>
                  </a:lnTo>
                  <a:lnTo>
                    <a:pt x="166" y="23"/>
                  </a:lnTo>
                  <a:lnTo>
                    <a:pt x="166" y="17"/>
                  </a:lnTo>
                  <a:lnTo>
                    <a:pt x="166" y="13"/>
                  </a:lnTo>
                  <a:lnTo>
                    <a:pt x="166" y="8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49" y="2"/>
                  </a:lnTo>
                  <a:lnTo>
                    <a:pt x="138" y="4"/>
                  </a:lnTo>
                  <a:lnTo>
                    <a:pt x="128" y="8"/>
                  </a:lnTo>
                  <a:lnTo>
                    <a:pt x="117" y="11"/>
                  </a:lnTo>
                  <a:lnTo>
                    <a:pt x="105" y="15"/>
                  </a:lnTo>
                  <a:lnTo>
                    <a:pt x="94" y="17"/>
                  </a:lnTo>
                  <a:lnTo>
                    <a:pt x="85" y="22"/>
                  </a:lnTo>
                  <a:lnTo>
                    <a:pt x="78" y="25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6" name="Freeform 218"/>
            <p:cNvSpPr>
              <a:spLocks/>
            </p:cNvSpPr>
            <p:nvPr/>
          </p:nvSpPr>
          <p:spPr bwMode="auto">
            <a:xfrm>
              <a:off x="2382" y="1678"/>
              <a:ext cx="131" cy="95"/>
            </a:xfrm>
            <a:custGeom>
              <a:avLst/>
              <a:gdLst>
                <a:gd name="T0" fmla="*/ 0 w 131"/>
                <a:gd name="T1" fmla="*/ 94 h 95"/>
                <a:gd name="T2" fmla="*/ 16 w 131"/>
                <a:gd name="T3" fmla="*/ 87 h 95"/>
                <a:gd name="T4" fmla="*/ 30 w 131"/>
                <a:gd name="T5" fmla="*/ 80 h 95"/>
                <a:gd name="T6" fmla="*/ 46 w 131"/>
                <a:gd name="T7" fmla="*/ 76 h 95"/>
                <a:gd name="T8" fmla="*/ 60 w 131"/>
                <a:gd name="T9" fmla="*/ 70 h 95"/>
                <a:gd name="T10" fmla="*/ 76 w 131"/>
                <a:gd name="T11" fmla="*/ 64 h 95"/>
                <a:gd name="T12" fmla="*/ 88 w 131"/>
                <a:gd name="T13" fmla="*/ 57 h 95"/>
                <a:gd name="T14" fmla="*/ 101 w 131"/>
                <a:gd name="T15" fmla="*/ 47 h 95"/>
                <a:gd name="T16" fmla="*/ 111 w 131"/>
                <a:gd name="T17" fmla="*/ 36 h 95"/>
                <a:gd name="T18" fmla="*/ 122 w 131"/>
                <a:gd name="T19" fmla="*/ 24 h 95"/>
                <a:gd name="T20" fmla="*/ 130 w 131"/>
                <a:gd name="T21" fmla="*/ 11 h 95"/>
                <a:gd name="T22" fmla="*/ 130 w 131"/>
                <a:gd name="T23" fmla="*/ 11 h 95"/>
                <a:gd name="T24" fmla="*/ 130 w 131"/>
                <a:gd name="T25" fmla="*/ 11 h 95"/>
                <a:gd name="T26" fmla="*/ 126 w 131"/>
                <a:gd name="T27" fmla="*/ 8 h 95"/>
                <a:gd name="T28" fmla="*/ 122 w 131"/>
                <a:gd name="T29" fmla="*/ 6 h 95"/>
                <a:gd name="T30" fmla="*/ 115 w 131"/>
                <a:gd name="T31" fmla="*/ 4 h 95"/>
                <a:gd name="T32" fmla="*/ 109 w 131"/>
                <a:gd name="T33" fmla="*/ 2 h 95"/>
                <a:gd name="T34" fmla="*/ 99 w 131"/>
                <a:gd name="T35" fmla="*/ 2 h 95"/>
                <a:gd name="T36" fmla="*/ 88 w 131"/>
                <a:gd name="T37" fmla="*/ 0 h 95"/>
                <a:gd name="T38" fmla="*/ 78 w 131"/>
                <a:gd name="T39" fmla="*/ 0 h 95"/>
                <a:gd name="T40" fmla="*/ 65 w 131"/>
                <a:gd name="T41" fmla="*/ 2 h 95"/>
                <a:gd name="T42" fmla="*/ 52 w 131"/>
                <a:gd name="T43" fmla="*/ 6 h 95"/>
                <a:gd name="T44" fmla="*/ 0 w 131"/>
                <a:gd name="T45" fmla="*/ 94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1"/>
                <a:gd name="T70" fmla="*/ 0 h 95"/>
                <a:gd name="T71" fmla="*/ 131 w 131"/>
                <a:gd name="T72" fmla="*/ 95 h 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1" h="95">
                  <a:moveTo>
                    <a:pt x="0" y="94"/>
                  </a:moveTo>
                  <a:lnTo>
                    <a:pt x="16" y="87"/>
                  </a:lnTo>
                  <a:lnTo>
                    <a:pt x="30" y="80"/>
                  </a:lnTo>
                  <a:lnTo>
                    <a:pt x="46" y="76"/>
                  </a:lnTo>
                  <a:lnTo>
                    <a:pt x="60" y="70"/>
                  </a:lnTo>
                  <a:lnTo>
                    <a:pt x="76" y="64"/>
                  </a:lnTo>
                  <a:lnTo>
                    <a:pt x="88" y="57"/>
                  </a:lnTo>
                  <a:lnTo>
                    <a:pt x="101" y="47"/>
                  </a:lnTo>
                  <a:lnTo>
                    <a:pt x="111" y="36"/>
                  </a:lnTo>
                  <a:lnTo>
                    <a:pt x="122" y="24"/>
                  </a:lnTo>
                  <a:lnTo>
                    <a:pt x="130" y="11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15" y="4"/>
                  </a:lnTo>
                  <a:lnTo>
                    <a:pt x="109" y="2"/>
                  </a:lnTo>
                  <a:lnTo>
                    <a:pt x="99" y="2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65" y="2"/>
                  </a:lnTo>
                  <a:lnTo>
                    <a:pt x="52" y="6"/>
                  </a:lnTo>
                  <a:lnTo>
                    <a:pt x="0" y="9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7" name="Freeform 219"/>
            <p:cNvSpPr>
              <a:spLocks/>
            </p:cNvSpPr>
            <p:nvPr/>
          </p:nvSpPr>
          <p:spPr bwMode="auto">
            <a:xfrm>
              <a:off x="2382" y="1678"/>
              <a:ext cx="131" cy="95"/>
            </a:xfrm>
            <a:custGeom>
              <a:avLst/>
              <a:gdLst>
                <a:gd name="T0" fmla="*/ 0 w 131"/>
                <a:gd name="T1" fmla="*/ 94 h 95"/>
                <a:gd name="T2" fmla="*/ 16 w 131"/>
                <a:gd name="T3" fmla="*/ 87 h 95"/>
                <a:gd name="T4" fmla="*/ 30 w 131"/>
                <a:gd name="T5" fmla="*/ 80 h 95"/>
                <a:gd name="T6" fmla="*/ 46 w 131"/>
                <a:gd name="T7" fmla="*/ 76 h 95"/>
                <a:gd name="T8" fmla="*/ 60 w 131"/>
                <a:gd name="T9" fmla="*/ 70 h 95"/>
                <a:gd name="T10" fmla="*/ 76 w 131"/>
                <a:gd name="T11" fmla="*/ 64 h 95"/>
                <a:gd name="T12" fmla="*/ 88 w 131"/>
                <a:gd name="T13" fmla="*/ 57 h 95"/>
                <a:gd name="T14" fmla="*/ 101 w 131"/>
                <a:gd name="T15" fmla="*/ 47 h 95"/>
                <a:gd name="T16" fmla="*/ 111 w 131"/>
                <a:gd name="T17" fmla="*/ 36 h 95"/>
                <a:gd name="T18" fmla="*/ 122 w 131"/>
                <a:gd name="T19" fmla="*/ 24 h 95"/>
                <a:gd name="T20" fmla="*/ 130 w 131"/>
                <a:gd name="T21" fmla="*/ 11 h 95"/>
                <a:gd name="T22" fmla="*/ 130 w 131"/>
                <a:gd name="T23" fmla="*/ 11 h 95"/>
                <a:gd name="T24" fmla="*/ 130 w 131"/>
                <a:gd name="T25" fmla="*/ 11 h 95"/>
                <a:gd name="T26" fmla="*/ 126 w 131"/>
                <a:gd name="T27" fmla="*/ 8 h 95"/>
                <a:gd name="T28" fmla="*/ 122 w 131"/>
                <a:gd name="T29" fmla="*/ 6 h 95"/>
                <a:gd name="T30" fmla="*/ 115 w 131"/>
                <a:gd name="T31" fmla="*/ 4 h 95"/>
                <a:gd name="T32" fmla="*/ 109 w 131"/>
                <a:gd name="T33" fmla="*/ 2 h 95"/>
                <a:gd name="T34" fmla="*/ 99 w 131"/>
                <a:gd name="T35" fmla="*/ 2 h 95"/>
                <a:gd name="T36" fmla="*/ 88 w 131"/>
                <a:gd name="T37" fmla="*/ 0 h 95"/>
                <a:gd name="T38" fmla="*/ 78 w 131"/>
                <a:gd name="T39" fmla="*/ 0 h 95"/>
                <a:gd name="T40" fmla="*/ 65 w 131"/>
                <a:gd name="T41" fmla="*/ 2 h 95"/>
                <a:gd name="T42" fmla="*/ 52 w 131"/>
                <a:gd name="T43" fmla="*/ 6 h 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1"/>
                <a:gd name="T67" fmla="*/ 0 h 95"/>
                <a:gd name="T68" fmla="*/ 131 w 131"/>
                <a:gd name="T69" fmla="*/ 95 h 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1" h="95">
                  <a:moveTo>
                    <a:pt x="0" y="94"/>
                  </a:moveTo>
                  <a:lnTo>
                    <a:pt x="16" y="87"/>
                  </a:lnTo>
                  <a:lnTo>
                    <a:pt x="30" y="80"/>
                  </a:lnTo>
                  <a:lnTo>
                    <a:pt x="46" y="76"/>
                  </a:lnTo>
                  <a:lnTo>
                    <a:pt x="60" y="70"/>
                  </a:lnTo>
                  <a:lnTo>
                    <a:pt x="76" y="64"/>
                  </a:lnTo>
                  <a:lnTo>
                    <a:pt x="88" y="57"/>
                  </a:lnTo>
                  <a:lnTo>
                    <a:pt x="101" y="47"/>
                  </a:lnTo>
                  <a:lnTo>
                    <a:pt x="111" y="36"/>
                  </a:lnTo>
                  <a:lnTo>
                    <a:pt x="122" y="24"/>
                  </a:lnTo>
                  <a:lnTo>
                    <a:pt x="130" y="11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15" y="4"/>
                  </a:lnTo>
                  <a:lnTo>
                    <a:pt x="109" y="2"/>
                  </a:lnTo>
                  <a:lnTo>
                    <a:pt x="99" y="2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65" y="2"/>
                  </a:lnTo>
                  <a:lnTo>
                    <a:pt x="52" y="6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8" name="Freeform 220"/>
            <p:cNvSpPr>
              <a:spLocks/>
            </p:cNvSpPr>
            <p:nvPr/>
          </p:nvSpPr>
          <p:spPr bwMode="auto">
            <a:xfrm>
              <a:off x="2305" y="1753"/>
              <a:ext cx="165" cy="134"/>
            </a:xfrm>
            <a:custGeom>
              <a:avLst/>
              <a:gdLst>
                <a:gd name="T0" fmla="*/ 0 w 165"/>
                <a:gd name="T1" fmla="*/ 133 h 134"/>
                <a:gd name="T2" fmla="*/ 9 w 165"/>
                <a:gd name="T3" fmla="*/ 128 h 134"/>
                <a:gd name="T4" fmla="*/ 23 w 165"/>
                <a:gd name="T5" fmla="*/ 124 h 134"/>
                <a:gd name="T6" fmla="*/ 33 w 165"/>
                <a:gd name="T7" fmla="*/ 119 h 134"/>
                <a:gd name="T8" fmla="*/ 46 w 165"/>
                <a:gd name="T9" fmla="*/ 114 h 134"/>
                <a:gd name="T10" fmla="*/ 58 w 165"/>
                <a:gd name="T11" fmla="*/ 107 h 134"/>
                <a:gd name="T12" fmla="*/ 71 w 165"/>
                <a:gd name="T13" fmla="*/ 101 h 134"/>
                <a:gd name="T14" fmla="*/ 83 w 165"/>
                <a:gd name="T15" fmla="*/ 93 h 134"/>
                <a:gd name="T16" fmla="*/ 94 w 165"/>
                <a:gd name="T17" fmla="*/ 84 h 134"/>
                <a:gd name="T18" fmla="*/ 105 w 165"/>
                <a:gd name="T19" fmla="*/ 75 h 134"/>
                <a:gd name="T20" fmla="*/ 115 w 165"/>
                <a:gd name="T21" fmla="*/ 63 h 134"/>
                <a:gd name="T22" fmla="*/ 115 w 165"/>
                <a:gd name="T23" fmla="*/ 63 h 134"/>
                <a:gd name="T24" fmla="*/ 130 w 165"/>
                <a:gd name="T25" fmla="*/ 45 h 134"/>
                <a:gd name="T26" fmla="*/ 140 w 165"/>
                <a:gd name="T27" fmla="*/ 27 h 134"/>
                <a:gd name="T28" fmla="*/ 149 w 165"/>
                <a:gd name="T29" fmla="*/ 17 h 134"/>
                <a:gd name="T30" fmla="*/ 156 w 165"/>
                <a:gd name="T31" fmla="*/ 6 h 134"/>
                <a:gd name="T32" fmla="*/ 164 w 165"/>
                <a:gd name="T33" fmla="*/ 0 h 134"/>
                <a:gd name="T34" fmla="*/ 164 w 165"/>
                <a:gd name="T35" fmla="*/ 0 h 134"/>
                <a:gd name="T36" fmla="*/ 161 w 165"/>
                <a:gd name="T37" fmla="*/ 0 h 134"/>
                <a:gd name="T38" fmla="*/ 156 w 165"/>
                <a:gd name="T39" fmla="*/ 0 h 134"/>
                <a:gd name="T40" fmla="*/ 147 w 165"/>
                <a:gd name="T41" fmla="*/ 0 h 134"/>
                <a:gd name="T42" fmla="*/ 136 w 165"/>
                <a:gd name="T43" fmla="*/ 0 h 134"/>
                <a:gd name="T44" fmla="*/ 124 w 165"/>
                <a:gd name="T45" fmla="*/ 0 h 134"/>
                <a:gd name="T46" fmla="*/ 108 w 165"/>
                <a:gd name="T47" fmla="*/ 0 h 134"/>
                <a:gd name="T48" fmla="*/ 96 w 165"/>
                <a:gd name="T49" fmla="*/ 2 h 134"/>
                <a:gd name="T50" fmla="*/ 81 w 165"/>
                <a:gd name="T51" fmla="*/ 4 h 134"/>
                <a:gd name="T52" fmla="*/ 67 w 165"/>
                <a:gd name="T53" fmla="*/ 8 h 134"/>
                <a:gd name="T54" fmla="*/ 57 w 165"/>
                <a:gd name="T55" fmla="*/ 13 h 134"/>
                <a:gd name="T56" fmla="*/ 0 w 165"/>
                <a:gd name="T57" fmla="*/ 133 h 1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5"/>
                <a:gd name="T88" fmla="*/ 0 h 134"/>
                <a:gd name="T89" fmla="*/ 165 w 165"/>
                <a:gd name="T90" fmla="*/ 134 h 1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5" h="134">
                  <a:moveTo>
                    <a:pt x="0" y="133"/>
                  </a:moveTo>
                  <a:lnTo>
                    <a:pt x="9" y="128"/>
                  </a:lnTo>
                  <a:lnTo>
                    <a:pt x="23" y="124"/>
                  </a:lnTo>
                  <a:lnTo>
                    <a:pt x="33" y="119"/>
                  </a:lnTo>
                  <a:lnTo>
                    <a:pt x="46" y="114"/>
                  </a:lnTo>
                  <a:lnTo>
                    <a:pt x="58" y="107"/>
                  </a:lnTo>
                  <a:lnTo>
                    <a:pt x="71" y="101"/>
                  </a:lnTo>
                  <a:lnTo>
                    <a:pt x="83" y="93"/>
                  </a:lnTo>
                  <a:lnTo>
                    <a:pt x="94" y="84"/>
                  </a:lnTo>
                  <a:lnTo>
                    <a:pt x="105" y="75"/>
                  </a:lnTo>
                  <a:lnTo>
                    <a:pt x="115" y="63"/>
                  </a:lnTo>
                  <a:lnTo>
                    <a:pt x="130" y="45"/>
                  </a:lnTo>
                  <a:lnTo>
                    <a:pt x="140" y="27"/>
                  </a:lnTo>
                  <a:lnTo>
                    <a:pt x="149" y="17"/>
                  </a:lnTo>
                  <a:lnTo>
                    <a:pt x="156" y="6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47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1" y="4"/>
                  </a:lnTo>
                  <a:lnTo>
                    <a:pt x="67" y="8"/>
                  </a:lnTo>
                  <a:lnTo>
                    <a:pt x="57" y="13"/>
                  </a:lnTo>
                  <a:lnTo>
                    <a:pt x="0" y="13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9" name="Freeform 221"/>
            <p:cNvSpPr>
              <a:spLocks/>
            </p:cNvSpPr>
            <p:nvPr/>
          </p:nvSpPr>
          <p:spPr bwMode="auto">
            <a:xfrm>
              <a:off x="2305" y="1753"/>
              <a:ext cx="165" cy="134"/>
            </a:xfrm>
            <a:custGeom>
              <a:avLst/>
              <a:gdLst>
                <a:gd name="T0" fmla="*/ 0 w 165"/>
                <a:gd name="T1" fmla="*/ 133 h 134"/>
                <a:gd name="T2" fmla="*/ 9 w 165"/>
                <a:gd name="T3" fmla="*/ 128 h 134"/>
                <a:gd name="T4" fmla="*/ 23 w 165"/>
                <a:gd name="T5" fmla="*/ 124 h 134"/>
                <a:gd name="T6" fmla="*/ 33 w 165"/>
                <a:gd name="T7" fmla="*/ 119 h 134"/>
                <a:gd name="T8" fmla="*/ 46 w 165"/>
                <a:gd name="T9" fmla="*/ 114 h 134"/>
                <a:gd name="T10" fmla="*/ 58 w 165"/>
                <a:gd name="T11" fmla="*/ 107 h 134"/>
                <a:gd name="T12" fmla="*/ 71 w 165"/>
                <a:gd name="T13" fmla="*/ 101 h 134"/>
                <a:gd name="T14" fmla="*/ 83 w 165"/>
                <a:gd name="T15" fmla="*/ 93 h 134"/>
                <a:gd name="T16" fmla="*/ 94 w 165"/>
                <a:gd name="T17" fmla="*/ 84 h 134"/>
                <a:gd name="T18" fmla="*/ 105 w 165"/>
                <a:gd name="T19" fmla="*/ 75 h 134"/>
                <a:gd name="T20" fmla="*/ 115 w 165"/>
                <a:gd name="T21" fmla="*/ 63 h 134"/>
                <a:gd name="T22" fmla="*/ 115 w 165"/>
                <a:gd name="T23" fmla="*/ 63 h 134"/>
                <a:gd name="T24" fmla="*/ 130 w 165"/>
                <a:gd name="T25" fmla="*/ 45 h 134"/>
                <a:gd name="T26" fmla="*/ 140 w 165"/>
                <a:gd name="T27" fmla="*/ 27 h 134"/>
                <a:gd name="T28" fmla="*/ 149 w 165"/>
                <a:gd name="T29" fmla="*/ 17 h 134"/>
                <a:gd name="T30" fmla="*/ 156 w 165"/>
                <a:gd name="T31" fmla="*/ 6 h 134"/>
                <a:gd name="T32" fmla="*/ 164 w 165"/>
                <a:gd name="T33" fmla="*/ 0 h 134"/>
                <a:gd name="T34" fmla="*/ 164 w 165"/>
                <a:gd name="T35" fmla="*/ 0 h 134"/>
                <a:gd name="T36" fmla="*/ 161 w 165"/>
                <a:gd name="T37" fmla="*/ 0 h 134"/>
                <a:gd name="T38" fmla="*/ 156 w 165"/>
                <a:gd name="T39" fmla="*/ 0 h 134"/>
                <a:gd name="T40" fmla="*/ 147 w 165"/>
                <a:gd name="T41" fmla="*/ 0 h 134"/>
                <a:gd name="T42" fmla="*/ 136 w 165"/>
                <a:gd name="T43" fmla="*/ 0 h 134"/>
                <a:gd name="T44" fmla="*/ 124 w 165"/>
                <a:gd name="T45" fmla="*/ 0 h 134"/>
                <a:gd name="T46" fmla="*/ 108 w 165"/>
                <a:gd name="T47" fmla="*/ 0 h 134"/>
                <a:gd name="T48" fmla="*/ 96 w 165"/>
                <a:gd name="T49" fmla="*/ 2 h 134"/>
                <a:gd name="T50" fmla="*/ 81 w 165"/>
                <a:gd name="T51" fmla="*/ 4 h 134"/>
                <a:gd name="T52" fmla="*/ 67 w 165"/>
                <a:gd name="T53" fmla="*/ 8 h 134"/>
                <a:gd name="T54" fmla="*/ 57 w 165"/>
                <a:gd name="T55" fmla="*/ 13 h 1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5"/>
                <a:gd name="T85" fmla="*/ 0 h 134"/>
                <a:gd name="T86" fmla="*/ 165 w 165"/>
                <a:gd name="T87" fmla="*/ 134 h 1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5" h="134">
                  <a:moveTo>
                    <a:pt x="0" y="133"/>
                  </a:moveTo>
                  <a:lnTo>
                    <a:pt x="9" y="128"/>
                  </a:lnTo>
                  <a:lnTo>
                    <a:pt x="23" y="124"/>
                  </a:lnTo>
                  <a:lnTo>
                    <a:pt x="33" y="119"/>
                  </a:lnTo>
                  <a:lnTo>
                    <a:pt x="46" y="114"/>
                  </a:lnTo>
                  <a:lnTo>
                    <a:pt x="58" y="107"/>
                  </a:lnTo>
                  <a:lnTo>
                    <a:pt x="71" y="101"/>
                  </a:lnTo>
                  <a:lnTo>
                    <a:pt x="83" y="93"/>
                  </a:lnTo>
                  <a:lnTo>
                    <a:pt x="94" y="84"/>
                  </a:lnTo>
                  <a:lnTo>
                    <a:pt x="105" y="75"/>
                  </a:lnTo>
                  <a:lnTo>
                    <a:pt x="115" y="63"/>
                  </a:lnTo>
                  <a:lnTo>
                    <a:pt x="130" y="45"/>
                  </a:lnTo>
                  <a:lnTo>
                    <a:pt x="140" y="27"/>
                  </a:lnTo>
                  <a:lnTo>
                    <a:pt x="149" y="17"/>
                  </a:lnTo>
                  <a:lnTo>
                    <a:pt x="156" y="6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47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1" y="4"/>
                  </a:lnTo>
                  <a:lnTo>
                    <a:pt x="67" y="8"/>
                  </a:lnTo>
                  <a:lnTo>
                    <a:pt x="57" y="13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0" name="Freeform 222"/>
            <p:cNvSpPr>
              <a:spLocks/>
            </p:cNvSpPr>
            <p:nvPr/>
          </p:nvSpPr>
          <p:spPr bwMode="auto">
            <a:xfrm>
              <a:off x="2237" y="1859"/>
              <a:ext cx="145" cy="141"/>
            </a:xfrm>
            <a:custGeom>
              <a:avLst/>
              <a:gdLst>
                <a:gd name="T0" fmla="*/ 0 w 145"/>
                <a:gd name="T1" fmla="*/ 140 h 141"/>
                <a:gd name="T2" fmla="*/ 13 w 145"/>
                <a:gd name="T3" fmla="*/ 135 h 141"/>
                <a:gd name="T4" fmla="*/ 25 w 145"/>
                <a:gd name="T5" fmla="*/ 132 h 141"/>
                <a:gd name="T6" fmla="*/ 40 w 145"/>
                <a:gd name="T7" fmla="*/ 125 h 141"/>
                <a:gd name="T8" fmla="*/ 52 w 145"/>
                <a:gd name="T9" fmla="*/ 117 h 141"/>
                <a:gd name="T10" fmla="*/ 68 w 145"/>
                <a:gd name="T11" fmla="*/ 109 h 141"/>
                <a:gd name="T12" fmla="*/ 82 w 145"/>
                <a:gd name="T13" fmla="*/ 100 h 141"/>
                <a:gd name="T14" fmla="*/ 97 w 145"/>
                <a:gd name="T15" fmla="*/ 89 h 141"/>
                <a:gd name="T16" fmla="*/ 107 w 145"/>
                <a:gd name="T17" fmla="*/ 79 h 141"/>
                <a:gd name="T18" fmla="*/ 118 w 145"/>
                <a:gd name="T19" fmla="*/ 66 h 141"/>
                <a:gd name="T20" fmla="*/ 126 w 145"/>
                <a:gd name="T21" fmla="*/ 56 h 141"/>
                <a:gd name="T22" fmla="*/ 126 w 145"/>
                <a:gd name="T23" fmla="*/ 56 h 141"/>
                <a:gd name="T24" fmla="*/ 139 w 145"/>
                <a:gd name="T25" fmla="*/ 33 h 141"/>
                <a:gd name="T26" fmla="*/ 144 w 145"/>
                <a:gd name="T27" fmla="*/ 18 h 141"/>
                <a:gd name="T28" fmla="*/ 144 w 145"/>
                <a:gd name="T29" fmla="*/ 8 h 141"/>
                <a:gd name="T30" fmla="*/ 144 w 145"/>
                <a:gd name="T31" fmla="*/ 2 h 141"/>
                <a:gd name="T32" fmla="*/ 144 w 145"/>
                <a:gd name="T33" fmla="*/ 0 h 141"/>
                <a:gd name="T34" fmla="*/ 144 w 145"/>
                <a:gd name="T35" fmla="*/ 0 h 141"/>
                <a:gd name="T36" fmla="*/ 135 w 145"/>
                <a:gd name="T37" fmla="*/ 2 h 141"/>
                <a:gd name="T38" fmla="*/ 126 w 145"/>
                <a:gd name="T39" fmla="*/ 2 h 141"/>
                <a:gd name="T40" fmla="*/ 118 w 145"/>
                <a:gd name="T41" fmla="*/ 2 h 141"/>
                <a:gd name="T42" fmla="*/ 107 w 145"/>
                <a:gd name="T43" fmla="*/ 4 h 141"/>
                <a:gd name="T44" fmla="*/ 100 w 145"/>
                <a:gd name="T45" fmla="*/ 6 h 141"/>
                <a:gd name="T46" fmla="*/ 91 w 145"/>
                <a:gd name="T47" fmla="*/ 8 h 141"/>
                <a:gd name="T48" fmla="*/ 80 w 145"/>
                <a:gd name="T49" fmla="*/ 10 h 141"/>
                <a:gd name="T50" fmla="*/ 72 w 145"/>
                <a:gd name="T51" fmla="*/ 13 h 141"/>
                <a:gd name="T52" fmla="*/ 61 w 145"/>
                <a:gd name="T53" fmla="*/ 16 h 141"/>
                <a:gd name="T54" fmla="*/ 52 w 145"/>
                <a:gd name="T55" fmla="*/ 22 h 141"/>
                <a:gd name="T56" fmla="*/ 0 w 145"/>
                <a:gd name="T57" fmla="*/ 140 h 14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5"/>
                <a:gd name="T88" fmla="*/ 0 h 141"/>
                <a:gd name="T89" fmla="*/ 145 w 145"/>
                <a:gd name="T90" fmla="*/ 141 h 14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5" h="141">
                  <a:moveTo>
                    <a:pt x="0" y="140"/>
                  </a:moveTo>
                  <a:lnTo>
                    <a:pt x="13" y="135"/>
                  </a:lnTo>
                  <a:lnTo>
                    <a:pt x="25" y="132"/>
                  </a:lnTo>
                  <a:lnTo>
                    <a:pt x="40" y="125"/>
                  </a:lnTo>
                  <a:lnTo>
                    <a:pt x="52" y="117"/>
                  </a:lnTo>
                  <a:lnTo>
                    <a:pt x="68" y="109"/>
                  </a:lnTo>
                  <a:lnTo>
                    <a:pt x="82" y="100"/>
                  </a:lnTo>
                  <a:lnTo>
                    <a:pt x="97" y="89"/>
                  </a:lnTo>
                  <a:lnTo>
                    <a:pt x="107" y="79"/>
                  </a:lnTo>
                  <a:lnTo>
                    <a:pt x="118" y="66"/>
                  </a:lnTo>
                  <a:lnTo>
                    <a:pt x="126" y="56"/>
                  </a:lnTo>
                  <a:lnTo>
                    <a:pt x="139" y="33"/>
                  </a:lnTo>
                  <a:lnTo>
                    <a:pt x="144" y="18"/>
                  </a:lnTo>
                  <a:lnTo>
                    <a:pt x="144" y="8"/>
                  </a:lnTo>
                  <a:lnTo>
                    <a:pt x="144" y="2"/>
                  </a:lnTo>
                  <a:lnTo>
                    <a:pt x="144" y="0"/>
                  </a:lnTo>
                  <a:lnTo>
                    <a:pt x="135" y="2"/>
                  </a:lnTo>
                  <a:lnTo>
                    <a:pt x="126" y="2"/>
                  </a:lnTo>
                  <a:lnTo>
                    <a:pt x="118" y="2"/>
                  </a:lnTo>
                  <a:lnTo>
                    <a:pt x="107" y="4"/>
                  </a:lnTo>
                  <a:lnTo>
                    <a:pt x="100" y="6"/>
                  </a:lnTo>
                  <a:lnTo>
                    <a:pt x="91" y="8"/>
                  </a:lnTo>
                  <a:lnTo>
                    <a:pt x="80" y="10"/>
                  </a:lnTo>
                  <a:lnTo>
                    <a:pt x="72" y="13"/>
                  </a:lnTo>
                  <a:lnTo>
                    <a:pt x="61" y="16"/>
                  </a:lnTo>
                  <a:lnTo>
                    <a:pt x="52" y="22"/>
                  </a:lnTo>
                  <a:lnTo>
                    <a:pt x="0" y="14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1" name="Freeform 223"/>
            <p:cNvSpPr>
              <a:spLocks/>
            </p:cNvSpPr>
            <p:nvPr/>
          </p:nvSpPr>
          <p:spPr bwMode="auto">
            <a:xfrm>
              <a:off x="2237" y="1859"/>
              <a:ext cx="145" cy="141"/>
            </a:xfrm>
            <a:custGeom>
              <a:avLst/>
              <a:gdLst>
                <a:gd name="T0" fmla="*/ 0 w 145"/>
                <a:gd name="T1" fmla="*/ 140 h 141"/>
                <a:gd name="T2" fmla="*/ 13 w 145"/>
                <a:gd name="T3" fmla="*/ 135 h 141"/>
                <a:gd name="T4" fmla="*/ 25 w 145"/>
                <a:gd name="T5" fmla="*/ 132 h 141"/>
                <a:gd name="T6" fmla="*/ 40 w 145"/>
                <a:gd name="T7" fmla="*/ 125 h 141"/>
                <a:gd name="T8" fmla="*/ 52 w 145"/>
                <a:gd name="T9" fmla="*/ 117 h 141"/>
                <a:gd name="T10" fmla="*/ 68 w 145"/>
                <a:gd name="T11" fmla="*/ 109 h 141"/>
                <a:gd name="T12" fmla="*/ 82 w 145"/>
                <a:gd name="T13" fmla="*/ 100 h 141"/>
                <a:gd name="T14" fmla="*/ 97 w 145"/>
                <a:gd name="T15" fmla="*/ 89 h 141"/>
                <a:gd name="T16" fmla="*/ 107 w 145"/>
                <a:gd name="T17" fmla="*/ 79 h 141"/>
                <a:gd name="T18" fmla="*/ 118 w 145"/>
                <a:gd name="T19" fmla="*/ 66 h 141"/>
                <a:gd name="T20" fmla="*/ 126 w 145"/>
                <a:gd name="T21" fmla="*/ 56 h 141"/>
                <a:gd name="T22" fmla="*/ 126 w 145"/>
                <a:gd name="T23" fmla="*/ 56 h 141"/>
                <a:gd name="T24" fmla="*/ 139 w 145"/>
                <a:gd name="T25" fmla="*/ 33 h 141"/>
                <a:gd name="T26" fmla="*/ 144 w 145"/>
                <a:gd name="T27" fmla="*/ 18 h 141"/>
                <a:gd name="T28" fmla="*/ 144 w 145"/>
                <a:gd name="T29" fmla="*/ 8 h 141"/>
                <a:gd name="T30" fmla="*/ 144 w 145"/>
                <a:gd name="T31" fmla="*/ 2 h 141"/>
                <a:gd name="T32" fmla="*/ 144 w 145"/>
                <a:gd name="T33" fmla="*/ 0 h 141"/>
                <a:gd name="T34" fmla="*/ 144 w 145"/>
                <a:gd name="T35" fmla="*/ 0 h 141"/>
                <a:gd name="T36" fmla="*/ 135 w 145"/>
                <a:gd name="T37" fmla="*/ 2 h 141"/>
                <a:gd name="T38" fmla="*/ 126 w 145"/>
                <a:gd name="T39" fmla="*/ 2 h 141"/>
                <a:gd name="T40" fmla="*/ 118 w 145"/>
                <a:gd name="T41" fmla="*/ 2 h 141"/>
                <a:gd name="T42" fmla="*/ 107 w 145"/>
                <a:gd name="T43" fmla="*/ 4 h 141"/>
                <a:gd name="T44" fmla="*/ 100 w 145"/>
                <a:gd name="T45" fmla="*/ 6 h 141"/>
                <a:gd name="T46" fmla="*/ 91 w 145"/>
                <a:gd name="T47" fmla="*/ 8 h 141"/>
                <a:gd name="T48" fmla="*/ 80 w 145"/>
                <a:gd name="T49" fmla="*/ 10 h 141"/>
                <a:gd name="T50" fmla="*/ 72 w 145"/>
                <a:gd name="T51" fmla="*/ 13 h 141"/>
                <a:gd name="T52" fmla="*/ 61 w 145"/>
                <a:gd name="T53" fmla="*/ 16 h 141"/>
                <a:gd name="T54" fmla="*/ 52 w 145"/>
                <a:gd name="T55" fmla="*/ 22 h 1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5"/>
                <a:gd name="T85" fmla="*/ 0 h 141"/>
                <a:gd name="T86" fmla="*/ 145 w 145"/>
                <a:gd name="T87" fmla="*/ 141 h 1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5" h="141">
                  <a:moveTo>
                    <a:pt x="0" y="140"/>
                  </a:moveTo>
                  <a:lnTo>
                    <a:pt x="13" y="135"/>
                  </a:lnTo>
                  <a:lnTo>
                    <a:pt x="25" y="132"/>
                  </a:lnTo>
                  <a:lnTo>
                    <a:pt x="40" y="125"/>
                  </a:lnTo>
                  <a:lnTo>
                    <a:pt x="52" y="117"/>
                  </a:lnTo>
                  <a:lnTo>
                    <a:pt x="68" y="109"/>
                  </a:lnTo>
                  <a:lnTo>
                    <a:pt x="82" y="100"/>
                  </a:lnTo>
                  <a:lnTo>
                    <a:pt x="97" y="89"/>
                  </a:lnTo>
                  <a:lnTo>
                    <a:pt x="107" y="79"/>
                  </a:lnTo>
                  <a:lnTo>
                    <a:pt x="118" y="66"/>
                  </a:lnTo>
                  <a:lnTo>
                    <a:pt x="126" y="56"/>
                  </a:lnTo>
                  <a:lnTo>
                    <a:pt x="139" y="33"/>
                  </a:lnTo>
                  <a:lnTo>
                    <a:pt x="144" y="18"/>
                  </a:lnTo>
                  <a:lnTo>
                    <a:pt x="144" y="8"/>
                  </a:lnTo>
                  <a:lnTo>
                    <a:pt x="144" y="2"/>
                  </a:lnTo>
                  <a:lnTo>
                    <a:pt x="144" y="0"/>
                  </a:lnTo>
                  <a:lnTo>
                    <a:pt x="135" y="2"/>
                  </a:lnTo>
                  <a:lnTo>
                    <a:pt x="126" y="2"/>
                  </a:lnTo>
                  <a:lnTo>
                    <a:pt x="118" y="2"/>
                  </a:lnTo>
                  <a:lnTo>
                    <a:pt x="107" y="4"/>
                  </a:lnTo>
                  <a:lnTo>
                    <a:pt x="100" y="6"/>
                  </a:lnTo>
                  <a:lnTo>
                    <a:pt x="91" y="8"/>
                  </a:lnTo>
                  <a:lnTo>
                    <a:pt x="80" y="10"/>
                  </a:lnTo>
                  <a:lnTo>
                    <a:pt x="72" y="13"/>
                  </a:lnTo>
                  <a:lnTo>
                    <a:pt x="61" y="16"/>
                  </a:lnTo>
                  <a:lnTo>
                    <a:pt x="52" y="22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2" name="Freeform 224"/>
            <p:cNvSpPr>
              <a:spLocks/>
            </p:cNvSpPr>
            <p:nvPr/>
          </p:nvSpPr>
          <p:spPr bwMode="auto">
            <a:xfrm>
              <a:off x="2245" y="1975"/>
              <a:ext cx="90" cy="143"/>
            </a:xfrm>
            <a:custGeom>
              <a:avLst/>
              <a:gdLst>
                <a:gd name="T0" fmla="*/ 0 w 90"/>
                <a:gd name="T1" fmla="*/ 142 h 143"/>
                <a:gd name="T2" fmla="*/ 8 w 90"/>
                <a:gd name="T3" fmla="*/ 133 h 143"/>
                <a:gd name="T4" fmla="*/ 16 w 90"/>
                <a:gd name="T5" fmla="*/ 124 h 143"/>
                <a:gd name="T6" fmla="*/ 27 w 90"/>
                <a:gd name="T7" fmla="*/ 116 h 143"/>
                <a:gd name="T8" fmla="*/ 38 w 90"/>
                <a:gd name="T9" fmla="*/ 105 h 143"/>
                <a:gd name="T10" fmla="*/ 48 w 90"/>
                <a:gd name="T11" fmla="*/ 94 h 143"/>
                <a:gd name="T12" fmla="*/ 59 w 90"/>
                <a:gd name="T13" fmla="*/ 80 h 143"/>
                <a:gd name="T14" fmla="*/ 67 w 90"/>
                <a:gd name="T15" fmla="*/ 66 h 143"/>
                <a:gd name="T16" fmla="*/ 75 w 90"/>
                <a:gd name="T17" fmla="*/ 46 h 143"/>
                <a:gd name="T18" fmla="*/ 84 w 90"/>
                <a:gd name="T19" fmla="*/ 25 h 143"/>
                <a:gd name="T20" fmla="*/ 89 w 90"/>
                <a:gd name="T21" fmla="*/ 0 h 143"/>
                <a:gd name="T22" fmla="*/ 89 w 90"/>
                <a:gd name="T23" fmla="*/ 0 h 143"/>
                <a:gd name="T24" fmla="*/ 89 w 90"/>
                <a:gd name="T25" fmla="*/ 0 h 143"/>
                <a:gd name="T26" fmla="*/ 84 w 90"/>
                <a:gd name="T27" fmla="*/ 0 h 143"/>
                <a:gd name="T28" fmla="*/ 75 w 90"/>
                <a:gd name="T29" fmla="*/ 2 h 143"/>
                <a:gd name="T30" fmla="*/ 67 w 90"/>
                <a:gd name="T31" fmla="*/ 2 h 143"/>
                <a:gd name="T32" fmla="*/ 57 w 90"/>
                <a:gd name="T33" fmla="*/ 4 h 143"/>
                <a:gd name="T34" fmla="*/ 46 w 90"/>
                <a:gd name="T35" fmla="*/ 6 h 143"/>
                <a:gd name="T36" fmla="*/ 36 w 90"/>
                <a:gd name="T37" fmla="*/ 11 h 143"/>
                <a:gd name="T38" fmla="*/ 25 w 90"/>
                <a:gd name="T39" fmla="*/ 15 h 143"/>
                <a:gd name="T40" fmla="*/ 15 w 90"/>
                <a:gd name="T41" fmla="*/ 19 h 143"/>
                <a:gd name="T42" fmla="*/ 6 w 90"/>
                <a:gd name="T43" fmla="*/ 25 h 143"/>
                <a:gd name="T44" fmla="*/ 0 w 90"/>
                <a:gd name="T45" fmla="*/ 142 h 1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0"/>
                <a:gd name="T70" fmla="*/ 0 h 143"/>
                <a:gd name="T71" fmla="*/ 90 w 90"/>
                <a:gd name="T72" fmla="*/ 143 h 14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0" h="143">
                  <a:moveTo>
                    <a:pt x="0" y="142"/>
                  </a:moveTo>
                  <a:lnTo>
                    <a:pt x="8" y="133"/>
                  </a:lnTo>
                  <a:lnTo>
                    <a:pt x="16" y="124"/>
                  </a:lnTo>
                  <a:lnTo>
                    <a:pt x="27" y="116"/>
                  </a:lnTo>
                  <a:lnTo>
                    <a:pt x="38" y="105"/>
                  </a:lnTo>
                  <a:lnTo>
                    <a:pt x="48" y="94"/>
                  </a:lnTo>
                  <a:lnTo>
                    <a:pt x="59" y="80"/>
                  </a:lnTo>
                  <a:lnTo>
                    <a:pt x="67" y="66"/>
                  </a:lnTo>
                  <a:lnTo>
                    <a:pt x="75" y="46"/>
                  </a:lnTo>
                  <a:lnTo>
                    <a:pt x="84" y="25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75" y="2"/>
                  </a:lnTo>
                  <a:lnTo>
                    <a:pt x="67" y="2"/>
                  </a:lnTo>
                  <a:lnTo>
                    <a:pt x="57" y="4"/>
                  </a:lnTo>
                  <a:lnTo>
                    <a:pt x="46" y="6"/>
                  </a:lnTo>
                  <a:lnTo>
                    <a:pt x="36" y="11"/>
                  </a:lnTo>
                  <a:lnTo>
                    <a:pt x="25" y="15"/>
                  </a:lnTo>
                  <a:lnTo>
                    <a:pt x="15" y="19"/>
                  </a:lnTo>
                  <a:lnTo>
                    <a:pt x="6" y="25"/>
                  </a:lnTo>
                  <a:lnTo>
                    <a:pt x="0" y="14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" name="Freeform 225"/>
            <p:cNvSpPr>
              <a:spLocks/>
            </p:cNvSpPr>
            <p:nvPr/>
          </p:nvSpPr>
          <p:spPr bwMode="auto">
            <a:xfrm>
              <a:off x="2245" y="1975"/>
              <a:ext cx="90" cy="143"/>
            </a:xfrm>
            <a:custGeom>
              <a:avLst/>
              <a:gdLst>
                <a:gd name="T0" fmla="*/ 0 w 90"/>
                <a:gd name="T1" fmla="*/ 142 h 143"/>
                <a:gd name="T2" fmla="*/ 8 w 90"/>
                <a:gd name="T3" fmla="*/ 133 h 143"/>
                <a:gd name="T4" fmla="*/ 16 w 90"/>
                <a:gd name="T5" fmla="*/ 124 h 143"/>
                <a:gd name="T6" fmla="*/ 27 w 90"/>
                <a:gd name="T7" fmla="*/ 116 h 143"/>
                <a:gd name="T8" fmla="*/ 38 w 90"/>
                <a:gd name="T9" fmla="*/ 105 h 143"/>
                <a:gd name="T10" fmla="*/ 48 w 90"/>
                <a:gd name="T11" fmla="*/ 94 h 143"/>
                <a:gd name="T12" fmla="*/ 59 w 90"/>
                <a:gd name="T13" fmla="*/ 80 h 143"/>
                <a:gd name="T14" fmla="*/ 67 w 90"/>
                <a:gd name="T15" fmla="*/ 66 h 143"/>
                <a:gd name="T16" fmla="*/ 75 w 90"/>
                <a:gd name="T17" fmla="*/ 46 h 143"/>
                <a:gd name="T18" fmla="*/ 84 w 90"/>
                <a:gd name="T19" fmla="*/ 25 h 143"/>
                <a:gd name="T20" fmla="*/ 89 w 90"/>
                <a:gd name="T21" fmla="*/ 0 h 143"/>
                <a:gd name="T22" fmla="*/ 89 w 90"/>
                <a:gd name="T23" fmla="*/ 0 h 143"/>
                <a:gd name="T24" fmla="*/ 89 w 90"/>
                <a:gd name="T25" fmla="*/ 0 h 143"/>
                <a:gd name="T26" fmla="*/ 84 w 90"/>
                <a:gd name="T27" fmla="*/ 0 h 143"/>
                <a:gd name="T28" fmla="*/ 75 w 90"/>
                <a:gd name="T29" fmla="*/ 2 h 143"/>
                <a:gd name="T30" fmla="*/ 67 w 90"/>
                <a:gd name="T31" fmla="*/ 2 h 143"/>
                <a:gd name="T32" fmla="*/ 57 w 90"/>
                <a:gd name="T33" fmla="*/ 4 h 143"/>
                <a:gd name="T34" fmla="*/ 46 w 90"/>
                <a:gd name="T35" fmla="*/ 6 h 143"/>
                <a:gd name="T36" fmla="*/ 36 w 90"/>
                <a:gd name="T37" fmla="*/ 11 h 143"/>
                <a:gd name="T38" fmla="*/ 25 w 90"/>
                <a:gd name="T39" fmla="*/ 15 h 143"/>
                <a:gd name="T40" fmla="*/ 15 w 90"/>
                <a:gd name="T41" fmla="*/ 19 h 143"/>
                <a:gd name="T42" fmla="*/ 6 w 90"/>
                <a:gd name="T43" fmla="*/ 25 h 1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0"/>
                <a:gd name="T67" fmla="*/ 0 h 143"/>
                <a:gd name="T68" fmla="*/ 90 w 90"/>
                <a:gd name="T69" fmla="*/ 143 h 1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0" h="143">
                  <a:moveTo>
                    <a:pt x="0" y="142"/>
                  </a:moveTo>
                  <a:lnTo>
                    <a:pt x="8" y="133"/>
                  </a:lnTo>
                  <a:lnTo>
                    <a:pt x="16" y="124"/>
                  </a:lnTo>
                  <a:lnTo>
                    <a:pt x="27" y="116"/>
                  </a:lnTo>
                  <a:lnTo>
                    <a:pt x="38" y="105"/>
                  </a:lnTo>
                  <a:lnTo>
                    <a:pt x="48" y="94"/>
                  </a:lnTo>
                  <a:lnTo>
                    <a:pt x="59" y="80"/>
                  </a:lnTo>
                  <a:lnTo>
                    <a:pt x="67" y="66"/>
                  </a:lnTo>
                  <a:lnTo>
                    <a:pt x="75" y="46"/>
                  </a:lnTo>
                  <a:lnTo>
                    <a:pt x="84" y="25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75" y="2"/>
                  </a:lnTo>
                  <a:lnTo>
                    <a:pt x="67" y="2"/>
                  </a:lnTo>
                  <a:lnTo>
                    <a:pt x="57" y="4"/>
                  </a:lnTo>
                  <a:lnTo>
                    <a:pt x="46" y="6"/>
                  </a:lnTo>
                  <a:lnTo>
                    <a:pt x="36" y="11"/>
                  </a:lnTo>
                  <a:lnTo>
                    <a:pt x="25" y="15"/>
                  </a:lnTo>
                  <a:lnTo>
                    <a:pt x="15" y="19"/>
                  </a:lnTo>
                  <a:lnTo>
                    <a:pt x="6" y="25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4" name="Freeform 226"/>
            <p:cNvSpPr>
              <a:spLocks/>
            </p:cNvSpPr>
            <p:nvPr/>
          </p:nvSpPr>
          <p:spPr bwMode="auto">
            <a:xfrm>
              <a:off x="2222" y="2088"/>
              <a:ext cx="91" cy="197"/>
            </a:xfrm>
            <a:custGeom>
              <a:avLst/>
              <a:gdLst>
                <a:gd name="T0" fmla="*/ 8 w 91"/>
                <a:gd name="T1" fmla="*/ 196 h 197"/>
                <a:gd name="T2" fmla="*/ 16 w 91"/>
                <a:gd name="T3" fmla="*/ 182 h 197"/>
                <a:gd name="T4" fmla="*/ 25 w 91"/>
                <a:gd name="T5" fmla="*/ 166 h 197"/>
                <a:gd name="T6" fmla="*/ 36 w 91"/>
                <a:gd name="T7" fmla="*/ 149 h 197"/>
                <a:gd name="T8" fmla="*/ 46 w 91"/>
                <a:gd name="T9" fmla="*/ 129 h 197"/>
                <a:gd name="T10" fmla="*/ 57 w 91"/>
                <a:gd name="T11" fmla="*/ 109 h 197"/>
                <a:gd name="T12" fmla="*/ 66 w 91"/>
                <a:gd name="T13" fmla="*/ 88 h 197"/>
                <a:gd name="T14" fmla="*/ 75 w 91"/>
                <a:gd name="T15" fmla="*/ 64 h 197"/>
                <a:gd name="T16" fmla="*/ 84 w 91"/>
                <a:gd name="T17" fmla="*/ 44 h 197"/>
                <a:gd name="T18" fmla="*/ 88 w 91"/>
                <a:gd name="T19" fmla="*/ 20 h 197"/>
                <a:gd name="T20" fmla="*/ 90 w 91"/>
                <a:gd name="T21" fmla="*/ 2 h 197"/>
                <a:gd name="T22" fmla="*/ 90 w 91"/>
                <a:gd name="T23" fmla="*/ 2 h 197"/>
                <a:gd name="T24" fmla="*/ 88 w 91"/>
                <a:gd name="T25" fmla="*/ 0 h 197"/>
                <a:gd name="T26" fmla="*/ 84 w 91"/>
                <a:gd name="T27" fmla="*/ 0 h 197"/>
                <a:gd name="T28" fmla="*/ 77 w 91"/>
                <a:gd name="T29" fmla="*/ 0 h 197"/>
                <a:gd name="T30" fmla="*/ 69 w 91"/>
                <a:gd name="T31" fmla="*/ 0 h 197"/>
                <a:gd name="T32" fmla="*/ 59 w 91"/>
                <a:gd name="T33" fmla="*/ 0 h 197"/>
                <a:gd name="T34" fmla="*/ 48 w 91"/>
                <a:gd name="T35" fmla="*/ 2 h 197"/>
                <a:gd name="T36" fmla="*/ 36 w 91"/>
                <a:gd name="T37" fmla="*/ 5 h 197"/>
                <a:gd name="T38" fmla="*/ 25 w 91"/>
                <a:gd name="T39" fmla="*/ 12 h 197"/>
                <a:gd name="T40" fmla="*/ 13 w 91"/>
                <a:gd name="T41" fmla="*/ 20 h 197"/>
                <a:gd name="T42" fmla="*/ 0 w 91"/>
                <a:gd name="T43" fmla="*/ 33 h 197"/>
                <a:gd name="T44" fmla="*/ 8 w 91"/>
                <a:gd name="T45" fmla="*/ 196 h 1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1"/>
                <a:gd name="T70" fmla="*/ 0 h 197"/>
                <a:gd name="T71" fmla="*/ 91 w 91"/>
                <a:gd name="T72" fmla="*/ 197 h 1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1" h="197">
                  <a:moveTo>
                    <a:pt x="8" y="196"/>
                  </a:moveTo>
                  <a:lnTo>
                    <a:pt x="16" y="182"/>
                  </a:lnTo>
                  <a:lnTo>
                    <a:pt x="25" y="166"/>
                  </a:lnTo>
                  <a:lnTo>
                    <a:pt x="36" y="149"/>
                  </a:lnTo>
                  <a:lnTo>
                    <a:pt x="46" y="129"/>
                  </a:lnTo>
                  <a:lnTo>
                    <a:pt x="57" y="109"/>
                  </a:lnTo>
                  <a:lnTo>
                    <a:pt x="66" y="88"/>
                  </a:lnTo>
                  <a:lnTo>
                    <a:pt x="75" y="64"/>
                  </a:lnTo>
                  <a:lnTo>
                    <a:pt x="84" y="44"/>
                  </a:lnTo>
                  <a:lnTo>
                    <a:pt x="88" y="20"/>
                  </a:lnTo>
                  <a:lnTo>
                    <a:pt x="90" y="2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8" y="2"/>
                  </a:lnTo>
                  <a:lnTo>
                    <a:pt x="36" y="5"/>
                  </a:lnTo>
                  <a:lnTo>
                    <a:pt x="25" y="12"/>
                  </a:lnTo>
                  <a:lnTo>
                    <a:pt x="13" y="20"/>
                  </a:lnTo>
                  <a:lnTo>
                    <a:pt x="0" y="33"/>
                  </a:lnTo>
                  <a:lnTo>
                    <a:pt x="8" y="19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" name="Freeform 227"/>
            <p:cNvSpPr>
              <a:spLocks/>
            </p:cNvSpPr>
            <p:nvPr/>
          </p:nvSpPr>
          <p:spPr bwMode="auto">
            <a:xfrm>
              <a:off x="2222" y="2088"/>
              <a:ext cx="91" cy="197"/>
            </a:xfrm>
            <a:custGeom>
              <a:avLst/>
              <a:gdLst>
                <a:gd name="T0" fmla="*/ 8 w 91"/>
                <a:gd name="T1" fmla="*/ 196 h 197"/>
                <a:gd name="T2" fmla="*/ 16 w 91"/>
                <a:gd name="T3" fmla="*/ 182 h 197"/>
                <a:gd name="T4" fmla="*/ 25 w 91"/>
                <a:gd name="T5" fmla="*/ 166 h 197"/>
                <a:gd name="T6" fmla="*/ 36 w 91"/>
                <a:gd name="T7" fmla="*/ 149 h 197"/>
                <a:gd name="T8" fmla="*/ 46 w 91"/>
                <a:gd name="T9" fmla="*/ 129 h 197"/>
                <a:gd name="T10" fmla="*/ 57 w 91"/>
                <a:gd name="T11" fmla="*/ 109 h 197"/>
                <a:gd name="T12" fmla="*/ 66 w 91"/>
                <a:gd name="T13" fmla="*/ 88 h 197"/>
                <a:gd name="T14" fmla="*/ 75 w 91"/>
                <a:gd name="T15" fmla="*/ 64 h 197"/>
                <a:gd name="T16" fmla="*/ 84 w 91"/>
                <a:gd name="T17" fmla="*/ 44 h 197"/>
                <a:gd name="T18" fmla="*/ 88 w 91"/>
                <a:gd name="T19" fmla="*/ 20 h 197"/>
                <a:gd name="T20" fmla="*/ 90 w 91"/>
                <a:gd name="T21" fmla="*/ 2 h 197"/>
                <a:gd name="T22" fmla="*/ 90 w 91"/>
                <a:gd name="T23" fmla="*/ 2 h 197"/>
                <a:gd name="T24" fmla="*/ 88 w 91"/>
                <a:gd name="T25" fmla="*/ 0 h 197"/>
                <a:gd name="T26" fmla="*/ 84 w 91"/>
                <a:gd name="T27" fmla="*/ 0 h 197"/>
                <a:gd name="T28" fmla="*/ 77 w 91"/>
                <a:gd name="T29" fmla="*/ 0 h 197"/>
                <a:gd name="T30" fmla="*/ 69 w 91"/>
                <a:gd name="T31" fmla="*/ 0 h 197"/>
                <a:gd name="T32" fmla="*/ 59 w 91"/>
                <a:gd name="T33" fmla="*/ 0 h 197"/>
                <a:gd name="T34" fmla="*/ 48 w 91"/>
                <a:gd name="T35" fmla="*/ 2 h 197"/>
                <a:gd name="T36" fmla="*/ 36 w 91"/>
                <a:gd name="T37" fmla="*/ 5 h 197"/>
                <a:gd name="T38" fmla="*/ 25 w 91"/>
                <a:gd name="T39" fmla="*/ 12 h 197"/>
                <a:gd name="T40" fmla="*/ 13 w 91"/>
                <a:gd name="T41" fmla="*/ 20 h 197"/>
                <a:gd name="T42" fmla="*/ 0 w 91"/>
                <a:gd name="T43" fmla="*/ 33 h 1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1"/>
                <a:gd name="T67" fmla="*/ 0 h 197"/>
                <a:gd name="T68" fmla="*/ 91 w 91"/>
                <a:gd name="T69" fmla="*/ 197 h 19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1" h="197">
                  <a:moveTo>
                    <a:pt x="8" y="196"/>
                  </a:moveTo>
                  <a:lnTo>
                    <a:pt x="16" y="182"/>
                  </a:lnTo>
                  <a:lnTo>
                    <a:pt x="25" y="166"/>
                  </a:lnTo>
                  <a:lnTo>
                    <a:pt x="36" y="149"/>
                  </a:lnTo>
                  <a:lnTo>
                    <a:pt x="46" y="129"/>
                  </a:lnTo>
                  <a:lnTo>
                    <a:pt x="57" y="109"/>
                  </a:lnTo>
                  <a:lnTo>
                    <a:pt x="66" y="88"/>
                  </a:lnTo>
                  <a:lnTo>
                    <a:pt x="75" y="64"/>
                  </a:lnTo>
                  <a:lnTo>
                    <a:pt x="84" y="44"/>
                  </a:lnTo>
                  <a:lnTo>
                    <a:pt x="88" y="20"/>
                  </a:lnTo>
                  <a:lnTo>
                    <a:pt x="90" y="2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8" y="2"/>
                  </a:lnTo>
                  <a:lnTo>
                    <a:pt x="36" y="5"/>
                  </a:lnTo>
                  <a:lnTo>
                    <a:pt x="25" y="12"/>
                  </a:lnTo>
                  <a:lnTo>
                    <a:pt x="13" y="20"/>
                  </a:lnTo>
                  <a:lnTo>
                    <a:pt x="0" y="33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" name="Freeform 228"/>
            <p:cNvSpPr>
              <a:spLocks/>
            </p:cNvSpPr>
            <p:nvPr/>
          </p:nvSpPr>
          <p:spPr bwMode="auto">
            <a:xfrm>
              <a:off x="2108" y="2241"/>
              <a:ext cx="279" cy="505"/>
            </a:xfrm>
            <a:custGeom>
              <a:avLst/>
              <a:gdLst>
                <a:gd name="T0" fmla="*/ 143 w 279"/>
                <a:gd name="T1" fmla="*/ 504 h 505"/>
                <a:gd name="T2" fmla="*/ 127 w 279"/>
                <a:gd name="T3" fmla="*/ 486 h 505"/>
                <a:gd name="T4" fmla="*/ 109 w 279"/>
                <a:gd name="T5" fmla="*/ 465 h 505"/>
                <a:gd name="T6" fmla="*/ 92 w 279"/>
                <a:gd name="T7" fmla="*/ 444 h 505"/>
                <a:gd name="T8" fmla="*/ 76 w 279"/>
                <a:gd name="T9" fmla="*/ 419 h 505"/>
                <a:gd name="T10" fmla="*/ 58 w 279"/>
                <a:gd name="T11" fmla="*/ 391 h 505"/>
                <a:gd name="T12" fmla="*/ 41 w 279"/>
                <a:gd name="T13" fmla="*/ 364 h 505"/>
                <a:gd name="T14" fmla="*/ 26 w 279"/>
                <a:gd name="T15" fmla="*/ 337 h 505"/>
                <a:gd name="T16" fmla="*/ 16 w 279"/>
                <a:gd name="T17" fmla="*/ 305 h 505"/>
                <a:gd name="T18" fmla="*/ 7 w 279"/>
                <a:gd name="T19" fmla="*/ 276 h 505"/>
                <a:gd name="T20" fmla="*/ 2 w 279"/>
                <a:gd name="T21" fmla="*/ 246 h 505"/>
                <a:gd name="T22" fmla="*/ 2 w 279"/>
                <a:gd name="T23" fmla="*/ 246 h 505"/>
                <a:gd name="T24" fmla="*/ 0 w 279"/>
                <a:gd name="T25" fmla="*/ 215 h 505"/>
                <a:gd name="T26" fmla="*/ 0 w 279"/>
                <a:gd name="T27" fmla="*/ 185 h 505"/>
                <a:gd name="T28" fmla="*/ 0 w 279"/>
                <a:gd name="T29" fmla="*/ 158 h 505"/>
                <a:gd name="T30" fmla="*/ 2 w 279"/>
                <a:gd name="T31" fmla="*/ 130 h 505"/>
                <a:gd name="T32" fmla="*/ 3 w 279"/>
                <a:gd name="T33" fmla="*/ 103 h 505"/>
                <a:gd name="T34" fmla="*/ 7 w 279"/>
                <a:gd name="T35" fmla="*/ 78 h 505"/>
                <a:gd name="T36" fmla="*/ 12 w 279"/>
                <a:gd name="T37" fmla="*/ 57 h 505"/>
                <a:gd name="T38" fmla="*/ 18 w 279"/>
                <a:gd name="T39" fmla="*/ 36 h 505"/>
                <a:gd name="T40" fmla="*/ 23 w 279"/>
                <a:gd name="T41" fmla="*/ 17 h 505"/>
                <a:gd name="T42" fmla="*/ 28 w 279"/>
                <a:gd name="T43" fmla="*/ 0 h 505"/>
                <a:gd name="T44" fmla="*/ 28 w 279"/>
                <a:gd name="T45" fmla="*/ 0 h 505"/>
                <a:gd name="T46" fmla="*/ 33 w 279"/>
                <a:gd name="T47" fmla="*/ 4 h 505"/>
                <a:gd name="T48" fmla="*/ 46 w 279"/>
                <a:gd name="T49" fmla="*/ 13 h 505"/>
                <a:gd name="T50" fmla="*/ 65 w 279"/>
                <a:gd name="T51" fmla="*/ 27 h 505"/>
                <a:gd name="T52" fmla="*/ 88 w 279"/>
                <a:gd name="T53" fmla="*/ 46 h 505"/>
                <a:gd name="T54" fmla="*/ 115 w 279"/>
                <a:gd name="T55" fmla="*/ 70 h 505"/>
                <a:gd name="T56" fmla="*/ 145 w 279"/>
                <a:gd name="T57" fmla="*/ 99 h 505"/>
                <a:gd name="T58" fmla="*/ 173 w 279"/>
                <a:gd name="T59" fmla="*/ 130 h 505"/>
                <a:gd name="T60" fmla="*/ 198 w 279"/>
                <a:gd name="T61" fmla="*/ 167 h 505"/>
                <a:gd name="T62" fmla="*/ 221 w 279"/>
                <a:gd name="T63" fmla="*/ 204 h 505"/>
                <a:gd name="T64" fmla="*/ 238 w 279"/>
                <a:gd name="T65" fmla="*/ 246 h 505"/>
                <a:gd name="T66" fmla="*/ 238 w 279"/>
                <a:gd name="T67" fmla="*/ 246 h 505"/>
                <a:gd name="T68" fmla="*/ 249 w 279"/>
                <a:gd name="T69" fmla="*/ 285 h 505"/>
                <a:gd name="T70" fmla="*/ 259 w 279"/>
                <a:gd name="T71" fmla="*/ 318 h 505"/>
                <a:gd name="T72" fmla="*/ 265 w 279"/>
                <a:gd name="T73" fmla="*/ 345 h 505"/>
                <a:gd name="T74" fmla="*/ 272 w 279"/>
                <a:gd name="T75" fmla="*/ 368 h 505"/>
                <a:gd name="T76" fmla="*/ 274 w 279"/>
                <a:gd name="T77" fmla="*/ 388 h 505"/>
                <a:gd name="T78" fmla="*/ 276 w 279"/>
                <a:gd name="T79" fmla="*/ 404 h 505"/>
                <a:gd name="T80" fmla="*/ 278 w 279"/>
                <a:gd name="T81" fmla="*/ 419 h 505"/>
                <a:gd name="T82" fmla="*/ 278 w 279"/>
                <a:gd name="T83" fmla="*/ 434 h 505"/>
                <a:gd name="T84" fmla="*/ 278 w 279"/>
                <a:gd name="T85" fmla="*/ 446 h 505"/>
                <a:gd name="T86" fmla="*/ 278 w 279"/>
                <a:gd name="T87" fmla="*/ 462 h 505"/>
                <a:gd name="T88" fmla="*/ 143 w 279"/>
                <a:gd name="T89" fmla="*/ 504 h 50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9"/>
                <a:gd name="T136" fmla="*/ 0 h 505"/>
                <a:gd name="T137" fmla="*/ 279 w 279"/>
                <a:gd name="T138" fmla="*/ 505 h 50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9" h="505">
                  <a:moveTo>
                    <a:pt x="143" y="504"/>
                  </a:moveTo>
                  <a:lnTo>
                    <a:pt x="127" y="486"/>
                  </a:lnTo>
                  <a:lnTo>
                    <a:pt x="109" y="465"/>
                  </a:lnTo>
                  <a:lnTo>
                    <a:pt x="92" y="444"/>
                  </a:lnTo>
                  <a:lnTo>
                    <a:pt x="76" y="419"/>
                  </a:lnTo>
                  <a:lnTo>
                    <a:pt x="58" y="391"/>
                  </a:lnTo>
                  <a:lnTo>
                    <a:pt x="41" y="364"/>
                  </a:lnTo>
                  <a:lnTo>
                    <a:pt x="26" y="337"/>
                  </a:lnTo>
                  <a:lnTo>
                    <a:pt x="16" y="305"/>
                  </a:lnTo>
                  <a:lnTo>
                    <a:pt x="7" y="276"/>
                  </a:lnTo>
                  <a:lnTo>
                    <a:pt x="2" y="246"/>
                  </a:lnTo>
                  <a:lnTo>
                    <a:pt x="0" y="215"/>
                  </a:lnTo>
                  <a:lnTo>
                    <a:pt x="0" y="185"/>
                  </a:lnTo>
                  <a:lnTo>
                    <a:pt x="0" y="158"/>
                  </a:lnTo>
                  <a:lnTo>
                    <a:pt x="2" y="130"/>
                  </a:lnTo>
                  <a:lnTo>
                    <a:pt x="3" y="103"/>
                  </a:lnTo>
                  <a:lnTo>
                    <a:pt x="7" y="78"/>
                  </a:lnTo>
                  <a:lnTo>
                    <a:pt x="12" y="57"/>
                  </a:lnTo>
                  <a:lnTo>
                    <a:pt x="18" y="36"/>
                  </a:lnTo>
                  <a:lnTo>
                    <a:pt x="23" y="17"/>
                  </a:lnTo>
                  <a:lnTo>
                    <a:pt x="28" y="0"/>
                  </a:lnTo>
                  <a:lnTo>
                    <a:pt x="33" y="4"/>
                  </a:lnTo>
                  <a:lnTo>
                    <a:pt x="46" y="13"/>
                  </a:lnTo>
                  <a:lnTo>
                    <a:pt x="65" y="27"/>
                  </a:lnTo>
                  <a:lnTo>
                    <a:pt x="88" y="46"/>
                  </a:lnTo>
                  <a:lnTo>
                    <a:pt x="115" y="70"/>
                  </a:lnTo>
                  <a:lnTo>
                    <a:pt x="145" y="99"/>
                  </a:lnTo>
                  <a:lnTo>
                    <a:pt x="173" y="130"/>
                  </a:lnTo>
                  <a:lnTo>
                    <a:pt x="198" y="167"/>
                  </a:lnTo>
                  <a:lnTo>
                    <a:pt x="221" y="204"/>
                  </a:lnTo>
                  <a:lnTo>
                    <a:pt x="238" y="246"/>
                  </a:lnTo>
                  <a:lnTo>
                    <a:pt x="249" y="285"/>
                  </a:lnTo>
                  <a:lnTo>
                    <a:pt x="259" y="318"/>
                  </a:lnTo>
                  <a:lnTo>
                    <a:pt x="265" y="345"/>
                  </a:lnTo>
                  <a:lnTo>
                    <a:pt x="272" y="368"/>
                  </a:lnTo>
                  <a:lnTo>
                    <a:pt x="274" y="388"/>
                  </a:lnTo>
                  <a:lnTo>
                    <a:pt x="276" y="404"/>
                  </a:lnTo>
                  <a:lnTo>
                    <a:pt x="278" y="419"/>
                  </a:lnTo>
                  <a:lnTo>
                    <a:pt x="278" y="434"/>
                  </a:lnTo>
                  <a:lnTo>
                    <a:pt x="278" y="446"/>
                  </a:lnTo>
                  <a:lnTo>
                    <a:pt x="278" y="462"/>
                  </a:lnTo>
                  <a:lnTo>
                    <a:pt x="143" y="50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" name="Freeform 229"/>
            <p:cNvSpPr>
              <a:spLocks/>
            </p:cNvSpPr>
            <p:nvPr/>
          </p:nvSpPr>
          <p:spPr bwMode="auto">
            <a:xfrm>
              <a:off x="2108" y="2241"/>
              <a:ext cx="279" cy="505"/>
            </a:xfrm>
            <a:custGeom>
              <a:avLst/>
              <a:gdLst>
                <a:gd name="T0" fmla="*/ 143 w 279"/>
                <a:gd name="T1" fmla="*/ 504 h 505"/>
                <a:gd name="T2" fmla="*/ 127 w 279"/>
                <a:gd name="T3" fmla="*/ 486 h 505"/>
                <a:gd name="T4" fmla="*/ 109 w 279"/>
                <a:gd name="T5" fmla="*/ 465 h 505"/>
                <a:gd name="T6" fmla="*/ 92 w 279"/>
                <a:gd name="T7" fmla="*/ 444 h 505"/>
                <a:gd name="T8" fmla="*/ 76 w 279"/>
                <a:gd name="T9" fmla="*/ 419 h 505"/>
                <a:gd name="T10" fmla="*/ 58 w 279"/>
                <a:gd name="T11" fmla="*/ 391 h 505"/>
                <a:gd name="T12" fmla="*/ 41 w 279"/>
                <a:gd name="T13" fmla="*/ 364 h 505"/>
                <a:gd name="T14" fmla="*/ 26 w 279"/>
                <a:gd name="T15" fmla="*/ 337 h 505"/>
                <a:gd name="T16" fmla="*/ 16 w 279"/>
                <a:gd name="T17" fmla="*/ 305 h 505"/>
                <a:gd name="T18" fmla="*/ 7 w 279"/>
                <a:gd name="T19" fmla="*/ 276 h 505"/>
                <a:gd name="T20" fmla="*/ 2 w 279"/>
                <a:gd name="T21" fmla="*/ 246 h 505"/>
                <a:gd name="T22" fmla="*/ 2 w 279"/>
                <a:gd name="T23" fmla="*/ 246 h 505"/>
                <a:gd name="T24" fmla="*/ 0 w 279"/>
                <a:gd name="T25" fmla="*/ 215 h 505"/>
                <a:gd name="T26" fmla="*/ 0 w 279"/>
                <a:gd name="T27" fmla="*/ 185 h 505"/>
                <a:gd name="T28" fmla="*/ 0 w 279"/>
                <a:gd name="T29" fmla="*/ 158 h 505"/>
                <a:gd name="T30" fmla="*/ 2 w 279"/>
                <a:gd name="T31" fmla="*/ 130 h 505"/>
                <a:gd name="T32" fmla="*/ 3 w 279"/>
                <a:gd name="T33" fmla="*/ 103 h 505"/>
                <a:gd name="T34" fmla="*/ 7 w 279"/>
                <a:gd name="T35" fmla="*/ 78 h 505"/>
                <a:gd name="T36" fmla="*/ 12 w 279"/>
                <a:gd name="T37" fmla="*/ 57 h 505"/>
                <a:gd name="T38" fmla="*/ 18 w 279"/>
                <a:gd name="T39" fmla="*/ 36 h 505"/>
                <a:gd name="T40" fmla="*/ 23 w 279"/>
                <a:gd name="T41" fmla="*/ 17 h 505"/>
                <a:gd name="T42" fmla="*/ 28 w 279"/>
                <a:gd name="T43" fmla="*/ 0 h 505"/>
                <a:gd name="T44" fmla="*/ 28 w 279"/>
                <a:gd name="T45" fmla="*/ 0 h 505"/>
                <a:gd name="T46" fmla="*/ 33 w 279"/>
                <a:gd name="T47" fmla="*/ 4 h 505"/>
                <a:gd name="T48" fmla="*/ 46 w 279"/>
                <a:gd name="T49" fmla="*/ 13 h 505"/>
                <a:gd name="T50" fmla="*/ 65 w 279"/>
                <a:gd name="T51" fmla="*/ 27 h 505"/>
                <a:gd name="T52" fmla="*/ 88 w 279"/>
                <a:gd name="T53" fmla="*/ 46 h 505"/>
                <a:gd name="T54" fmla="*/ 115 w 279"/>
                <a:gd name="T55" fmla="*/ 70 h 505"/>
                <a:gd name="T56" fmla="*/ 145 w 279"/>
                <a:gd name="T57" fmla="*/ 99 h 505"/>
                <a:gd name="T58" fmla="*/ 173 w 279"/>
                <a:gd name="T59" fmla="*/ 130 h 505"/>
                <a:gd name="T60" fmla="*/ 198 w 279"/>
                <a:gd name="T61" fmla="*/ 167 h 505"/>
                <a:gd name="T62" fmla="*/ 221 w 279"/>
                <a:gd name="T63" fmla="*/ 204 h 505"/>
                <a:gd name="T64" fmla="*/ 238 w 279"/>
                <a:gd name="T65" fmla="*/ 246 h 505"/>
                <a:gd name="T66" fmla="*/ 238 w 279"/>
                <a:gd name="T67" fmla="*/ 246 h 505"/>
                <a:gd name="T68" fmla="*/ 249 w 279"/>
                <a:gd name="T69" fmla="*/ 285 h 505"/>
                <a:gd name="T70" fmla="*/ 259 w 279"/>
                <a:gd name="T71" fmla="*/ 318 h 505"/>
                <a:gd name="T72" fmla="*/ 265 w 279"/>
                <a:gd name="T73" fmla="*/ 345 h 505"/>
                <a:gd name="T74" fmla="*/ 272 w 279"/>
                <a:gd name="T75" fmla="*/ 368 h 505"/>
                <a:gd name="T76" fmla="*/ 274 w 279"/>
                <a:gd name="T77" fmla="*/ 388 h 505"/>
                <a:gd name="T78" fmla="*/ 276 w 279"/>
                <a:gd name="T79" fmla="*/ 404 h 505"/>
                <a:gd name="T80" fmla="*/ 278 w 279"/>
                <a:gd name="T81" fmla="*/ 419 h 505"/>
                <a:gd name="T82" fmla="*/ 278 w 279"/>
                <a:gd name="T83" fmla="*/ 434 h 505"/>
                <a:gd name="T84" fmla="*/ 278 w 279"/>
                <a:gd name="T85" fmla="*/ 446 h 505"/>
                <a:gd name="T86" fmla="*/ 278 w 279"/>
                <a:gd name="T87" fmla="*/ 462 h 5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9"/>
                <a:gd name="T133" fmla="*/ 0 h 505"/>
                <a:gd name="T134" fmla="*/ 279 w 279"/>
                <a:gd name="T135" fmla="*/ 505 h 5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9" h="505">
                  <a:moveTo>
                    <a:pt x="143" y="504"/>
                  </a:moveTo>
                  <a:lnTo>
                    <a:pt x="127" y="486"/>
                  </a:lnTo>
                  <a:lnTo>
                    <a:pt x="109" y="465"/>
                  </a:lnTo>
                  <a:lnTo>
                    <a:pt x="92" y="444"/>
                  </a:lnTo>
                  <a:lnTo>
                    <a:pt x="76" y="419"/>
                  </a:lnTo>
                  <a:lnTo>
                    <a:pt x="58" y="391"/>
                  </a:lnTo>
                  <a:lnTo>
                    <a:pt x="41" y="364"/>
                  </a:lnTo>
                  <a:lnTo>
                    <a:pt x="26" y="337"/>
                  </a:lnTo>
                  <a:lnTo>
                    <a:pt x="16" y="305"/>
                  </a:lnTo>
                  <a:lnTo>
                    <a:pt x="7" y="276"/>
                  </a:lnTo>
                  <a:lnTo>
                    <a:pt x="2" y="246"/>
                  </a:lnTo>
                  <a:lnTo>
                    <a:pt x="0" y="215"/>
                  </a:lnTo>
                  <a:lnTo>
                    <a:pt x="0" y="185"/>
                  </a:lnTo>
                  <a:lnTo>
                    <a:pt x="0" y="158"/>
                  </a:lnTo>
                  <a:lnTo>
                    <a:pt x="2" y="130"/>
                  </a:lnTo>
                  <a:lnTo>
                    <a:pt x="3" y="103"/>
                  </a:lnTo>
                  <a:lnTo>
                    <a:pt x="7" y="78"/>
                  </a:lnTo>
                  <a:lnTo>
                    <a:pt x="12" y="57"/>
                  </a:lnTo>
                  <a:lnTo>
                    <a:pt x="18" y="36"/>
                  </a:lnTo>
                  <a:lnTo>
                    <a:pt x="23" y="17"/>
                  </a:lnTo>
                  <a:lnTo>
                    <a:pt x="28" y="0"/>
                  </a:lnTo>
                  <a:lnTo>
                    <a:pt x="33" y="4"/>
                  </a:lnTo>
                  <a:lnTo>
                    <a:pt x="46" y="13"/>
                  </a:lnTo>
                  <a:lnTo>
                    <a:pt x="65" y="27"/>
                  </a:lnTo>
                  <a:lnTo>
                    <a:pt x="88" y="46"/>
                  </a:lnTo>
                  <a:lnTo>
                    <a:pt x="115" y="70"/>
                  </a:lnTo>
                  <a:lnTo>
                    <a:pt x="145" y="99"/>
                  </a:lnTo>
                  <a:lnTo>
                    <a:pt x="173" y="130"/>
                  </a:lnTo>
                  <a:lnTo>
                    <a:pt x="198" y="167"/>
                  </a:lnTo>
                  <a:lnTo>
                    <a:pt x="221" y="204"/>
                  </a:lnTo>
                  <a:lnTo>
                    <a:pt x="238" y="246"/>
                  </a:lnTo>
                  <a:lnTo>
                    <a:pt x="249" y="285"/>
                  </a:lnTo>
                  <a:lnTo>
                    <a:pt x="259" y="318"/>
                  </a:lnTo>
                  <a:lnTo>
                    <a:pt x="265" y="345"/>
                  </a:lnTo>
                  <a:lnTo>
                    <a:pt x="272" y="368"/>
                  </a:lnTo>
                  <a:lnTo>
                    <a:pt x="274" y="388"/>
                  </a:lnTo>
                  <a:lnTo>
                    <a:pt x="276" y="404"/>
                  </a:lnTo>
                  <a:lnTo>
                    <a:pt x="278" y="419"/>
                  </a:lnTo>
                  <a:lnTo>
                    <a:pt x="278" y="434"/>
                  </a:lnTo>
                  <a:lnTo>
                    <a:pt x="278" y="446"/>
                  </a:lnTo>
                  <a:lnTo>
                    <a:pt x="278" y="462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8" name="Freeform 230"/>
            <p:cNvSpPr>
              <a:spLocks/>
            </p:cNvSpPr>
            <p:nvPr/>
          </p:nvSpPr>
          <p:spPr bwMode="auto">
            <a:xfrm>
              <a:off x="2175" y="2330"/>
              <a:ext cx="126" cy="386"/>
            </a:xfrm>
            <a:custGeom>
              <a:avLst/>
              <a:gdLst>
                <a:gd name="T0" fmla="*/ 125 w 126"/>
                <a:gd name="T1" fmla="*/ 380 h 386"/>
                <a:gd name="T2" fmla="*/ 103 w 126"/>
                <a:gd name="T3" fmla="*/ 338 h 386"/>
                <a:gd name="T4" fmla="*/ 85 w 126"/>
                <a:gd name="T5" fmla="*/ 299 h 386"/>
                <a:gd name="T6" fmla="*/ 67 w 126"/>
                <a:gd name="T7" fmla="*/ 256 h 386"/>
                <a:gd name="T8" fmla="*/ 50 w 126"/>
                <a:gd name="T9" fmla="*/ 216 h 386"/>
                <a:gd name="T10" fmla="*/ 37 w 126"/>
                <a:gd name="T11" fmla="*/ 177 h 386"/>
                <a:gd name="T12" fmla="*/ 27 w 126"/>
                <a:gd name="T13" fmla="*/ 136 h 386"/>
                <a:gd name="T14" fmla="*/ 16 w 126"/>
                <a:gd name="T15" fmla="*/ 101 h 386"/>
                <a:gd name="T16" fmla="*/ 9 w 126"/>
                <a:gd name="T17" fmla="*/ 64 h 386"/>
                <a:gd name="T18" fmla="*/ 4 w 126"/>
                <a:gd name="T19" fmla="*/ 30 h 386"/>
                <a:gd name="T20" fmla="*/ 0 w 126"/>
                <a:gd name="T21" fmla="*/ 0 h 386"/>
                <a:gd name="T22" fmla="*/ 0 w 126"/>
                <a:gd name="T23" fmla="*/ 0 h 386"/>
                <a:gd name="T24" fmla="*/ 4 w 126"/>
                <a:gd name="T25" fmla="*/ 30 h 386"/>
                <a:gd name="T26" fmla="*/ 8 w 126"/>
                <a:gd name="T27" fmla="*/ 64 h 386"/>
                <a:gd name="T28" fmla="*/ 14 w 126"/>
                <a:gd name="T29" fmla="*/ 101 h 386"/>
                <a:gd name="T30" fmla="*/ 21 w 126"/>
                <a:gd name="T31" fmla="*/ 138 h 386"/>
                <a:gd name="T32" fmla="*/ 32 w 126"/>
                <a:gd name="T33" fmla="*/ 178 h 386"/>
                <a:gd name="T34" fmla="*/ 42 w 126"/>
                <a:gd name="T35" fmla="*/ 218 h 386"/>
                <a:gd name="T36" fmla="*/ 55 w 126"/>
                <a:gd name="T37" fmla="*/ 258 h 386"/>
                <a:gd name="T38" fmla="*/ 69 w 126"/>
                <a:gd name="T39" fmla="*/ 300 h 386"/>
                <a:gd name="T40" fmla="*/ 88 w 126"/>
                <a:gd name="T41" fmla="*/ 343 h 386"/>
                <a:gd name="T42" fmla="*/ 110 w 126"/>
                <a:gd name="T43" fmla="*/ 385 h 386"/>
                <a:gd name="T44" fmla="*/ 125 w 126"/>
                <a:gd name="T45" fmla="*/ 380 h 3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6"/>
                <a:gd name="T70" fmla="*/ 0 h 386"/>
                <a:gd name="T71" fmla="*/ 126 w 126"/>
                <a:gd name="T72" fmla="*/ 386 h 38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6" h="386">
                  <a:moveTo>
                    <a:pt x="125" y="380"/>
                  </a:moveTo>
                  <a:lnTo>
                    <a:pt x="103" y="338"/>
                  </a:lnTo>
                  <a:lnTo>
                    <a:pt x="85" y="299"/>
                  </a:lnTo>
                  <a:lnTo>
                    <a:pt x="67" y="256"/>
                  </a:lnTo>
                  <a:lnTo>
                    <a:pt x="50" y="216"/>
                  </a:lnTo>
                  <a:lnTo>
                    <a:pt x="37" y="177"/>
                  </a:lnTo>
                  <a:lnTo>
                    <a:pt x="27" y="136"/>
                  </a:lnTo>
                  <a:lnTo>
                    <a:pt x="16" y="101"/>
                  </a:lnTo>
                  <a:lnTo>
                    <a:pt x="9" y="64"/>
                  </a:lnTo>
                  <a:lnTo>
                    <a:pt x="4" y="30"/>
                  </a:lnTo>
                  <a:lnTo>
                    <a:pt x="0" y="0"/>
                  </a:lnTo>
                  <a:lnTo>
                    <a:pt x="4" y="30"/>
                  </a:lnTo>
                  <a:lnTo>
                    <a:pt x="8" y="64"/>
                  </a:lnTo>
                  <a:lnTo>
                    <a:pt x="14" y="101"/>
                  </a:lnTo>
                  <a:lnTo>
                    <a:pt x="21" y="138"/>
                  </a:lnTo>
                  <a:lnTo>
                    <a:pt x="32" y="178"/>
                  </a:lnTo>
                  <a:lnTo>
                    <a:pt x="42" y="218"/>
                  </a:lnTo>
                  <a:lnTo>
                    <a:pt x="55" y="258"/>
                  </a:lnTo>
                  <a:lnTo>
                    <a:pt x="69" y="300"/>
                  </a:lnTo>
                  <a:lnTo>
                    <a:pt x="88" y="343"/>
                  </a:lnTo>
                  <a:lnTo>
                    <a:pt x="110" y="385"/>
                  </a:lnTo>
                  <a:lnTo>
                    <a:pt x="125" y="38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9" name="Freeform 231"/>
            <p:cNvSpPr>
              <a:spLocks/>
            </p:cNvSpPr>
            <p:nvPr/>
          </p:nvSpPr>
          <p:spPr bwMode="auto">
            <a:xfrm>
              <a:off x="2235" y="2304"/>
              <a:ext cx="156" cy="409"/>
            </a:xfrm>
            <a:custGeom>
              <a:avLst/>
              <a:gdLst>
                <a:gd name="T0" fmla="*/ 115 w 156"/>
                <a:gd name="T1" fmla="*/ 408 h 409"/>
                <a:gd name="T2" fmla="*/ 98 w 156"/>
                <a:gd name="T3" fmla="*/ 391 h 409"/>
                <a:gd name="T4" fmla="*/ 81 w 156"/>
                <a:gd name="T5" fmla="*/ 375 h 409"/>
                <a:gd name="T6" fmla="*/ 64 w 156"/>
                <a:gd name="T7" fmla="*/ 353 h 409"/>
                <a:gd name="T8" fmla="*/ 50 w 156"/>
                <a:gd name="T9" fmla="*/ 332 h 409"/>
                <a:gd name="T10" fmla="*/ 35 w 156"/>
                <a:gd name="T11" fmla="*/ 309 h 409"/>
                <a:gd name="T12" fmla="*/ 23 w 156"/>
                <a:gd name="T13" fmla="*/ 288 h 409"/>
                <a:gd name="T14" fmla="*/ 12 w 156"/>
                <a:gd name="T15" fmla="*/ 262 h 409"/>
                <a:gd name="T16" fmla="*/ 5 w 156"/>
                <a:gd name="T17" fmla="*/ 239 h 409"/>
                <a:gd name="T18" fmla="*/ 0 w 156"/>
                <a:gd name="T19" fmla="*/ 214 h 409"/>
                <a:gd name="T20" fmla="*/ 0 w 156"/>
                <a:gd name="T21" fmla="*/ 193 h 409"/>
                <a:gd name="T22" fmla="*/ 0 w 156"/>
                <a:gd name="T23" fmla="*/ 193 h 409"/>
                <a:gd name="T24" fmla="*/ 0 w 156"/>
                <a:gd name="T25" fmla="*/ 168 h 409"/>
                <a:gd name="T26" fmla="*/ 0 w 156"/>
                <a:gd name="T27" fmla="*/ 145 h 409"/>
                <a:gd name="T28" fmla="*/ 3 w 156"/>
                <a:gd name="T29" fmla="*/ 124 h 409"/>
                <a:gd name="T30" fmla="*/ 5 w 156"/>
                <a:gd name="T31" fmla="*/ 103 h 409"/>
                <a:gd name="T32" fmla="*/ 9 w 156"/>
                <a:gd name="T33" fmla="*/ 82 h 409"/>
                <a:gd name="T34" fmla="*/ 16 w 156"/>
                <a:gd name="T35" fmla="*/ 60 h 409"/>
                <a:gd name="T36" fmla="*/ 20 w 156"/>
                <a:gd name="T37" fmla="*/ 43 h 409"/>
                <a:gd name="T38" fmla="*/ 28 w 156"/>
                <a:gd name="T39" fmla="*/ 27 h 409"/>
                <a:gd name="T40" fmla="*/ 37 w 156"/>
                <a:gd name="T41" fmla="*/ 12 h 409"/>
                <a:gd name="T42" fmla="*/ 46 w 156"/>
                <a:gd name="T43" fmla="*/ 0 h 409"/>
                <a:gd name="T44" fmla="*/ 46 w 156"/>
                <a:gd name="T45" fmla="*/ 0 h 409"/>
                <a:gd name="T46" fmla="*/ 50 w 156"/>
                <a:gd name="T47" fmla="*/ 4 h 409"/>
                <a:gd name="T48" fmla="*/ 58 w 156"/>
                <a:gd name="T49" fmla="*/ 16 h 409"/>
                <a:gd name="T50" fmla="*/ 69 w 156"/>
                <a:gd name="T51" fmla="*/ 35 h 409"/>
                <a:gd name="T52" fmla="*/ 83 w 156"/>
                <a:gd name="T53" fmla="*/ 60 h 409"/>
                <a:gd name="T54" fmla="*/ 98 w 156"/>
                <a:gd name="T55" fmla="*/ 90 h 409"/>
                <a:gd name="T56" fmla="*/ 113 w 156"/>
                <a:gd name="T57" fmla="*/ 119 h 409"/>
                <a:gd name="T58" fmla="*/ 127 w 156"/>
                <a:gd name="T59" fmla="*/ 153 h 409"/>
                <a:gd name="T60" fmla="*/ 140 w 156"/>
                <a:gd name="T61" fmla="*/ 184 h 409"/>
                <a:gd name="T62" fmla="*/ 149 w 156"/>
                <a:gd name="T63" fmla="*/ 216 h 409"/>
                <a:gd name="T64" fmla="*/ 155 w 156"/>
                <a:gd name="T65" fmla="*/ 244 h 409"/>
                <a:gd name="T66" fmla="*/ 115 w 156"/>
                <a:gd name="T67" fmla="*/ 408 h 4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6"/>
                <a:gd name="T103" fmla="*/ 0 h 409"/>
                <a:gd name="T104" fmla="*/ 156 w 156"/>
                <a:gd name="T105" fmla="*/ 409 h 4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6" h="409">
                  <a:moveTo>
                    <a:pt x="115" y="408"/>
                  </a:moveTo>
                  <a:lnTo>
                    <a:pt x="98" y="391"/>
                  </a:lnTo>
                  <a:lnTo>
                    <a:pt x="81" y="375"/>
                  </a:lnTo>
                  <a:lnTo>
                    <a:pt x="64" y="353"/>
                  </a:lnTo>
                  <a:lnTo>
                    <a:pt x="50" y="332"/>
                  </a:lnTo>
                  <a:lnTo>
                    <a:pt x="35" y="309"/>
                  </a:lnTo>
                  <a:lnTo>
                    <a:pt x="23" y="288"/>
                  </a:lnTo>
                  <a:lnTo>
                    <a:pt x="12" y="262"/>
                  </a:lnTo>
                  <a:lnTo>
                    <a:pt x="5" y="239"/>
                  </a:lnTo>
                  <a:lnTo>
                    <a:pt x="0" y="214"/>
                  </a:lnTo>
                  <a:lnTo>
                    <a:pt x="0" y="193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3" y="124"/>
                  </a:lnTo>
                  <a:lnTo>
                    <a:pt x="5" y="103"/>
                  </a:lnTo>
                  <a:lnTo>
                    <a:pt x="9" y="82"/>
                  </a:lnTo>
                  <a:lnTo>
                    <a:pt x="16" y="60"/>
                  </a:lnTo>
                  <a:lnTo>
                    <a:pt x="20" y="43"/>
                  </a:lnTo>
                  <a:lnTo>
                    <a:pt x="28" y="27"/>
                  </a:lnTo>
                  <a:lnTo>
                    <a:pt x="37" y="12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8" y="16"/>
                  </a:lnTo>
                  <a:lnTo>
                    <a:pt x="69" y="35"/>
                  </a:lnTo>
                  <a:lnTo>
                    <a:pt x="83" y="60"/>
                  </a:lnTo>
                  <a:lnTo>
                    <a:pt x="98" y="90"/>
                  </a:lnTo>
                  <a:lnTo>
                    <a:pt x="113" y="119"/>
                  </a:lnTo>
                  <a:lnTo>
                    <a:pt x="127" y="153"/>
                  </a:lnTo>
                  <a:lnTo>
                    <a:pt x="140" y="184"/>
                  </a:lnTo>
                  <a:lnTo>
                    <a:pt x="149" y="216"/>
                  </a:lnTo>
                  <a:lnTo>
                    <a:pt x="155" y="244"/>
                  </a:lnTo>
                  <a:lnTo>
                    <a:pt x="115" y="40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0" name="Freeform 232"/>
            <p:cNvSpPr>
              <a:spLocks/>
            </p:cNvSpPr>
            <p:nvPr/>
          </p:nvSpPr>
          <p:spPr bwMode="auto">
            <a:xfrm>
              <a:off x="2235" y="2304"/>
              <a:ext cx="156" cy="409"/>
            </a:xfrm>
            <a:custGeom>
              <a:avLst/>
              <a:gdLst>
                <a:gd name="T0" fmla="*/ 115 w 156"/>
                <a:gd name="T1" fmla="*/ 408 h 409"/>
                <a:gd name="T2" fmla="*/ 98 w 156"/>
                <a:gd name="T3" fmla="*/ 391 h 409"/>
                <a:gd name="T4" fmla="*/ 81 w 156"/>
                <a:gd name="T5" fmla="*/ 375 h 409"/>
                <a:gd name="T6" fmla="*/ 64 w 156"/>
                <a:gd name="T7" fmla="*/ 353 h 409"/>
                <a:gd name="T8" fmla="*/ 50 w 156"/>
                <a:gd name="T9" fmla="*/ 332 h 409"/>
                <a:gd name="T10" fmla="*/ 35 w 156"/>
                <a:gd name="T11" fmla="*/ 309 h 409"/>
                <a:gd name="T12" fmla="*/ 23 w 156"/>
                <a:gd name="T13" fmla="*/ 288 h 409"/>
                <a:gd name="T14" fmla="*/ 12 w 156"/>
                <a:gd name="T15" fmla="*/ 262 h 409"/>
                <a:gd name="T16" fmla="*/ 5 w 156"/>
                <a:gd name="T17" fmla="*/ 239 h 409"/>
                <a:gd name="T18" fmla="*/ 0 w 156"/>
                <a:gd name="T19" fmla="*/ 214 h 409"/>
                <a:gd name="T20" fmla="*/ 0 w 156"/>
                <a:gd name="T21" fmla="*/ 193 h 409"/>
                <a:gd name="T22" fmla="*/ 0 w 156"/>
                <a:gd name="T23" fmla="*/ 193 h 409"/>
                <a:gd name="T24" fmla="*/ 0 w 156"/>
                <a:gd name="T25" fmla="*/ 168 h 409"/>
                <a:gd name="T26" fmla="*/ 0 w 156"/>
                <a:gd name="T27" fmla="*/ 145 h 409"/>
                <a:gd name="T28" fmla="*/ 3 w 156"/>
                <a:gd name="T29" fmla="*/ 124 h 409"/>
                <a:gd name="T30" fmla="*/ 5 w 156"/>
                <a:gd name="T31" fmla="*/ 103 h 409"/>
                <a:gd name="T32" fmla="*/ 9 w 156"/>
                <a:gd name="T33" fmla="*/ 82 h 409"/>
                <a:gd name="T34" fmla="*/ 16 w 156"/>
                <a:gd name="T35" fmla="*/ 60 h 409"/>
                <a:gd name="T36" fmla="*/ 20 w 156"/>
                <a:gd name="T37" fmla="*/ 43 h 409"/>
                <a:gd name="T38" fmla="*/ 28 w 156"/>
                <a:gd name="T39" fmla="*/ 27 h 409"/>
                <a:gd name="T40" fmla="*/ 37 w 156"/>
                <a:gd name="T41" fmla="*/ 12 h 409"/>
                <a:gd name="T42" fmla="*/ 46 w 156"/>
                <a:gd name="T43" fmla="*/ 0 h 409"/>
                <a:gd name="T44" fmla="*/ 46 w 156"/>
                <a:gd name="T45" fmla="*/ 0 h 409"/>
                <a:gd name="T46" fmla="*/ 50 w 156"/>
                <a:gd name="T47" fmla="*/ 4 h 409"/>
                <a:gd name="T48" fmla="*/ 58 w 156"/>
                <a:gd name="T49" fmla="*/ 16 h 409"/>
                <a:gd name="T50" fmla="*/ 69 w 156"/>
                <a:gd name="T51" fmla="*/ 35 h 409"/>
                <a:gd name="T52" fmla="*/ 83 w 156"/>
                <a:gd name="T53" fmla="*/ 60 h 409"/>
                <a:gd name="T54" fmla="*/ 98 w 156"/>
                <a:gd name="T55" fmla="*/ 90 h 409"/>
                <a:gd name="T56" fmla="*/ 113 w 156"/>
                <a:gd name="T57" fmla="*/ 119 h 409"/>
                <a:gd name="T58" fmla="*/ 127 w 156"/>
                <a:gd name="T59" fmla="*/ 153 h 409"/>
                <a:gd name="T60" fmla="*/ 140 w 156"/>
                <a:gd name="T61" fmla="*/ 184 h 409"/>
                <a:gd name="T62" fmla="*/ 149 w 156"/>
                <a:gd name="T63" fmla="*/ 216 h 409"/>
                <a:gd name="T64" fmla="*/ 155 w 156"/>
                <a:gd name="T65" fmla="*/ 244 h 4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409"/>
                <a:gd name="T101" fmla="*/ 156 w 156"/>
                <a:gd name="T102" fmla="*/ 409 h 4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409">
                  <a:moveTo>
                    <a:pt x="115" y="408"/>
                  </a:moveTo>
                  <a:lnTo>
                    <a:pt x="98" y="391"/>
                  </a:lnTo>
                  <a:lnTo>
                    <a:pt x="81" y="375"/>
                  </a:lnTo>
                  <a:lnTo>
                    <a:pt x="64" y="353"/>
                  </a:lnTo>
                  <a:lnTo>
                    <a:pt x="50" y="332"/>
                  </a:lnTo>
                  <a:lnTo>
                    <a:pt x="35" y="309"/>
                  </a:lnTo>
                  <a:lnTo>
                    <a:pt x="23" y="288"/>
                  </a:lnTo>
                  <a:lnTo>
                    <a:pt x="12" y="262"/>
                  </a:lnTo>
                  <a:lnTo>
                    <a:pt x="5" y="239"/>
                  </a:lnTo>
                  <a:lnTo>
                    <a:pt x="0" y="214"/>
                  </a:lnTo>
                  <a:lnTo>
                    <a:pt x="0" y="193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3" y="124"/>
                  </a:lnTo>
                  <a:lnTo>
                    <a:pt x="5" y="103"/>
                  </a:lnTo>
                  <a:lnTo>
                    <a:pt x="9" y="82"/>
                  </a:lnTo>
                  <a:lnTo>
                    <a:pt x="16" y="60"/>
                  </a:lnTo>
                  <a:lnTo>
                    <a:pt x="20" y="43"/>
                  </a:lnTo>
                  <a:lnTo>
                    <a:pt x="28" y="27"/>
                  </a:lnTo>
                  <a:lnTo>
                    <a:pt x="37" y="12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8" y="16"/>
                  </a:lnTo>
                  <a:lnTo>
                    <a:pt x="69" y="35"/>
                  </a:lnTo>
                  <a:lnTo>
                    <a:pt x="83" y="60"/>
                  </a:lnTo>
                  <a:lnTo>
                    <a:pt x="98" y="90"/>
                  </a:lnTo>
                  <a:lnTo>
                    <a:pt x="113" y="119"/>
                  </a:lnTo>
                  <a:lnTo>
                    <a:pt x="127" y="153"/>
                  </a:lnTo>
                  <a:lnTo>
                    <a:pt x="140" y="184"/>
                  </a:lnTo>
                  <a:lnTo>
                    <a:pt x="149" y="216"/>
                  </a:lnTo>
                  <a:lnTo>
                    <a:pt x="155" y="244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1" name="Freeform 233"/>
            <p:cNvSpPr>
              <a:spLocks/>
            </p:cNvSpPr>
            <p:nvPr/>
          </p:nvSpPr>
          <p:spPr bwMode="auto">
            <a:xfrm>
              <a:off x="2273" y="2398"/>
              <a:ext cx="75" cy="318"/>
            </a:xfrm>
            <a:custGeom>
              <a:avLst/>
              <a:gdLst>
                <a:gd name="T0" fmla="*/ 74 w 75"/>
                <a:gd name="T1" fmla="*/ 304 h 318"/>
                <a:gd name="T2" fmla="*/ 53 w 75"/>
                <a:gd name="T3" fmla="*/ 268 h 318"/>
                <a:gd name="T4" fmla="*/ 38 w 75"/>
                <a:gd name="T5" fmla="*/ 231 h 318"/>
                <a:gd name="T6" fmla="*/ 25 w 75"/>
                <a:gd name="T7" fmla="*/ 195 h 318"/>
                <a:gd name="T8" fmla="*/ 16 w 75"/>
                <a:gd name="T9" fmla="*/ 161 h 318"/>
                <a:gd name="T10" fmla="*/ 8 w 75"/>
                <a:gd name="T11" fmla="*/ 128 h 318"/>
                <a:gd name="T12" fmla="*/ 4 w 75"/>
                <a:gd name="T13" fmla="*/ 98 h 318"/>
                <a:gd name="T14" fmla="*/ 4 w 75"/>
                <a:gd name="T15" fmla="*/ 69 h 318"/>
                <a:gd name="T16" fmla="*/ 4 w 75"/>
                <a:gd name="T17" fmla="*/ 41 h 318"/>
                <a:gd name="T18" fmla="*/ 6 w 75"/>
                <a:gd name="T19" fmla="*/ 18 h 318"/>
                <a:gd name="T20" fmla="*/ 8 w 75"/>
                <a:gd name="T21" fmla="*/ 0 h 318"/>
                <a:gd name="T22" fmla="*/ 8 w 75"/>
                <a:gd name="T23" fmla="*/ 0 h 318"/>
                <a:gd name="T24" fmla="*/ 4 w 75"/>
                <a:gd name="T25" fmla="*/ 20 h 318"/>
                <a:gd name="T26" fmla="*/ 2 w 75"/>
                <a:gd name="T27" fmla="*/ 43 h 318"/>
                <a:gd name="T28" fmla="*/ 0 w 75"/>
                <a:gd name="T29" fmla="*/ 71 h 318"/>
                <a:gd name="T30" fmla="*/ 0 w 75"/>
                <a:gd name="T31" fmla="*/ 103 h 318"/>
                <a:gd name="T32" fmla="*/ 2 w 75"/>
                <a:gd name="T33" fmla="*/ 134 h 318"/>
                <a:gd name="T34" fmla="*/ 6 w 75"/>
                <a:gd name="T35" fmla="*/ 167 h 318"/>
                <a:gd name="T36" fmla="*/ 13 w 75"/>
                <a:gd name="T37" fmla="*/ 204 h 318"/>
                <a:gd name="T38" fmla="*/ 25 w 75"/>
                <a:gd name="T39" fmla="*/ 241 h 318"/>
                <a:gd name="T40" fmla="*/ 39 w 75"/>
                <a:gd name="T41" fmla="*/ 279 h 318"/>
                <a:gd name="T42" fmla="*/ 59 w 75"/>
                <a:gd name="T43" fmla="*/ 317 h 318"/>
                <a:gd name="T44" fmla="*/ 74 w 75"/>
                <a:gd name="T45" fmla="*/ 304 h 3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5"/>
                <a:gd name="T70" fmla="*/ 0 h 318"/>
                <a:gd name="T71" fmla="*/ 75 w 75"/>
                <a:gd name="T72" fmla="*/ 318 h 3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5" h="318">
                  <a:moveTo>
                    <a:pt x="74" y="304"/>
                  </a:moveTo>
                  <a:lnTo>
                    <a:pt x="53" y="268"/>
                  </a:lnTo>
                  <a:lnTo>
                    <a:pt x="38" y="231"/>
                  </a:lnTo>
                  <a:lnTo>
                    <a:pt x="25" y="195"/>
                  </a:lnTo>
                  <a:lnTo>
                    <a:pt x="16" y="161"/>
                  </a:lnTo>
                  <a:lnTo>
                    <a:pt x="8" y="128"/>
                  </a:lnTo>
                  <a:lnTo>
                    <a:pt x="4" y="98"/>
                  </a:lnTo>
                  <a:lnTo>
                    <a:pt x="4" y="69"/>
                  </a:lnTo>
                  <a:lnTo>
                    <a:pt x="4" y="41"/>
                  </a:lnTo>
                  <a:lnTo>
                    <a:pt x="6" y="18"/>
                  </a:lnTo>
                  <a:lnTo>
                    <a:pt x="8" y="0"/>
                  </a:lnTo>
                  <a:lnTo>
                    <a:pt x="4" y="20"/>
                  </a:lnTo>
                  <a:lnTo>
                    <a:pt x="2" y="43"/>
                  </a:lnTo>
                  <a:lnTo>
                    <a:pt x="0" y="71"/>
                  </a:lnTo>
                  <a:lnTo>
                    <a:pt x="0" y="103"/>
                  </a:lnTo>
                  <a:lnTo>
                    <a:pt x="2" y="134"/>
                  </a:lnTo>
                  <a:lnTo>
                    <a:pt x="6" y="167"/>
                  </a:lnTo>
                  <a:lnTo>
                    <a:pt x="13" y="204"/>
                  </a:lnTo>
                  <a:lnTo>
                    <a:pt x="25" y="241"/>
                  </a:lnTo>
                  <a:lnTo>
                    <a:pt x="39" y="279"/>
                  </a:lnTo>
                  <a:lnTo>
                    <a:pt x="59" y="317"/>
                  </a:lnTo>
                  <a:lnTo>
                    <a:pt x="74" y="30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" name="Freeform 234"/>
            <p:cNvSpPr>
              <a:spLocks/>
            </p:cNvSpPr>
            <p:nvPr/>
          </p:nvSpPr>
          <p:spPr bwMode="auto">
            <a:xfrm>
              <a:off x="2319" y="2410"/>
              <a:ext cx="187" cy="405"/>
            </a:xfrm>
            <a:custGeom>
              <a:avLst/>
              <a:gdLst>
                <a:gd name="T0" fmla="*/ 38 w 187"/>
                <a:gd name="T1" fmla="*/ 339 h 405"/>
                <a:gd name="T2" fmla="*/ 31 w 187"/>
                <a:gd name="T3" fmla="*/ 319 h 405"/>
                <a:gd name="T4" fmla="*/ 23 w 187"/>
                <a:gd name="T5" fmla="*/ 300 h 405"/>
                <a:gd name="T6" fmla="*/ 17 w 187"/>
                <a:gd name="T7" fmla="*/ 279 h 405"/>
                <a:gd name="T8" fmla="*/ 13 w 187"/>
                <a:gd name="T9" fmla="*/ 259 h 405"/>
                <a:gd name="T10" fmla="*/ 8 w 187"/>
                <a:gd name="T11" fmla="*/ 238 h 405"/>
                <a:gd name="T12" fmla="*/ 4 w 187"/>
                <a:gd name="T13" fmla="*/ 217 h 405"/>
                <a:gd name="T14" fmla="*/ 2 w 187"/>
                <a:gd name="T15" fmla="*/ 197 h 405"/>
                <a:gd name="T16" fmla="*/ 0 w 187"/>
                <a:gd name="T17" fmla="*/ 176 h 405"/>
                <a:gd name="T18" fmla="*/ 0 w 187"/>
                <a:gd name="T19" fmla="*/ 160 h 405"/>
                <a:gd name="T20" fmla="*/ 0 w 187"/>
                <a:gd name="T21" fmla="*/ 146 h 405"/>
                <a:gd name="T22" fmla="*/ 0 w 187"/>
                <a:gd name="T23" fmla="*/ 146 h 405"/>
                <a:gd name="T24" fmla="*/ 2 w 187"/>
                <a:gd name="T25" fmla="*/ 128 h 405"/>
                <a:gd name="T26" fmla="*/ 6 w 187"/>
                <a:gd name="T27" fmla="*/ 114 h 405"/>
                <a:gd name="T28" fmla="*/ 8 w 187"/>
                <a:gd name="T29" fmla="*/ 97 h 405"/>
                <a:gd name="T30" fmla="*/ 15 w 187"/>
                <a:gd name="T31" fmla="*/ 80 h 405"/>
                <a:gd name="T32" fmla="*/ 18 w 187"/>
                <a:gd name="T33" fmla="*/ 65 h 405"/>
                <a:gd name="T34" fmla="*/ 25 w 187"/>
                <a:gd name="T35" fmla="*/ 49 h 405"/>
                <a:gd name="T36" fmla="*/ 31 w 187"/>
                <a:gd name="T37" fmla="*/ 34 h 405"/>
                <a:gd name="T38" fmla="*/ 38 w 187"/>
                <a:gd name="T39" fmla="*/ 21 h 405"/>
                <a:gd name="T40" fmla="*/ 44 w 187"/>
                <a:gd name="T41" fmla="*/ 13 h 405"/>
                <a:gd name="T42" fmla="*/ 52 w 187"/>
                <a:gd name="T43" fmla="*/ 4 h 405"/>
                <a:gd name="T44" fmla="*/ 52 w 187"/>
                <a:gd name="T45" fmla="*/ 4 h 405"/>
                <a:gd name="T46" fmla="*/ 57 w 187"/>
                <a:gd name="T47" fmla="*/ 0 h 405"/>
                <a:gd name="T48" fmla="*/ 59 w 187"/>
                <a:gd name="T49" fmla="*/ 0 h 405"/>
                <a:gd name="T50" fmla="*/ 61 w 187"/>
                <a:gd name="T51" fmla="*/ 2 h 405"/>
                <a:gd name="T52" fmla="*/ 63 w 187"/>
                <a:gd name="T53" fmla="*/ 2 h 405"/>
                <a:gd name="T54" fmla="*/ 63 w 187"/>
                <a:gd name="T55" fmla="*/ 4 h 405"/>
                <a:gd name="T56" fmla="*/ 63 w 187"/>
                <a:gd name="T57" fmla="*/ 4 h 405"/>
                <a:gd name="T58" fmla="*/ 66 w 187"/>
                <a:gd name="T59" fmla="*/ 4 h 405"/>
                <a:gd name="T60" fmla="*/ 69 w 187"/>
                <a:gd name="T61" fmla="*/ 10 h 405"/>
                <a:gd name="T62" fmla="*/ 73 w 187"/>
                <a:gd name="T63" fmla="*/ 19 h 405"/>
                <a:gd name="T64" fmla="*/ 80 w 187"/>
                <a:gd name="T65" fmla="*/ 29 h 405"/>
                <a:gd name="T66" fmla="*/ 86 w 187"/>
                <a:gd name="T67" fmla="*/ 42 h 405"/>
                <a:gd name="T68" fmla="*/ 94 w 187"/>
                <a:gd name="T69" fmla="*/ 54 h 405"/>
                <a:gd name="T70" fmla="*/ 101 w 187"/>
                <a:gd name="T71" fmla="*/ 72 h 405"/>
                <a:gd name="T72" fmla="*/ 107 w 187"/>
                <a:gd name="T73" fmla="*/ 86 h 405"/>
                <a:gd name="T74" fmla="*/ 112 w 187"/>
                <a:gd name="T75" fmla="*/ 101 h 405"/>
                <a:gd name="T76" fmla="*/ 116 w 187"/>
                <a:gd name="T77" fmla="*/ 116 h 405"/>
                <a:gd name="T78" fmla="*/ 116 w 187"/>
                <a:gd name="T79" fmla="*/ 116 h 405"/>
                <a:gd name="T80" fmla="*/ 119 w 187"/>
                <a:gd name="T81" fmla="*/ 132 h 405"/>
                <a:gd name="T82" fmla="*/ 124 w 187"/>
                <a:gd name="T83" fmla="*/ 155 h 405"/>
                <a:gd name="T84" fmla="*/ 133 w 187"/>
                <a:gd name="T85" fmla="*/ 185 h 405"/>
                <a:gd name="T86" fmla="*/ 143 w 187"/>
                <a:gd name="T87" fmla="*/ 217 h 405"/>
                <a:gd name="T88" fmla="*/ 151 w 187"/>
                <a:gd name="T89" fmla="*/ 252 h 405"/>
                <a:gd name="T90" fmla="*/ 160 w 187"/>
                <a:gd name="T91" fmla="*/ 286 h 405"/>
                <a:gd name="T92" fmla="*/ 168 w 187"/>
                <a:gd name="T93" fmla="*/ 321 h 405"/>
                <a:gd name="T94" fmla="*/ 177 w 187"/>
                <a:gd name="T95" fmla="*/ 353 h 405"/>
                <a:gd name="T96" fmla="*/ 183 w 187"/>
                <a:gd name="T97" fmla="*/ 383 h 405"/>
                <a:gd name="T98" fmla="*/ 186 w 187"/>
                <a:gd name="T99" fmla="*/ 404 h 405"/>
                <a:gd name="T100" fmla="*/ 38 w 187"/>
                <a:gd name="T101" fmla="*/ 339 h 4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"/>
                <a:gd name="T154" fmla="*/ 0 h 405"/>
                <a:gd name="T155" fmla="*/ 187 w 187"/>
                <a:gd name="T156" fmla="*/ 405 h 4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" h="405">
                  <a:moveTo>
                    <a:pt x="38" y="339"/>
                  </a:moveTo>
                  <a:lnTo>
                    <a:pt x="31" y="319"/>
                  </a:lnTo>
                  <a:lnTo>
                    <a:pt x="23" y="300"/>
                  </a:lnTo>
                  <a:lnTo>
                    <a:pt x="17" y="279"/>
                  </a:lnTo>
                  <a:lnTo>
                    <a:pt x="13" y="259"/>
                  </a:lnTo>
                  <a:lnTo>
                    <a:pt x="8" y="238"/>
                  </a:lnTo>
                  <a:lnTo>
                    <a:pt x="4" y="217"/>
                  </a:lnTo>
                  <a:lnTo>
                    <a:pt x="2" y="197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28"/>
                  </a:lnTo>
                  <a:lnTo>
                    <a:pt x="6" y="114"/>
                  </a:lnTo>
                  <a:lnTo>
                    <a:pt x="8" y="97"/>
                  </a:lnTo>
                  <a:lnTo>
                    <a:pt x="15" y="80"/>
                  </a:lnTo>
                  <a:lnTo>
                    <a:pt x="18" y="65"/>
                  </a:lnTo>
                  <a:lnTo>
                    <a:pt x="25" y="49"/>
                  </a:lnTo>
                  <a:lnTo>
                    <a:pt x="31" y="34"/>
                  </a:lnTo>
                  <a:lnTo>
                    <a:pt x="38" y="21"/>
                  </a:lnTo>
                  <a:lnTo>
                    <a:pt x="44" y="13"/>
                  </a:lnTo>
                  <a:lnTo>
                    <a:pt x="52" y="4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9" y="10"/>
                  </a:lnTo>
                  <a:lnTo>
                    <a:pt x="73" y="19"/>
                  </a:lnTo>
                  <a:lnTo>
                    <a:pt x="80" y="29"/>
                  </a:lnTo>
                  <a:lnTo>
                    <a:pt x="86" y="42"/>
                  </a:lnTo>
                  <a:lnTo>
                    <a:pt x="94" y="54"/>
                  </a:lnTo>
                  <a:lnTo>
                    <a:pt x="101" y="72"/>
                  </a:lnTo>
                  <a:lnTo>
                    <a:pt x="107" y="86"/>
                  </a:lnTo>
                  <a:lnTo>
                    <a:pt x="112" y="101"/>
                  </a:lnTo>
                  <a:lnTo>
                    <a:pt x="116" y="116"/>
                  </a:lnTo>
                  <a:lnTo>
                    <a:pt x="119" y="132"/>
                  </a:lnTo>
                  <a:lnTo>
                    <a:pt x="124" y="155"/>
                  </a:lnTo>
                  <a:lnTo>
                    <a:pt x="133" y="185"/>
                  </a:lnTo>
                  <a:lnTo>
                    <a:pt x="143" y="217"/>
                  </a:lnTo>
                  <a:lnTo>
                    <a:pt x="151" y="252"/>
                  </a:lnTo>
                  <a:lnTo>
                    <a:pt x="160" y="286"/>
                  </a:lnTo>
                  <a:lnTo>
                    <a:pt x="168" y="321"/>
                  </a:lnTo>
                  <a:lnTo>
                    <a:pt x="177" y="353"/>
                  </a:lnTo>
                  <a:lnTo>
                    <a:pt x="183" y="383"/>
                  </a:lnTo>
                  <a:lnTo>
                    <a:pt x="186" y="404"/>
                  </a:lnTo>
                  <a:lnTo>
                    <a:pt x="38" y="33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3" name="Freeform 235"/>
            <p:cNvSpPr>
              <a:spLocks/>
            </p:cNvSpPr>
            <p:nvPr/>
          </p:nvSpPr>
          <p:spPr bwMode="auto">
            <a:xfrm>
              <a:off x="2319" y="2410"/>
              <a:ext cx="187" cy="405"/>
            </a:xfrm>
            <a:custGeom>
              <a:avLst/>
              <a:gdLst>
                <a:gd name="T0" fmla="*/ 38 w 187"/>
                <a:gd name="T1" fmla="*/ 339 h 405"/>
                <a:gd name="T2" fmla="*/ 31 w 187"/>
                <a:gd name="T3" fmla="*/ 319 h 405"/>
                <a:gd name="T4" fmla="*/ 23 w 187"/>
                <a:gd name="T5" fmla="*/ 300 h 405"/>
                <a:gd name="T6" fmla="*/ 17 w 187"/>
                <a:gd name="T7" fmla="*/ 279 h 405"/>
                <a:gd name="T8" fmla="*/ 13 w 187"/>
                <a:gd name="T9" fmla="*/ 259 h 405"/>
                <a:gd name="T10" fmla="*/ 8 w 187"/>
                <a:gd name="T11" fmla="*/ 238 h 405"/>
                <a:gd name="T12" fmla="*/ 4 w 187"/>
                <a:gd name="T13" fmla="*/ 217 h 405"/>
                <a:gd name="T14" fmla="*/ 2 w 187"/>
                <a:gd name="T15" fmla="*/ 197 h 405"/>
                <a:gd name="T16" fmla="*/ 0 w 187"/>
                <a:gd name="T17" fmla="*/ 176 h 405"/>
                <a:gd name="T18" fmla="*/ 0 w 187"/>
                <a:gd name="T19" fmla="*/ 160 h 405"/>
                <a:gd name="T20" fmla="*/ 0 w 187"/>
                <a:gd name="T21" fmla="*/ 146 h 405"/>
                <a:gd name="T22" fmla="*/ 0 w 187"/>
                <a:gd name="T23" fmla="*/ 146 h 405"/>
                <a:gd name="T24" fmla="*/ 2 w 187"/>
                <a:gd name="T25" fmla="*/ 128 h 405"/>
                <a:gd name="T26" fmla="*/ 6 w 187"/>
                <a:gd name="T27" fmla="*/ 114 h 405"/>
                <a:gd name="T28" fmla="*/ 8 w 187"/>
                <a:gd name="T29" fmla="*/ 97 h 405"/>
                <a:gd name="T30" fmla="*/ 15 w 187"/>
                <a:gd name="T31" fmla="*/ 80 h 405"/>
                <a:gd name="T32" fmla="*/ 18 w 187"/>
                <a:gd name="T33" fmla="*/ 65 h 405"/>
                <a:gd name="T34" fmla="*/ 25 w 187"/>
                <a:gd name="T35" fmla="*/ 49 h 405"/>
                <a:gd name="T36" fmla="*/ 31 w 187"/>
                <a:gd name="T37" fmla="*/ 34 h 405"/>
                <a:gd name="T38" fmla="*/ 38 w 187"/>
                <a:gd name="T39" fmla="*/ 21 h 405"/>
                <a:gd name="T40" fmla="*/ 44 w 187"/>
                <a:gd name="T41" fmla="*/ 13 h 405"/>
                <a:gd name="T42" fmla="*/ 52 w 187"/>
                <a:gd name="T43" fmla="*/ 4 h 405"/>
                <a:gd name="T44" fmla="*/ 52 w 187"/>
                <a:gd name="T45" fmla="*/ 4 h 405"/>
                <a:gd name="T46" fmla="*/ 57 w 187"/>
                <a:gd name="T47" fmla="*/ 0 h 405"/>
                <a:gd name="T48" fmla="*/ 59 w 187"/>
                <a:gd name="T49" fmla="*/ 0 h 405"/>
                <a:gd name="T50" fmla="*/ 61 w 187"/>
                <a:gd name="T51" fmla="*/ 2 h 405"/>
                <a:gd name="T52" fmla="*/ 63 w 187"/>
                <a:gd name="T53" fmla="*/ 2 h 405"/>
                <a:gd name="T54" fmla="*/ 63 w 187"/>
                <a:gd name="T55" fmla="*/ 4 h 405"/>
                <a:gd name="T56" fmla="*/ 63 w 187"/>
                <a:gd name="T57" fmla="*/ 4 h 405"/>
                <a:gd name="T58" fmla="*/ 66 w 187"/>
                <a:gd name="T59" fmla="*/ 4 h 405"/>
                <a:gd name="T60" fmla="*/ 69 w 187"/>
                <a:gd name="T61" fmla="*/ 10 h 405"/>
                <a:gd name="T62" fmla="*/ 73 w 187"/>
                <a:gd name="T63" fmla="*/ 19 h 405"/>
                <a:gd name="T64" fmla="*/ 80 w 187"/>
                <a:gd name="T65" fmla="*/ 29 h 405"/>
                <a:gd name="T66" fmla="*/ 86 w 187"/>
                <a:gd name="T67" fmla="*/ 42 h 405"/>
                <a:gd name="T68" fmla="*/ 94 w 187"/>
                <a:gd name="T69" fmla="*/ 54 h 405"/>
                <a:gd name="T70" fmla="*/ 101 w 187"/>
                <a:gd name="T71" fmla="*/ 72 h 405"/>
                <a:gd name="T72" fmla="*/ 107 w 187"/>
                <a:gd name="T73" fmla="*/ 86 h 405"/>
                <a:gd name="T74" fmla="*/ 112 w 187"/>
                <a:gd name="T75" fmla="*/ 101 h 405"/>
                <a:gd name="T76" fmla="*/ 116 w 187"/>
                <a:gd name="T77" fmla="*/ 116 h 405"/>
                <a:gd name="T78" fmla="*/ 116 w 187"/>
                <a:gd name="T79" fmla="*/ 116 h 405"/>
                <a:gd name="T80" fmla="*/ 119 w 187"/>
                <a:gd name="T81" fmla="*/ 132 h 405"/>
                <a:gd name="T82" fmla="*/ 124 w 187"/>
                <a:gd name="T83" fmla="*/ 155 h 405"/>
                <a:gd name="T84" fmla="*/ 133 w 187"/>
                <a:gd name="T85" fmla="*/ 185 h 405"/>
                <a:gd name="T86" fmla="*/ 143 w 187"/>
                <a:gd name="T87" fmla="*/ 217 h 405"/>
                <a:gd name="T88" fmla="*/ 151 w 187"/>
                <a:gd name="T89" fmla="*/ 252 h 405"/>
                <a:gd name="T90" fmla="*/ 160 w 187"/>
                <a:gd name="T91" fmla="*/ 286 h 405"/>
                <a:gd name="T92" fmla="*/ 168 w 187"/>
                <a:gd name="T93" fmla="*/ 321 h 405"/>
                <a:gd name="T94" fmla="*/ 177 w 187"/>
                <a:gd name="T95" fmla="*/ 353 h 405"/>
                <a:gd name="T96" fmla="*/ 183 w 187"/>
                <a:gd name="T97" fmla="*/ 383 h 405"/>
                <a:gd name="T98" fmla="*/ 186 w 187"/>
                <a:gd name="T99" fmla="*/ 404 h 4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405"/>
                <a:gd name="T152" fmla="*/ 187 w 187"/>
                <a:gd name="T153" fmla="*/ 405 h 40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405">
                  <a:moveTo>
                    <a:pt x="38" y="339"/>
                  </a:moveTo>
                  <a:lnTo>
                    <a:pt x="31" y="319"/>
                  </a:lnTo>
                  <a:lnTo>
                    <a:pt x="23" y="300"/>
                  </a:lnTo>
                  <a:lnTo>
                    <a:pt x="17" y="279"/>
                  </a:lnTo>
                  <a:lnTo>
                    <a:pt x="13" y="259"/>
                  </a:lnTo>
                  <a:lnTo>
                    <a:pt x="8" y="238"/>
                  </a:lnTo>
                  <a:lnTo>
                    <a:pt x="4" y="217"/>
                  </a:lnTo>
                  <a:lnTo>
                    <a:pt x="2" y="197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28"/>
                  </a:lnTo>
                  <a:lnTo>
                    <a:pt x="6" y="114"/>
                  </a:lnTo>
                  <a:lnTo>
                    <a:pt x="8" y="97"/>
                  </a:lnTo>
                  <a:lnTo>
                    <a:pt x="15" y="80"/>
                  </a:lnTo>
                  <a:lnTo>
                    <a:pt x="18" y="65"/>
                  </a:lnTo>
                  <a:lnTo>
                    <a:pt x="25" y="49"/>
                  </a:lnTo>
                  <a:lnTo>
                    <a:pt x="31" y="34"/>
                  </a:lnTo>
                  <a:lnTo>
                    <a:pt x="38" y="21"/>
                  </a:lnTo>
                  <a:lnTo>
                    <a:pt x="44" y="13"/>
                  </a:lnTo>
                  <a:lnTo>
                    <a:pt x="52" y="4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9" y="10"/>
                  </a:lnTo>
                  <a:lnTo>
                    <a:pt x="73" y="19"/>
                  </a:lnTo>
                  <a:lnTo>
                    <a:pt x="80" y="29"/>
                  </a:lnTo>
                  <a:lnTo>
                    <a:pt x="86" y="42"/>
                  </a:lnTo>
                  <a:lnTo>
                    <a:pt x="94" y="54"/>
                  </a:lnTo>
                  <a:lnTo>
                    <a:pt x="101" y="72"/>
                  </a:lnTo>
                  <a:lnTo>
                    <a:pt x="107" y="86"/>
                  </a:lnTo>
                  <a:lnTo>
                    <a:pt x="112" y="101"/>
                  </a:lnTo>
                  <a:lnTo>
                    <a:pt x="116" y="116"/>
                  </a:lnTo>
                  <a:lnTo>
                    <a:pt x="119" y="132"/>
                  </a:lnTo>
                  <a:lnTo>
                    <a:pt x="124" y="155"/>
                  </a:lnTo>
                  <a:lnTo>
                    <a:pt x="133" y="185"/>
                  </a:lnTo>
                  <a:lnTo>
                    <a:pt x="143" y="217"/>
                  </a:lnTo>
                  <a:lnTo>
                    <a:pt x="151" y="252"/>
                  </a:lnTo>
                  <a:lnTo>
                    <a:pt x="160" y="286"/>
                  </a:lnTo>
                  <a:lnTo>
                    <a:pt x="168" y="321"/>
                  </a:lnTo>
                  <a:lnTo>
                    <a:pt x="177" y="353"/>
                  </a:lnTo>
                  <a:lnTo>
                    <a:pt x="183" y="383"/>
                  </a:lnTo>
                  <a:lnTo>
                    <a:pt x="186" y="404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" name="Freeform 236"/>
            <p:cNvSpPr>
              <a:spLocks/>
            </p:cNvSpPr>
            <p:nvPr/>
          </p:nvSpPr>
          <p:spPr bwMode="auto">
            <a:xfrm>
              <a:off x="2366" y="2520"/>
              <a:ext cx="60" cy="270"/>
            </a:xfrm>
            <a:custGeom>
              <a:avLst/>
              <a:gdLst>
                <a:gd name="T0" fmla="*/ 59 w 60"/>
                <a:gd name="T1" fmla="*/ 269 h 270"/>
                <a:gd name="T2" fmla="*/ 43 w 60"/>
                <a:gd name="T3" fmla="*/ 237 h 270"/>
                <a:gd name="T4" fmla="*/ 31 w 60"/>
                <a:gd name="T5" fmla="*/ 207 h 270"/>
                <a:gd name="T6" fmla="*/ 22 w 60"/>
                <a:gd name="T7" fmla="*/ 176 h 270"/>
                <a:gd name="T8" fmla="*/ 15 w 60"/>
                <a:gd name="T9" fmla="*/ 144 h 270"/>
                <a:gd name="T10" fmla="*/ 10 w 60"/>
                <a:gd name="T11" fmla="*/ 115 h 270"/>
                <a:gd name="T12" fmla="*/ 6 w 60"/>
                <a:gd name="T13" fmla="*/ 87 h 270"/>
                <a:gd name="T14" fmla="*/ 4 w 60"/>
                <a:gd name="T15" fmla="*/ 62 h 270"/>
                <a:gd name="T16" fmla="*/ 4 w 60"/>
                <a:gd name="T17" fmla="*/ 37 h 270"/>
                <a:gd name="T18" fmla="*/ 4 w 60"/>
                <a:gd name="T19" fmla="*/ 16 h 270"/>
                <a:gd name="T20" fmla="*/ 4 w 60"/>
                <a:gd name="T21" fmla="*/ 0 h 270"/>
                <a:gd name="T22" fmla="*/ 4 w 60"/>
                <a:gd name="T23" fmla="*/ 0 h 270"/>
                <a:gd name="T24" fmla="*/ 2 w 60"/>
                <a:gd name="T25" fmla="*/ 16 h 270"/>
                <a:gd name="T26" fmla="*/ 2 w 60"/>
                <a:gd name="T27" fmla="*/ 37 h 270"/>
                <a:gd name="T28" fmla="*/ 0 w 60"/>
                <a:gd name="T29" fmla="*/ 61 h 270"/>
                <a:gd name="T30" fmla="*/ 0 w 60"/>
                <a:gd name="T31" fmla="*/ 85 h 270"/>
                <a:gd name="T32" fmla="*/ 2 w 60"/>
                <a:gd name="T33" fmla="*/ 113 h 270"/>
                <a:gd name="T34" fmla="*/ 6 w 60"/>
                <a:gd name="T35" fmla="*/ 142 h 270"/>
                <a:gd name="T36" fmla="*/ 10 w 60"/>
                <a:gd name="T37" fmla="*/ 174 h 270"/>
                <a:gd name="T38" fmla="*/ 18 w 60"/>
                <a:gd name="T39" fmla="*/ 204 h 270"/>
                <a:gd name="T40" fmla="*/ 29 w 60"/>
                <a:gd name="T41" fmla="*/ 234 h 270"/>
                <a:gd name="T42" fmla="*/ 43 w 60"/>
                <a:gd name="T43" fmla="*/ 264 h 270"/>
                <a:gd name="T44" fmla="*/ 59 w 60"/>
                <a:gd name="T45" fmla="*/ 269 h 2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0"/>
                <a:gd name="T70" fmla="*/ 0 h 270"/>
                <a:gd name="T71" fmla="*/ 60 w 60"/>
                <a:gd name="T72" fmla="*/ 270 h 2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0" h="270">
                  <a:moveTo>
                    <a:pt x="59" y="269"/>
                  </a:moveTo>
                  <a:lnTo>
                    <a:pt x="43" y="237"/>
                  </a:lnTo>
                  <a:lnTo>
                    <a:pt x="31" y="207"/>
                  </a:lnTo>
                  <a:lnTo>
                    <a:pt x="22" y="176"/>
                  </a:lnTo>
                  <a:lnTo>
                    <a:pt x="15" y="144"/>
                  </a:lnTo>
                  <a:lnTo>
                    <a:pt x="10" y="115"/>
                  </a:lnTo>
                  <a:lnTo>
                    <a:pt x="6" y="87"/>
                  </a:lnTo>
                  <a:lnTo>
                    <a:pt x="4" y="62"/>
                  </a:lnTo>
                  <a:lnTo>
                    <a:pt x="4" y="37"/>
                  </a:lnTo>
                  <a:lnTo>
                    <a:pt x="4" y="16"/>
                  </a:lnTo>
                  <a:lnTo>
                    <a:pt x="4" y="0"/>
                  </a:lnTo>
                  <a:lnTo>
                    <a:pt x="2" y="16"/>
                  </a:lnTo>
                  <a:lnTo>
                    <a:pt x="2" y="37"/>
                  </a:lnTo>
                  <a:lnTo>
                    <a:pt x="0" y="61"/>
                  </a:lnTo>
                  <a:lnTo>
                    <a:pt x="0" y="85"/>
                  </a:lnTo>
                  <a:lnTo>
                    <a:pt x="2" y="113"/>
                  </a:lnTo>
                  <a:lnTo>
                    <a:pt x="6" y="142"/>
                  </a:lnTo>
                  <a:lnTo>
                    <a:pt x="10" y="174"/>
                  </a:lnTo>
                  <a:lnTo>
                    <a:pt x="18" y="204"/>
                  </a:lnTo>
                  <a:lnTo>
                    <a:pt x="29" y="234"/>
                  </a:lnTo>
                  <a:lnTo>
                    <a:pt x="43" y="264"/>
                  </a:lnTo>
                  <a:lnTo>
                    <a:pt x="59" y="26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" name="Freeform 237"/>
            <p:cNvSpPr>
              <a:spLocks/>
            </p:cNvSpPr>
            <p:nvPr/>
          </p:nvSpPr>
          <p:spPr bwMode="auto">
            <a:xfrm>
              <a:off x="1931" y="2391"/>
              <a:ext cx="374" cy="403"/>
            </a:xfrm>
            <a:custGeom>
              <a:avLst/>
              <a:gdLst>
                <a:gd name="T0" fmla="*/ 227 w 374"/>
                <a:gd name="T1" fmla="*/ 309 h 403"/>
                <a:gd name="T2" fmla="*/ 212 w 374"/>
                <a:gd name="T3" fmla="*/ 298 h 403"/>
                <a:gd name="T4" fmla="*/ 198 w 374"/>
                <a:gd name="T5" fmla="*/ 287 h 403"/>
                <a:gd name="T6" fmla="*/ 180 w 374"/>
                <a:gd name="T7" fmla="*/ 275 h 403"/>
                <a:gd name="T8" fmla="*/ 163 w 374"/>
                <a:gd name="T9" fmla="*/ 264 h 403"/>
                <a:gd name="T10" fmla="*/ 147 w 374"/>
                <a:gd name="T11" fmla="*/ 250 h 403"/>
                <a:gd name="T12" fmla="*/ 128 w 374"/>
                <a:gd name="T13" fmla="*/ 238 h 403"/>
                <a:gd name="T14" fmla="*/ 111 w 374"/>
                <a:gd name="T15" fmla="*/ 222 h 403"/>
                <a:gd name="T16" fmla="*/ 96 w 374"/>
                <a:gd name="T17" fmla="*/ 208 h 403"/>
                <a:gd name="T18" fmla="*/ 79 w 374"/>
                <a:gd name="T19" fmla="*/ 191 h 403"/>
                <a:gd name="T20" fmla="*/ 67 w 374"/>
                <a:gd name="T21" fmla="*/ 174 h 403"/>
                <a:gd name="T22" fmla="*/ 67 w 374"/>
                <a:gd name="T23" fmla="*/ 174 h 403"/>
                <a:gd name="T24" fmla="*/ 56 w 374"/>
                <a:gd name="T25" fmla="*/ 158 h 403"/>
                <a:gd name="T26" fmla="*/ 46 w 374"/>
                <a:gd name="T27" fmla="*/ 139 h 403"/>
                <a:gd name="T28" fmla="*/ 35 w 374"/>
                <a:gd name="T29" fmla="*/ 121 h 403"/>
                <a:gd name="T30" fmla="*/ 27 w 374"/>
                <a:gd name="T31" fmla="*/ 103 h 403"/>
                <a:gd name="T32" fmla="*/ 18 w 374"/>
                <a:gd name="T33" fmla="*/ 84 h 403"/>
                <a:gd name="T34" fmla="*/ 12 w 374"/>
                <a:gd name="T35" fmla="*/ 65 h 403"/>
                <a:gd name="T36" fmla="*/ 7 w 374"/>
                <a:gd name="T37" fmla="*/ 48 h 403"/>
                <a:gd name="T38" fmla="*/ 3 w 374"/>
                <a:gd name="T39" fmla="*/ 31 h 403"/>
                <a:gd name="T40" fmla="*/ 2 w 374"/>
                <a:gd name="T41" fmla="*/ 15 h 403"/>
                <a:gd name="T42" fmla="*/ 0 w 374"/>
                <a:gd name="T43" fmla="*/ 0 h 403"/>
                <a:gd name="T44" fmla="*/ 0 w 374"/>
                <a:gd name="T45" fmla="*/ 0 h 403"/>
                <a:gd name="T46" fmla="*/ 3 w 374"/>
                <a:gd name="T47" fmla="*/ 2 h 403"/>
                <a:gd name="T48" fmla="*/ 14 w 374"/>
                <a:gd name="T49" fmla="*/ 6 h 403"/>
                <a:gd name="T50" fmla="*/ 28 w 374"/>
                <a:gd name="T51" fmla="*/ 13 h 403"/>
                <a:gd name="T52" fmla="*/ 50 w 374"/>
                <a:gd name="T53" fmla="*/ 20 h 403"/>
                <a:gd name="T54" fmla="*/ 71 w 374"/>
                <a:gd name="T55" fmla="*/ 34 h 403"/>
                <a:gd name="T56" fmla="*/ 96 w 374"/>
                <a:gd name="T57" fmla="*/ 46 h 403"/>
                <a:gd name="T58" fmla="*/ 119 w 374"/>
                <a:gd name="T59" fmla="*/ 61 h 403"/>
                <a:gd name="T60" fmla="*/ 143 w 374"/>
                <a:gd name="T61" fmla="*/ 77 h 403"/>
                <a:gd name="T62" fmla="*/ 161 w 374"/>
                <a:gd name="T63" fmla="*/ 94 h 403"/>
                <a:gd name="T64" fmla="*/ 179 w 374"/>
                <a:gd name="T65" fmla="*/ 112 h 403"/>
                <a:gd name="T66" fmla="*/ 179 w 374"/>
                <a:gd name="T67" fmla="*/ 112 h 403"/>
                <a:gd name="T68" fmla="*/ 195 w 374"/>
                <a:gd name="T69" fmla="*/ 132 h 403"/>
                <a:gd name="T70" fmla="*/ 214 w 374"/>
                <a:gd name="T71" fmla="*/ 158 h 403"/>
                <a:gd name="T72" fmla="*/ 235 w 374"/>
                <a:gd name="T73" fmla="*/ 190 h 403"/>
                <a:gd name="T74" fmla="*/ 258 w 374"/>
                <a:gd name="T75" fmla="*/ 220 h 403"/>
                <a:gd name="T76" fmla="*/ 281 w 374"/>
                <a:gd name="T77" fmla="*/ 257 h 403"/>
                <a:gd name="T78" fmla="*/ 304 w 374"/>
                <a:gd name="T79" fmla="*/ 289 h 403"/>
                <a:gd name="T80" fmla="*/ 326 w 374"/>
                <a:gd name="T81" fmla="*/ 324 h 403"/>
                <a:gd name="T82" fmla="*/ 345 w 374"/>
                <a:gd name="T83" fmla="*/ 353 h 403"/>
                <a:gd name="T84" fmla="*/ 359 w 374"/>
                <a:gd name="T85" fmla="*/ 381 h 403"/>
                <a:gd name="T86" fmla="*/ 373 w 374"/>
                <a:gd name="T87" fmla="*/ 402 h 403"/>
                <a:gd name="T88" fmla="*/ 227 w 374"/>
                <a:gd name="T89" fmla="*/ 309 h 4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74"/>
                <a:gd name="T136" fmla="*/ 0 h 403"/>
                <a:gd name="T137" fmla="*/ 374 w 374"/>
                <a:gd name="T138" fmla="*/ 403 h 4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74" h="403">
                  <a:moveTo>
                    <a:pt x="227" y="309"/>
                  </a:moveTo>
                  <a:lnTo>
                    <a:pt x="212" y="298"/>
                  </a:lnTo>
                  <a:lnTo>
                    <a:pt x="198" y="287"/>
                  </a:lnTo>
                  <a:lnTo>
                    <a:pt x="180" y="275"/>
                  </a:lnTo>
                  <a:lnTo>
                    <a:pt x="163" y="264"/>
                  </a:lnTo>
                  <a:lnTo>
                    <a:pt x="147" y="250"/>
                  </a:lnTo>
                  <a:lnTo>
                    <a:pt x="128" y="238"/>
                  </a:lnTo>
                  <a:lnTo>
                    <a:pt x="111" y="222"/>
                  </a:lnTo>
                  <a:lnTo>
                    <a:pt x="96" y="208"/>
                  </a:lnTo>
                  <a:lnTo>
                    <a:pt x="79" y="191"/>
                  </a:lnTo>
                  <a:lnTo>
                    <a:pt x="67" y="174"/>
                  </a:lnTo>
                  <a:lnTo>
                    <a:pt x="56" y="158"/>
                  </a:lnTo>
                  <a:lnTo>
                    <a:pt x="46" y="139"/>
                  </a:lnTo>
                  <a:lnTo>
                    <a:pt x="35" y="121"/>
                  </a:lnTo>
                  <a:lnTo>
                    <a:pt x="27" y="103"/>
                  </a:lnTo>
                  <a:lnTo>
                    <a:pt x="18" y="84"/>
                  </a:lnTo>
                  <a:lnTo>
                    <a:pt x="12" y="65"/>
                  </a:lnTo>
                  <a:lnTo>
                    <a:pt x="7" y="48"/>
                  </a:lnTo>
                  <a:lnTo>
                    <a:pt x="3" y="31"/>
                  </a:lnTo>
                  <a:lnTo>
                    <a:pt x="2" y="15"/>
                  </a:lnTo>
                  <a:lnTo>
                    <a:pt x="0" y="0"/>
                  </a:lnTo>
                  <a:lnTo>
                    <a:pt x="3" y="2"/>
                  </a:lnTo>
                  <a:lnTo>
                    <a:pt x="14" y="6"/>
                  </a:lnTo>
                  <a:lnTo>
                    <a:pt x="28" y="13"/>
                  </a:lnTo>
                  <a:lnTo>
                    <a:pt x="50" y="20"/>
                  </a:lnTo>
                  <a:lnTo>
                    <a:pt x="71" y="34"/>
                  </a:lnTo>
                  <a:lnTo>
                    <a:pt x="96" y="46"/>
                  </a:lnTo>
                  <a:lnTo>
                    <a:pt x="119" y="61"/>
                  </a:lnTo>
                  <a:lnTo>
                    <a:pt x="143" y="77"/>
                  </a:lnTo>
                  <a:lnTo>
                    <a:pt x="161" y="94"/>
                  </a:lnTo>
                  <a:lnTo>
                    <a:pt x="179" y="112"/>
                  </a:lnTo>
                  <a:lnTo>
                    <a:pt x="195" y="132"/>
                  </a:lnTo>
                  <a:lnTo>
                    <a:pt x="214" y="158"/>
                  </a:lnTo>
                  <a:lnTo>
                    <a:pt x="235" y="190"/>
                  </a:lnTo>
                  <a:lnTo>
                    <a:pt x="258" y="220"/>
                  </a:lnTo>
                  <a:lnTo>
                    <a:pt x="281" y="257"/>
                  </a:lnTo>
                  <a:lnTo>
                    <a:pt x="304" y="289"/>
                  </a:lnTo>
                  <a:lnTo>
                    <a:pt x="326" y="324"/>
                  </a:lnTo>
                  <a:lnTo>
                    <a:pt x="345" y="353"/>
                  </a:lnTo>
                  <a:lnTo>
                    <a:pt x="359" y="381"/>
                  </a:lnTo>
                  <a:lnTo>
                    <a:pt x="373" y="402"/>
                  </a:lnTo>
                  <a:lnTo>
                    <a:pt x="227" y="30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" name="Freeform 238"/>
            <p:cNvSpPr>
              <a:spLocks/>
            </p:cNvSpPr>
            <p:nvPr/>
          </p:nvSpPr>
          <p:spPr bwMode="auto">
            <a:xfrm>
              <a:off x="1931" y="2391"/>
              <a:ext cx="374" cy="403"/>
            </a:xfrm>
            <a:custGeom>
              <a:avLst/>
              <a:gdLst>
                <a:gd name="T0" fmla="*/ 227 w 374"/>
                <a:gd name="T1" fmla="*/ 309 h 403"/>
                <a:gd name="T2" fmla="*/ 212 w 374"/>
                <a:gd name="T3" fmla="*/ 298 h 403"/>
                <a:gd name="T4" fmla="*/ 198 w 374"/>
                <a:gd name="T5" fmla="*/ 287 h 403"/>
                <a:gd name="T6" fmla="*/ 180 w 374"/>
                <a:gd name="T7" fmla="*/ 275 h 403"/>
                <a:gd name="T8" fmla="*/ 163 w 374"/>
                <a:gd name="T9" fmla="*/ 264 h 403"/>
                <a:gd name="T10" fmla="*/ 147 w 374"/>
                <a:gd name="T11" fmla="*/ 250 h 403"/>
                <a:gd name="T12" fmla="*/ 128 w 374"/>
                <a:gd name="T13" fmla="*/ 238 h 403"/>
                <a:gd name="T14" fmla="*/ 111 w 374"/>
                <a:gd name="T15" fmla="*/ 222 h 403"/>
                <a:gd name="T16" fmla="*/ 96 w 374"/>
                <a:gd name="T17" fmla="*/ 208 h 403"/>
                <a:gd name="T18" fmla="*/ 79 w 374"/>
                <a:gd name="T19" fmla="*/ 191 h 403"/>
                <a:gd name="T20" fmla="*/ 67 w 374"/>
                <a:gd name="T21" fmla="*/ 174 h 403"/>
                <a:gd name="T22" fmla="*/ 67 w 374"/>
                <a:gd name="T23" fmla="*/ 174 h 403"/>
                <a:gd name="T24" fmla="*/ 56 w 374"/>
                <a:gd name="T25" fmla="*/ 158 h 403"/>
                <a:gd name="T26" fmla="*/ 46 w 374"/>
                <a:gd name="T27" fmla="*/ 139 h 403"/>
                <a:gd name="T28" fmla="*/ 35 w 374"/>
                <a:gd name="T29" fmla="*/ 121 h 403"/>
                <a:gd name="T30" fmla="*/ 27 w 374"/>
                <a:gd name="T31" fmla="*/ 103 h 403"/>
                <a:gd name="T32" fmla="*/ 18 w 374"/>
                <a:gd name="T33" fmla="*/ 84 h 403"/>
                <a:gd name="T34" fmla="*/ 12 w 374"/>
                <a:gd name="T35" fmla="*/ 65 h 403"/>
                <a:gd name="T36" fmla="*/ 7 w 374"/>
                <a:gd name="T37" fmla="*/ 48 h 403"/>
                <a:gd name="T38" fmla="*/ 3 w 374"/>
                <a:gd name="T39" fmla="*/ 31 h 403"/>
                <a:gd name="T40" fmla="*/ 2 w 374"/>
                <a:gd name="T41" fmla="*/ 15 h 403"/>
                <a:gd name="T42" fmla="*/ 0 w 374"/>
                <a:gd name="T43" fmla="*/ 0 h 403"/>
                <a:gd name="T44" fmla="*/ 0 w 374"/>
                <a:gd name="T45" fmla="*/ 0 h 403"/>
                <a:gd name="T46" fmla="*/ 3 w 374"/>
                <a:gd name="T47" fmla="*/ 2 h 403"/>
                <a:gd name="T48" fmla="*/ 14 w 374"/>
                <a:gd name="T49" fmla="*/ 6 h 403"/>
                <a:gd name="T50" fmla="*/ 28 w 374"/>
                <a:gd name="T51" fmla="*/ 13 h 403"/>
                <a:gd name="T52" fmla="*/ 50 w 374"/>
                <a:gd name="T53" fmla="*/ 20 h 403"/>
                <a:gd name="T54" fmla="*/ 71 w 374"/>
                <a:gd name="T55" fmla="*/ 34 h 403"/>
                <a:gd name="T56" fmla="*/ 96 w 374"/>
                <a:gd name="T57" fmla="*/ 46 h 403"/>
                <a:gd name="T58" fmla="*/ 119 w 374"/>
                <a:gd name="T59" fmla="*/ 61 h 403"/>
                <a:gd name="T60" fmla="*/ 143 w 374"/>
                <a:gd name="T61" fmla="*/ 77 h 403"/>
                <a:gd name="T62" fmla="*/ 161 w 374"/>
                <a:gd name="T63" fmla="*/ 94 h 403"/>
                <a:gd name="T64" fmla="*/ 179 w 374"/>
                <a:gd name="T65" fmla="*/ 112 h 403"/>
                <a:gd name="T66" fmla="*/ 179 w 374"/>
                <a:gd name="T67" fmla="*/ 112 h 403"/>
                <a:gd name="T68" fmla="*/ 195 w 374"/>
                <a:gd name="T69" fmla="*/ 132 h 403"/>
                <a:gd name="T70" fmla="*/ 214 w 374"/>
                <a:gd name="T71" fmla="*/ 158 h 403"/>
                <a:gd name="T72" fmla="*/ 235 w 374"/>
                <a:gd name="T73" fmla="*/ 190 h 403"/>
                <a:gd name="T74" fmla="*/ 258 w 374"/>
                <a:gd name="T75" fmla="*/ 220 h 403"/>
                <a:gd name="T76" fmla="*/ 281 w 374"/>
                <a:gd name="T77" fmla="*/ 257 h 403"/>
                <a:gd name="T78" fmla="*/ 304 w 374"/>
                <a:gd name="T79" fmla="*/ 289 h 403"/>
                <a:gd name="T80" fmla="*/ 326 w 374"/>
                <a:gd name="T81" fmla="*/ 324 h 403"/>
                <a:gd name="T82" fmla="*/ 345 w 374"/>
                <a:gd name="T83" fmla="*/ 353 h 403"/>
                <a:gd name="T84" fmla="*/ 359 w 374"/>
                <a:gd name="T85" fmla="*/ 381 h 403"/>
                <a:gd name="T86" fmla="*/ 373 w 374"/>
                <a:gd name="T87" fmla="*/ 402 h 4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4"/>
                <a:gd name="T133" fmla="*/ 0 h 403"/>
                <a:gd name="T134" fmla="*/ 374 w 374"/>
                <a:gd name="T135" fmla="*/ 403 h 4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4" h="403">
                  <a:moveTo>
                    <a:pt x="227" y="309"/>
                  </a:moveTo>
                  <a:lnTo>
                    <a:pt x="212" y="298"/>
                  </a:lnTo>
                  <a:lnTo>
                    <a:pt x="198" y="287"/>
                  </a:lnTo>
                  <a:lnTo>
                    <a:pt x="180" y="275"/>
                  </a:lnTo>
                  <a:lnTo>
                    <a:pt x="163" y="264"/>
                  </a:lnTo>
                  <a:lnTo>
                    <a:pt x="147" y="250"/>
                  </a:lnTo>
                  <a:lnTo>
                    <a:pt x="128" y="238"/>
                  </a:lnTo>
                  <a:lnTo>
                    <a:pt x="111" y="222"/>
                  </a:lnTo>
                  <a:lnTo>
                    <a:pt x="96" y="208"/>
                  </a:lnTo>
                  <a:lnTo>
                    <a:pt x="79" y="191"/>
                  </a:lnTo>
                  <a:lnTo>
                    <a:pt x="67" y="174"/>
                  </a:lnTo>
                  <a:lnTo>
                    <a:pt x="56" y="158"/>
                  </a:lnTo>
                  <a:lnTo>
                    <a:pt x="46" y="139"/>
                  </a:lnTo>
                  <a:lnTo>
                    <a:pt x="35" y="121"/>
                  </a:lnTo>
                  <a:lnTo>
                    <a:pt x="27" y="103"/>
                  </a:lnTo>
                  <a:lnTo>
                    <a:pt x="18" y="84"/>
                  </a:lnTo>
                  <a:lnTo>
                    <a:pt x="12" y="65"/>
                  </a:lnTo>
                  <a:lnTo>
                    <a:pt x="7" y="48"/>
                  </a:lnTo>
                  <a:lnTo>
                    <a:pt x="3" y="31"/>
                  </a:lnTo>
                  <a:lnTo>
                    <a:pt x="2" y="15"/>
                  </a:lnTo>
                  <a:lnTo>
                    <a:pt x="0" y="0"/>
                  </a:lnTo>
                  <a:lnTo>
                    <a:pt x="3" y="2"/>
                  </a:lnTo>
                  <a:lnTo>
                    <a:pt x="14" y="6"/>
                  </a:lnTo>
                  <a:lnTo>
                    <a:pt x="28" y="13"/>
                  </a:lnTo>
                  <a:lnTo>
                    <a:pt x="50" y="20"/>
                  </a:lnTo>
                  <a:lnTo>
                    <a:pt x="71" y="34"/>
                  </a:lnTo>
                  <a:lnTo>
                    <a:pt x="96" y="46"/>
                  </a:lnTo>
                  <a:lnTo>
                    <a:pt x="119" y="61"/>
                  </a:lnTo>
                  <a:lnTo>
                    <a:pt x="143" y="77"/>
                  </a:lnTo>
                  <a:lnTo>
                    <a:pt x="161" y="94"/>
                  </a:lnTo>
                  <a:lnTo>
                    <a:pt x="179" y="112"/>
                  </a:lnTo>
                  <a:lnTo>
                    <a:pt x="195" y="132"/>
                  </a:lnTo>
                  <a:lnTo>
                    <a:pt x="214" y="158"/>
                  </a:lnTo>
                  <a:lnTo>
                    <a:pt x="235" y="190"/>
                  </a:lnTo>
                  <a:lnTo>
                    <a:pt x="258" y="220"/>
                  </a:lnTo>
                  <a:lnTo>
                    <a:pt x="281" y="257"/>
                  </a:lnTo>
                  <a:lnTo>
                    <a:pt x="304" y="289"/>
                  </a:lnTo>
                  <a:lnTo>
                    <a:pt x="326" y="324"/>
                  </a:lnTo>
                  <a:lnTo>
                    <a:pt x="345" y="353"/>
                  </a:lnTo>
                  <a:lnTo>
                    <a:pt x="359" y="381"/>
                  </a:lnTo>
                  <a:lnTo>
                    <a:pt x="373" y="402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Freeform 239"/>
            <p:cNvSpPr>
              <a:spLocks/>
            </p:cNvSpPr>
            <p:nvPr/>
          </p:nvSpPr>
          <p:spPr bwMode="auto">
            <a:xfrm>
              <a:off x="2036" y="2497"/>
              <a:ext cx="205" cy="225"/>
            </a:xfrm>
            <a:custGeom>
              <a:avLst/>
              <a:gdLst>
                <a:gd name="T0" fmla="*/ 204 w 205"/>
                <a:gd name="T1" fmla="*/ 219 h 225"/>
                <a:gd name="T2" fmla="*/ 191 w 205"/>
                <a:gd name="T3" fmla="*/ 203 h 225"/>
                <a:gd name="T4" fmla="*/ 168 w 205"/>
                <a:gd name="T5" fmla="*/ 177 h 225"/>
                <a:gd name="T6" fmla="*/ 143 w 205"/>
                <a:gd name="T7" fmla="*/ 147 h 225"/>
                <a:gd name="T8" fmla="*/ 111 w 205"/>
                <a:gd name="T9" fmla="*/ 115 h 225"/>
                <a:gd name="T10" fmla="*/ 82 w 205"/>
                <a:gd name="T11" fmla="*/ 84 h 225"/>
                <a:gd name="T12" fmla="*/ 52 w 205"/>
                <a:gd name="T13" fmla="*/ 52 h 225"/>
                <a:gd name="T14" fmla="*/ 29 w 205"/>
                <a:gd name="T15" fmla="*/ 27 h 225"/>
                <a:gd name="T16" fmla="*/ 10 w 205"/>
                <a:gd name="T17" fmla="*/ 11 h 225"/>
                <a:gd name="T18" fmla="*/ 0 w 205"/>
                <a:gd name="T19" fmla="*/ 0 h 225"/>
                <a:gd name="T20" fmla="*/ 2 w 205"/>
                <a:gd name="T21" fmla="*/ 4 h 225"/>
                <a:gd name="T22" fmla="*/ 2 w 205"/>
                <a:gd name="T23" fmla="*/ 4 h 225"/>
                <a:gd name="T24" fmla="*/ 13 w 205"/>
                <a:gd name="T25" fmla="*/ 16 h 225"/>
                <a:gd name="T26" fmla="*/ 29 w 205"/>
                <a:gd name="T27" fmla="*/ 36 h 225"/>
                <a:gd name="T28" fmla="*/ 49 w 205"/>
                <a:gd name="T29" fmla="*/ 59 h 225"/>
                <a:gd name="T30" fmla="*/ 72 w 205"/>
                <a:gd name="T31" fmla="*/ 84 h 225"/>
                <a:gd name="T32" fmla="*/ 97 w 205"/>
                <a:gd name="T33" fmla="*/ 111 h 225"/>
                <a:gd name="T34" fmla="*/ 120 w 205"/>
                <a:gd name="T35" fmla="*/ 136 h 225"/>
                <a:gd name="T36" fmla="*/ 143 w 205"/>
                <a:gd name="T37" fmla="*/ 162 h 225"/>
                <a:gd name="T38" fmla="*/ 164 w 205"/>
                <a:gd name="T39" fmla="*/ 187 h 225"/>
                <a:gd name="T40" fmla="*/ 180 w 205"/>
                <a:gd name="T41" fmla="*/ 207 h 225"/>
                <a:gd name="T42" fmla="*/ 194 w 205"/>
                <a:gd name="T43" fmla="*/ 224 h 225"/>
                <a:gd name="T44" fmla="*/ 204 w 205"/>
                <a:gd name="T45" fmla="*/ 219 h 2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5"/>
                <a:gd name="T70" fmla="*/ 0 h 225"/>
                <a:gd name="T71" fmla="*/ 205 w 205"/>
                <a:gd name="T72" fmla="*/ 225 h 2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5" h="225">
                  <a:moveTo>
                    <a:pt x="204" y="219"/>
                  </a:moveTo>
                  <a:lnTo>
                    <a:pt x="191" y="203"/>
                  </a:lnTo>
                  <a:lnTo>
                    <a:pt x="168" y="177"/>
                  </a:lnTo>
                  <a:lnTo>
                    <a:pt x="143" y="147"/>
                  </a:lnTo>
                  <a:lnTo>
                    <a:pt x="111" y="115"/>
                  </a:lnTo>
                  <a:lnTo>
                    <a:pt x="82" y="84"/>
                  </a:lnTo>
                  <a:lnTo>
                    <a:pt x="52" y="52"/>
                  </a:lnTo>
                  <a:lnTo>
                    <a:pt x="29" y="27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2" y="4"/>
                  </a:lnTo>
                  <a:lnTo>
                    <a:pt x="13" y="16"/>
                  </a:lnTo>
                  <a:lnTo>
                    <a:pt x="29" y="36"/>
                  </a:lnTo>
                  <a:lnTo>
                    <a:pt x="49" y="59"/>
                  </a:lnTo>
                  <a:lnTo>
                    <a:pt x="72" y="84"/>
                  </a:lnTo>
                  <a:lnTo>
                    <a:pt x="97" y="111"/>
                  </a:lnTo>
                  <a:lnTo>
                    <a:pt x="120" y="136"/>
                  </a:lnTo>
                  <a:lnTo>
                    <a:pt x="143" y="162"/>
                  </a:lnTo>
                  <a:lnTo>
                    <a:pt x="164" y="187"/>
                  </a:lnTo>
                  <a:lnTo>
                    <a:pt x="180" y="207"/>
                  </a:lnTo>
                  <a:lnTo>
                    <a:pt x="194" y="224"/>
                  </a:lnTo>
                  <a:lnTo>
                    <a:pt x="204" y="21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8" name="Freeform 240"/>
            <p:cNvSpPr>
              <a:spLocks/>
            </p:cNvSpPr>
            <p:nvPr/>
          </p:nvSpPr>
          <p:spPr bwMode="auto">
            <a:xfrm>
              <a:off x="1991" y="2622"/>
              <a:ext cx="414" cy="277"/>
            </a:xfrm>
            <a:custGeom>
              <a:avLst/>
              <a:gdLst>
                <a:gd name="T0" fmla="*/ 413 w 414"/>
                <a:gd name="T1" fmla="*/ 227 h 277"/>
                <a:gd name="T2" fmla="*/ 395 w 414"/>
                <a:gd name="T3" fmla="*/ 210 h 277"/>
                <a:gd name="T4" fmla="*/ 374 w 414"/>
                <a:gd name="T5" fmla="*/ 191 h 277"/>
                <a:gd name="T6" fmla="*/ 353 w 414"/>
                <a:gd name="T7" fmla="*/ 172 h 277"/>
                <a:gd name="T8" fmla="*/ 328 w 414"/>
                <a:gd name="T9" fmla="*/ 153 h 277"/>
                <a:gd name="T10" fmla="*/ 305 w 414"/>
                <a:gd name="T11" fmla="*/ 134 h 277"/>
                <a:gd name="T12" fmla="*/ 282 w 414"/>
                <a:gd name="T13" fmla="*/ 115 h 277"/>
                <a:gd name="T14" fmla="*/ 259 w 414"/>
                <a:gd name="T15" fmla="*/ 98 h 277"/>
                <a:gd name="T16" fmla="*/ 238 w 414"/>
                <a:gd name="T17" fmla="*/ 82 h 277"/>
                <a:gd name="T18" fmla="*/ 218 w 414"/>
                <a:gd name="T19" fmla="*/ 69 h 277"/>
                <a:gd name="T20" fmla="*/ 204 w 414"/>
                <a:gd name="T21" fmla="*/ 57 h 277"/>
                <a:gd name="T22" fmla="*/ 204 w 414"/>
                <a:gd name="T23" fmla="*/ 57 h 277"/>
                <a:gd name="T24" fmla="*/ 190 w 414"/>
                <a:gd name="T25" fmla="*/ 46 h 277"/>
                <a:gd name="T26" fmla="*/ 170 w 414"/>
                <a:gd name="T27" fmla="*/ 37 h 277"/>
                <a:gd name="T28" fmla="*/ 147 w 414"/>
                <a:gd name="T29" fmla="*/ 29 h 277"/>
                <a:gd name="T30" fmla="*/ 126 w 414"/>
                <a:gd name="T31" fmla="*/ 23 h 277"/>
                <a:gd name="T32" fmla="*/ 101 w 414"/>
                <a:gd name="T33" fmla="*/ 16 h 277"/>
                <a:gd name="T34" fmla="*/ 77 w 414"/>
                <a:gd name="T35" fmla="*/ 9 h 277"/>
                <a:gd name="T36" fmla="*/ 54 w 414"/>
                <a:gd name="T37" fmla="*/ 6 h 277"/>
                <a:gd name="T38" fmla="*/ 34 w 414"/>
                <a:gd name="T39" fmla="*/ 4 h 277"/>
                <a:gd name="T40" fmla="*/ 15 w 414"/>
                <a:gd name="T41" fmla="*/ 2 h 277"/>
                <a:gd name="T42" fmla="*/ 0 w 414"/>
                <a:gd name="T43" fmla="*/ 0 h 277"/>
                <a:gd name="T44" fmla="*/ 0 w 414"/>
                <a:gd name="T45" fmla="*/ 0 h 277"/>
                <a:gd name="T46" fmla="*/ 2 w 414"/>
                <a:gd name="T47" fmla="*/ 4 h 277"/>
                <a:gd name="T48" fmla="*/ 4 w 414"/>
                <a:gd name="T49" fmla="*/ 8 h 277"/>
                <a:gd name="T50" fmla="*/ 10 w 414"/>
                <a:gd name="T51" fmla="*/ 16 h 277"/>
                <a:gd name="T52" fmla="*/ 18 w 414"/>
                <a:gd name="T53" fmla="*/ 29 h 277"/>
                <a:gd name="T54" fmla="*/ 29 w 414"/>
                <a:gd name="T55" fmla="*/ 41 h 277"/>
                <a:gd name="T56" fmla="*/ 40 w 414"/>
                <a:gd name="T57" fmla="*/ 58 h 277"/>
                <a:gd name="T58" fmla="*/ 50 w 414"/>
                <a:gd name="T59" fmla="*/ 73 h 277"/>
                <a:gd name="T60" fmla="*/ 63 w 414"/>
                <a:gd name="T61" fmla="*/ 90 h 277"/>
                <a:gd name="T62" fmla="*/ 75 w 414"/>
                <a:gd name="T63" fmla="*/ 106 h 277"/>
                <a:gd name="T64" fmla="*/ 88 w 414"/>
                <a:gd name="T65" fmla="*/ 124 h 277"/>
                <a:gd name="T66" fmla="*/ 88 w 414"/>
                <a:gd name="T67" fmla="*/ 124 h 277"/>
                <a:gd name="T68" fmla="*/ 101 w 414"/>
                <a:gd name="T69" fmla="*/ 140 h 277"/>
                <a:gd name="T70" fmla="*/ 116 w 414"/>
                <a:gd name="T71" fmla="*/ 157 h 277"/>
                <a:gd name="T72" fmla="*/ 132 w 414"/>
                <a:gd name="T73" fmla="*/ 174 h 277"/>
                <a:gd name="T74" fmla="*/ 149 w 414"/>
                <a:gd name="T75" fmla="*/ 191 h 277"/>
                <a:gd name="T76" fmla="*/ 168 w 414"/>
                <a:gd name="T77" fmla="*/ 207 h 277"/>
                <a:gd name="T78" fmla="*/ 187 w 414"/>
                <a:gd name="T79" fmla="*/ 225 h 277"/>
                <a:gd name="T80" fmla="*/ 206 w 414"/>
                <a:gd name="T81" fmla="*/ 239 h 277"/>
                <a:gd name="T82" fmla="*/ 227 w 414"/>
                <a:gd name="T83" fmla="*/ 254 h 277"/>
                <a:gd name="T84" fmla="*/ 248 w 414"/>
                <a:gd name="T85" fmla="*/ 267 h 277"/>
                <a:gd name="T86" fmla="*/ 271 w 414"/>
                <a:gd name="T87" fmla="*/ 276 h 277"/>
                <a:gd name="T88" fmla="*/ 413 w 414"/>
                <a:gd name="T89" fmla="*/ 227 h 2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277"/>
                <a:gd name="T137" fmla="*/ 414 w 414"/>
                <a:gd name="T138" fmla="*/ 277 h 2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277">
                  <a:moveTo>
                    <a:pt x="413" y="227"/>
                  </a:moveTo>
                  <a:lnTo>
                    <a:pt x="395" y="210"/>
                  </a:lnTo>
                  <a:lnTo>
                    <a:pt x="374" y="191"/>
                  </a:lnTo>
                  <a:lnTo>
                    <a:pt x="353" y="172"/>
                  </a:lnTo>
                  <a:lnTo>
                    <a:pt x="328" y="153"/>
                  </a:lnTo>
                  <a:lnTo>
                    <a:pt x="305" y="134"/>
                  </a:lnTo>
                  <a:lnTo>
                    <a:pt x="282" y="115"/>
                  </a:lnTo>
                  <a:lnTo>
                    <a:pt x="259" y="98"/>
                  </a:lnTo>
                  <a:lnTo>
                    <a:pt x="238" y="82"/>
                  </a:lnTo>
                  <a:lnTo>
                    <a:pt x="218" y="69"/>
                  </a:lnTo>
                  <a:lnTo>
                    <a:pt x="204" y="57"/>
                  </a:lnTo>
                  <a:lnTo>
                    <a:pt x="190" y="46"/>
                  </a:lnTo>
                  <a:lnTo>
                    <a:pt x="170" y="37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101" y="16"/>
                  </a:lnTo>
                  <a:lnTo>
                    <a:pt x="77" y="9"/>
                  </a:lnTo>
                  <a:lnTo>
                    <a:pt x="54" y="6"/>
                  </a:lnTo>
                  <a:lnTo>
                    <a:pt x="34" y="4"/>
                  </a:lnTo>
                  <a:lnTo>
                    <a:pt x="15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6"/>
                  </a:lnTo>
                  <a:lnTo>
                    <a:pt x="18" y="29"/>
                  </a:lnTo>
                  <a:lnTo>
                    <a:pt x="29" y="41"/>
                  </a:lnTo>
                  <a:lnTo>
                    <a:pt x="40" y="58"/>
                  </a:lnTo>
                  <a:lnTo>
                    <a:pt x="50" y="73"/>
                  </a:lnTo>
                  <a:lnTo>
                    <a:pt x="63" y="90"/>
                  </a:lnTo>
                  <a:lnTo>
                    <a:pt x="75" y="106"/>
                  </a:lnTo>
                  <a:lnTo>
                    <a:pt x="88" y="124"/>
                  </a:lnTo>
                  <a:lnTo>
                    <a:pt x="101" y="140"/>
                  </a:lnTo>
                  <a:lnTo>
                    <a:pt x="116" y="157"/>
                  </a:lnTo>
                  <a:lnTo>
                    <a:pt x="132" y="174"/>
                  </a:lnTo>
                  <a:lnTo>
                    <a:pt x="149" y="191"/>
                  </a:lnTo>
                  <a:lnTo>
                    <a:pt x="168" y="207"/>
                  </a:lnTo>
                  <a:lnTo>
                    <a:pt x="187" y="225"/>
                  </a:lnTo>
                  <a:lnTo>
                    <a:pt x="206" y="239"/>
                  </a:lnTo>
                  <a:lnTo>
                    <a:pt x="227" y="254"/>
                  </a:lnTo>
                  <a:lnTo>
                    <a:pt x="248" y="267"/>
                  </a:lnTo>
                  <a:lnTo>
                    <a:pt x="271" y="276"/>
                  </a:lnTo>
                  <a:lnTo>
                    <a:pt x="413" y="22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9" name="Freeform 241"/>
            <p:cNvSpPr>
              <a:spLocks/>
            </p:cNvSpPr>
            <p:nvPr/>
          </p:nvSpPr>
          <p:spPr bwMode="auto">
            <a:xfrm>
              <a:off x="1991" y="2622"/>
              <a:ext cx="414" cy="277"/>
            </a:xfrm>
            <a:custGeom>
              <a:avLst/>
              <a:gdLst>
                <a:gd name="T0" fmla="*/ 413 w 414"/>
                <a:gd name="T1" fmla="*/ 227 h 277"/>
                <a:gd name="T2" fmla="*/ 395 w 414"/>
                <a:gd name="T3" fmla="*/ 210 h 277"/>
                <a:gd name="T4" fmla="*/ 374 w 414"/>
                <a:gd name="T5" fmla="*/ 191 h 277"/>
                <a:gd name="T6" fmla="*/ 353 w 414"/>
                <a:gd name="T7" fmla="*/ 172 h 277"/>
                <a:gd name="T8" fmla="*/ 328 w 414"/>
                <a:gd name="T9" fmla="*/ 153 h 277"/>
                <a:gd name="T10" fmla="*/ 305 w 414"/>
                <a:gd name="T11" fmla="*/ 134 h 277"/>
                <a:gd name="T12" fmla="*/ 282 w 414"/>
                <a:gd name="T13" fmla="*/ 115 h 277"/>
                <a:gd name="T14" fmla="*/ 259 w 414"/>
                <a:gd name="T15" fmla="*/ 98 h 277"/>
                <a:gd name="T16" fmla="*/ 238 w 414"/>
                <a:gd name="T17" fmla="*/ 82 h 277"/>
                <a:gd name="T18" fmla="*/ 218 w 414"/>
                <a:gd name="T19" fmla="*/ 69 h 277"/>
                <a:gd name="T20" fmla="*/ 204 w 414"/>
                <a:gd name="T21" fmla="*/ 57 h 277"/>
                <a:gd name="T22" fmla="*/ 204 w 414"/>
                <a:gd name="T23" fmla="*/ 57 h 277"/>
                <a:gd name="T24" fmla="*/ 190 w 414"/>
                <a:gd name="T25" fmla="*/ 46 h 277"/>
                <a:gd name="T26" fmla="*/ 170 w 414"/>
                <a:gd name="T27" fmla="*/ 37 h 277"/>
                <a:gd name="T28" fmla="*/ 147 w 414"/>
                <a:gd name="T29" fmla="*/ 29 h 277"/>
                <a:gd name="T30" fmla="*/ 126 w 414"/>
                <a:gd name="T31" fmla="*/ 23 h 277"/>
                <a:gd name="T32" fmla="*/ 101 w 414"/>
                <a:gd name="T33" fmla="*/ 16 h 277"/>
                <a:gd name="T34" fmla="*/ 77 w 414"/>
                <a:gd name="T35" fmla="*/ 9 h 277"/>
                <a:gd name="T36" fmla="*/ 54 w 414"/>
                <a:gd name="T37" fmla="*/ 6 h 277"/>
                <a:gd name="T38" fmla="*/ 34 w 414"/>
                <a:gd name="T39" fmla="*/ 4 h 277"/>
                <a:gd name="T40" fmla="*/ 15 w 414"/>
                <a:gd name="T41" fmla="*/ 2 h 277"/>
                <a:gd name="T42" fmla="*/ 0 w 414"/>
                <a:gd name="T43" fmla="*/ 0 h 277"/>
                <a:gd name="T44" fmla="*/ 0 w 414"/>
                <a:gd name="T45" fmla="*/ 0 h 277"/>
                <a:gd name="T46" fmla="*/ 2 w 414"/>
                <a:gd name="T47" fmla="*/ 4 h 277"/>
                <a:gd name="T48" fmla="*/ 4 w 414"/>
                <a:gd name="T49" fmla="*/ 8 h 277"/>
                <a:gd name="T50" fmla="*/ 10 w 414"/>
                <a:gd name="T51" fmla="*/ 16 h 277"/>
                <a:gd name="T52" fmla="*/ 18 w 414"/>
                <a:gd name="T53" fmla="*/ 29 h 277"/>
                <a:gd name="T54" fmla="*/ 29 w 414"/>
                <a:gd name="T55" fmla="*/ 41 h 277"/>
                <a:gd name="T56" fmla="*/ 40 w 414"/>
                <a:gd name="T57" fmla="*/ 58 h 277"/>
                <a:gd name="T58" fmla="*/ 50 w 414"/>
                <a:gd name="T59" fmla="*/ 73 h 277"/>
                <a:gd name="T60" fmla="*/ 63 w 414"/>
                <a:gd name="T61" fmla="*/ 90 h 277"/>
                <a:gd name="T62" fmla="*/ 75 w 414"/>
                <a:gd name="T63" fmla="*/ 106 h 277"/>
                <a:gd name="T64" fmla="*/ 88 w 414"/>
                <a:gd name="T65" fmla="*/ 124 h 277"/>
                <a:gd name="T66" fmla="*/ 88 w 414"/>
                <a:gd name="T67" fmla="*/ 124 h 277"/>
                <a:gd name="T68" fmla="*/ 101 w 414"/>
                <a:gd name="T69" fmla="*/ 140 h 277"/>
                <a:gd name="T70" fmla="*/ 116 w 414"/>
                <a:gd name="T71" fmla="*/ 157 h 277"/>
                <a:gd name="T72" fmla="*/ 132 w 414"/>
                <a:gd name="T73" fmla="*/ 174 h 277"/>
                <a:gd name="T74" fmla="*/ 149 w 414"/>
                <a:gd name="T75" fmla="*/ 191 h 277"/>
                <a:gd name="T76" fmla="*/ 168 w 414"/>
                <a:gd name="T77" fmla="*/ 207 h 277"/>
                <a:gd name="T78" fmla="*/ 187 w 414"/>
                <a:gd name="T79" fmla="*/ 225 h 277"/>
                <a:gd name="T80" fmla="*/ 206 w 414"/>
                <a:gd name="T81" fmla="*/ 239 h 277"/>
                <a:gd name="T82" fmla="*/ 227 w 414"/>
                <a:gd name="T83" fmla="*/ 254 h 277"/>
                <a:gd name="T84" fmla="*/ 248 w 414"/>
                <a:gd name="T85" fmla="*/ 267 h 277"/>
                <a:gd name="T86" fmla="*/ 271 w 414"/>
                <a:gd name="T87" fmla="*/ 276 h 2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14"/>
                <a:gd name="T133" fmla="*/ 0 h 277"/>
                <a:gd name="T134" fmla="*/ 414 w 414"/>
                <a:gd name="T135" fmla="*/ 277 h 2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14" h="277">
                  <a:moveTo>
                    <a:pt x="413" y="227"/>
                  </a:moveTo>
                  <a:lnTo>
                    <a:pt x="395" y="210"/>
                  </a:lnTo>
                  <a:lnTo>
                    <a:pt x="374" y="191"/>
                  </a:lnTo>
                  <a:lnTo>
                    <a:pt x="353" y="172"/>
                  </a:lnTo>
                  <a:lnTo>
                    <a:pt x="328" y="153"/>
                  </a:lnTo>
                  <a:lnTo>
                    <a:pt x="305" y="134"/>
                  </a:lnTo>
                  <a:lnTo>
                    <a:pt x="282" y="115"/>
                  </a:lnTo>
                  <a:lnTo>
                    <a:pt x="259" y="98"/>
                  </a:lnTo>
                  <a:lnTo>
                    <a:pt x="238" y="82"/>
                  </a:lnTo>
                  <a:lnTo>
                    <a:pt x="218" y="69"/>
                  </a:lnTo>
                  <a:lnTo>
                    <a:pt x="204" y="57"/>
                  </a:lnTo>
                  <a:lnTo>
                    <a:pt x="190" y="46"/>
                  </a:lnTo>
                  <a:lnTo>
                    <a:pt x="170" y="37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101" y="16"/>
                  </a:lnTo>
                  <a:lnTo>
                    <a:pt x="77" y="9"/>
                  </a:lnTo>
                  <a:lnTo>
                    <a:pt x="54" y="6"/>
                  </a:lnTo>
                  <a:lnTo>
                    <a:pt x="34" y="4"/>
                  </a:lnTo>
                  <a:lnTo>
                    <a:pt x="15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6"/>
                  </a:lnTo>
                  <a:lnTo>
                    <a:pt x="18" y="29"/>
                  </a:lnTo>
                  <a:lnTo>
                    <a:pt x="29" y="41"/>
                  </a:lnTo>
                  <a:lnTo>
                    <a:pt x="40" y="58"/>
                  </a:lnTo>
                  <a:lnTo>
                    <a:pt x="50" y="73"/>
                  </a:lnTo>
                  <a:lnTo>
                    <a:pt x="63" y="90"/>
                  </a:lnTo>
                  <a:lnTo>
                    <a:pt x="75" y="106"/>
                  </a:lnTo>
                  <a:lnTo>
                    <a:pt x="88" y="124"/>
                  </a:lnTo>
                  <a:lnTo>
                    <a:pt x="101" y="140"/>
                  </a:lnTo>
                  <a:lnTo>
                    <a:pt x="116" y="157"/>
                  </a:lnTo>
                  <a:lnTo>
                    <a:pt x="132" y="174"/>
                  </a:lnTo>
                  <a:lnTo>
                    <a:pt x="149" y="191"/>
                  </a:lnTo>
                  <a:lnTo>
                    <a:pt x="168" y="207"/>
                  </a:lnTo>
                  <a:lnTo>
                    <a:pt x="187" y="225"/>
                  </a:lnTo>
                  <a:lnTo>
                    <a:pt x="206" y="239"/>
                  </a:lnTo>
                  <a:lnTo>
                    <a:pt x="227" y="254"/>
                  </a:lnTo>
                  <a:lnTo>
                    <a:pt x="248" y="267"/>
                  </a:lnTo>
                  <a:lnTo>
                    <a:pt x="271" y="276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0" name="Freeform 242"/>
            <p:cNvSpPr>
              <a:spLocks/>
            </p:cNvSpPr>
            <p:nvPr/>
          </p:nvSpPr>
          <p:spPr bwMode="auto">
            <a:xfrm>
              <a:off x="2061" y="2667"/>
              <a:ext cx="259" cy="182"/>
            </a:xfrm>
            <a:custGeom>
              <a:avLst/>
              <a:gdLst>
                <a:gd name="T0" fmla="*/ 255 w 259"/>
                <a:gd name="T1" fmla="*/ 181 h 182"/>
                <a:gd name="T2" fmla="*/ 243 w 259"/>
                <a:gd name="T3" fmla="*/ 176 h 182"/>
                <a:gd name="T4" fmla="*/ 230 w 259"/>
                <a:gd name="T5" fmla="*/ 172 h 182"/>
                <a:gd name="T6" fmla="*/ 218 w 259"/>
                <a:gd name="T7" fmla="*/ 163 h 182"/>
                <a:gd name="T8" fmla="*/ 203 w 259"/>
                <a:gd name="T9" fmla="*/ 159 h 182"/>
                <a:gd name="T10" fmla="*/ 188 w 259"/>
                <a:gd name="T11" fmla="*/ 151 h 182"/>
                <a:gd name="T12" fmla="*/ 174 w 259"/>
                <a:gd name="T13" fmla="*/ 142 h 182"/>
                <a:gd name="T14" fmla="*/ 161 w 259"/>
                <a:gd name="T15" fmla="*/ 133 h 182"/>
                <a:gd name="T16" fmla="*/ 147 w 259"/>
                <a:gd name="T17" fmla="*/ 126 h 182"/>
                <a:gd name="T18" fmla="*/ 133 w 259"/>
                <a:gd name="T19" fmla="*/ 117 h 182"/>
                <a:gd name="T20" fmla="*/ 121 w 259"/>
                <a:gd name="T21" fmla="*/ 107 h 182"/>
                <a:gd name="T22" fmla="*/ 121 w 259"/>
                <a:gd name="T23" fmla="*/ 107 h 182"/>
                <a:gd name="T24" fmla="*/ 110 w 259"/>
                <a:gd name="T25" fmla="*/ 96 h 182"/>
                <a:gd name="T26" fmla="*/ 98 w 259"/>
                <a:gd name="T27" fmla="*/ 85 h 182"/>
                <a:gd name="T28" fmla="*/ 85 w 259"/>
                <a:gd name="T29" fmla="*/ 73 h 182"/>
                <a:gd name="T30" fmla="*/ 73 w 259"/>
                <a:gd name="T31" fmla="*/ 60 h 182"/>
                <a:gd name="T32" fmla="*/ 60 w 259"/>
                <a:gd name="T33" fmla="*/ 50 h 182"/>
                <a:gd name="T34" fmla="*/ 48 w 259"/>
                <a:gd name="T35" fmla="*/ 37 h 182"/>
                <a:gd name="T36" fmla="*/ 35 w 259"/>
                <a:gd name="T37" fmla="*/ 27 h 182"/>
                <a:gd name="T38" fmla="*/ 25 w 259"/>
                <a:gd name="T39" fmla="*/ 18 h 182"/>
                <a:gd name="T40" fmla="*/ 12 w 259"/>
                <a:gd name="T41" fmla="*/ 8 h 182"/>
                <a:gd name="T42" fmla="*/ 0 w 259"/>
                <a:gd name="T43" fmla="*/ 0 h 182"/>
                <a:gd name="T44" fmla="*/ 0 w 259"/>
                <a:gd name="T45" fmla="*/ 0 h 182"/>
                <a:gd name="T46" fmla="*/ 12 w 259"/>
                <a:gd name="T47" fmla="*/ 8 h 182"/>
                <a:gd name="T48" fmla="*/ 25 w 259"/>
                <a:gd name="T49" fmla="*/ 16 h 182"/>
                <a:gd name="T50" fmla="*/ 37 w 259"/>
                <a:gd name="T51" fmla="*/ 25 h 182"/>
                <a:gd name="T52" fmla="*/ 50 w 259"/>
                <a:gd name="T53" fmla="*/ 36 h 182"/>
                <a:gd name="T54" fmla="*/ 62 w 259"/>
                <a:gd name="T55" fmla="*/ 43 h 182"/>
                <a:gd name="T56" fmla="*/ 74 w 259"/>
                <a:gd name="T57" fmla="*/ 54 h 182"/>
                <a:gd name="T58" fmla="*/ 87 w 259"/>
                <a:gd name="T59" fmla="*/ 64 h 182"/>
                <a:gd name="T60" fmla="*/ 99 w 259"/>
                <a:gd name="T61" fmla="*/ 75 h 182"/>
                <a:gd name="T62" fmla="*/ 113 w 259"/>
                <a:gd name="T63" fmla="*/ 85 h 182"/>
                <a:gd name="T64" fmla="*/ 125 w 259"/>
                <a:gd name="T65" fmla="*/ 96 h 182"/>
                <a:gd name="T66" fmla="*/ 125 w 259"/>
                <a:gd name="T67" fmla="*/ 96 h 182"/>
                <a:gd name="T68" fmla="*/ 136 w 259"/>
                <a:gd name="T69" fmla="*/ 105 h 182"/>
                <a:gd name="T70" fmla="*/ 149 w 259"/>
                <a:gd name="T71" fmla="*/ 115 h 182"/>
                <a:gd name="T72" fmla="*/ 163 w 259"/>
                <a:gd name="T73" fmla="*/ 123 h 182"/>
                <a:gd name="T74" fmla="*/ 177 w 259"/>
                <a:gd name="T75" fmla="*/ 132 h 182"/>
                <a:gd name="T76" fmla="*/ 193 w 259"/>
                <a:gd name="T77" fmla="*/ 140 h 182"/>
                <a:gd name="T78" fmla="*/ 207 w 259"/>
                <a:gd name="T79" fmla="*/ 146 h 182"/>
                <a:gd name="T80" fmla="*/ 222 w 259"/>
                <a:gd name="T81" fmla="*/ 153 h 182"/>
                <a:gd name="T82" fmla="*/ 234 w 259"/>
                <a:gd name="T83" fmla="*/ 159 h 182"/>
                <a:gd name="T84" fmla="*/ 248 w 259"/>
                <a:gd name="T85" fmla="*/ 165 h 182"/>
                <a:gd name="T86" fmla="*/ 258 w 259"/>
                <a:gd name="T87" fmla="*/ 170 h 182"/>
                <a:gd name="T88" fmla="*/ 255 w 259"/>
                <a:gd name="T89" fmla="*/ 181 h 1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9"/>
                <a:gd name="T136" fmla="*/ 0 h 182"/>
                <a:gd name="T137" fmla="*/ 259 w 259"/>
                <a:gd name="T138" fmla="*/ 182 h 1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9" h="182">
                  <a:moveTo>
                    <a:pt x="255" y="181"/>
                  </a:moveTo>
                  <a:lnTo>
                    <a:pt x="243" y="176"/>
                  </a:lnTo>
                  <a:lnTo>
                    <a:pt x="230" y="172"/>
                  </a:lnTo>
                  <a:lnTo>
                    <a:pt x="218" y="163"/>
                  </a:lnTo>
                  <a:lnTo>
                    <a:pt x="203" y="159"/>
                  </a:lnTo>
                  <a:lnTo>
                    <a:pt x="188" y="151"/>
                  </a:lnTo>
                  <a:lnTo>
                    <a:pt x="174" y="142"/>
                  </a:lnTo>
                  <a:lnTo>
                    <a:pt x="161" y="133"/>
                  </a:lnTo>
                  <a:lnTo>
                    <a:pt x="147" y="126"/>
                  </a:lnTo>
                  <a:lnTo>
                    <a:pt x="133" y="117"/>
                  </a:lnTo>
                  <a:lnTo>
                    <a:pt x="121" y="107"/>
                  </a:lnTo>
                  <a:lnTo>
                    <a:pt x="110" y="96"/>
                  </a:lnTo>
                  <a:lnTo>
                    <a:pt x="98" y="85"/>
                  </a:lnTo>
                  <a:lnTo>
                    <a:pt x="85" y="73"/>
                  </a:lnTo>
                  <a:lnTo>
                    <a:pt x="73" y="60"/>
                  </a:lnTo>
                  <a:lnTo>
                    <a:pt x="60" y="50"/>
                  </a:lnTo>
                  <a:lnTo>
                    <a:pt x="48" y="37"/>
                  </a:lnTo>
                  <a:lnTo>
                    <a:pt x="35" y="27"/>
                  </a:lnTo>
                  <a:lnTo>
                    <a:pt x="25" y="18"/>
                  </a:lnTo>
                  <a:lnTo>
                    <a:pt x="12" y="8"/>
                  </a:lnTo>
                  <a:lnTo>
                    <a:pt x="0" y="0"/>
                  </a:lnTo>
                  <a:lnTo>
                    <a:pt x="12" y="8"/>
                  </a:lnTo>
                  <a:lnTo>
                    <a:pt x="25" y="16"/>
                  </a:lnTo>
                  <a:lnTo>
                    <a:pt x="37" y="25"/>
                  </a:lnTo>
                  <a:lnTo>
                    <a:pt x="50" y="36"/>
                  </a:lnTo>
                  <a:lnTo>
                    <a:pt x="62" y="43"/>
                  </a:lnTo>
                  <a:lnTo>
                    <a:pt x="74" y="54"/>
                  </a:lnTo>
                  <a:lnTo>
                    <a:pt x="87" y="64"/>
                  </a:lnTo>
                  <a:lnTo>
                    <a:pt x="99" y="75"/>
                  </a:lnTo>
                  <a:lnTo>
                    <a:pt x="113" y="85"/>
                  </a:lnTo>
                  <a:lnTo>
                    <a:pt x="125" y="96"/>
                  </a:lnTo>
                  <a:lnTo>
                    <a:pt x="136" y="105"/>
                  </a:lnTo>
                  <a:lnTo>
                    <a:pt x="149" y="115"/>
                  </a:lnTo>
                  <a:lnTo>
                    <a:pt x="163" y="123"/>
                  </a:lnTo>
                  <a:lnTo>
                    <a:pt x="177" y="132"/>
                  </a:lnTo>
                  <a:lnTo>
                    <a:pt x="193" y="140"/>
                  </a:lnTo>
                  <a:lnTo>
                    <a:pt x="207" y="146"/>
                  </a:lnTo>
                  <a:lnTo>
                    <a:pt x="222" y="153"/>
                  </a:lnTo>
                  <a:lnTo>
                    <a:pt x="234" y="159"/>
                  </a:lnTo>
                  <a:lnTo>
                    <a:pt x="248" y="165"/>
                  </a:lnTo>
                  <a:lnTo>
                    <a:pt x="258" y="170"/>
                  </a:lnTo>
                  <a:lnTo>
                    <a:pt x="255" y="181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1" name="Freeform 243"/>
            <p:cNvSpPr>
              <a:spLocks/>
            </p:cNvSpPr>
            <p:nvPr/>
          </p:nvSpPr>
          <p:spPr bwMode="auto">
            <a:xfrm>
              <a:off x="2172" y="2825"/>
              <a:ext cx="317" cy="193"/>
            </a:xfrm>
            <a:custGeom>
              <a:avLst/>
              <a:gdLst>
                <a:gd name="T0" fmla="*/ 267 w 317"/>
                <a:gd name="T1" fmla="*/ 71 h 193"/>
                <a:gd name="T2" fmla="*/ 251 w 317"/>
                <a:gd name="T3" fmla="*/ 58 h 193"/>
                <a:gd name="T4" fmla="*/ 230 w 317"/>
                <a:gd name="T5" fmla="*/ 46 h 193"/>
                <a:gd name="T6" fmla="*/ 209 w 317"/>
                <a:gd name="T7" fmla="*/ 33 h 193"/>
                <a:gd name="T8" fmla="*/ 183 w 317"/>
                <a:gd name="T9" fmla="*/ 23 h 193"/>
                <a:gd name="T10" fmla="*/ 156 w 317"/>
                <a:gd name="T11" fmla="*/ 14 h 193"/>
                <a:gd name="T12" fmla="*/ 126 w 317"/>
                <a:gd name="T13" fmla="*/ 5 h 193"/>
                <a:gd name="T14" fmla="*/ 96 w 317"/>
                <a:gd name="T15" fmla="*/ 1 h 193"/>
                <a:gd name="T16" fmla="*/ 64 w 317"/>
                <a:gd name="T17" fmla="*/ 0 h 193"/>
                <a:gd name="T18" fmla="*/ 34 w 317"/>
                <a:gd name="T19" fmla="*/ 0 h 193"/>
                <a:gd name="T20" fmla="*/ 0 w 317"/>
                <a:gd name="T21" fmla="*/ 5 h 193"/>
                <a:gd name="T22" fmla="*/ 0 w 317"/>
                <a:gd name="T23" fmla="*/ 5 h 193"/>
                <a:gd name="T24" fmla="*/ 0 w 317"/>
                <a:gd name="T25" fmla="*/ 7 h 193"/>
                <a:gd name="T26" fmla="*/ 6 w 317"/>
                <a:gd name="T27" fmla="*/ 16 h 193"/>
                <a:gd name="T28" fmla="*/ 14 w 317"/>
                <a:gd name="T29" fmla="*/ 28 h 193"/>
                <a:gd name="T30" fmla="*/ 25 w 317"/>
                <a:gd name="T31" fmla="*/ 46 h 193"/>
                <a:gd name="T32" fmla="*/ 38 w 317"/>
                <a:gd name="T33" fmla="*/ 65 h 193"/>
                <a:gd name="T34" fmla="*/ 52 w 317"/>
                <a:gd name="T35" fmla="*/ 83 h 193"/>
                <a:gd name="T36" fmla="*/ 67 w 317"/>
                <a:gd name="T37" fmla="*/ 100 h 193"/>
                <a:gd name="T38" fmla="*/ 84 w 317"/>
                <a:gd name="T39" fmla="*/ 118 h 193"/>
                <a:gd name="T40" fmla="*/ 101 w 317"/>
                <a:gd name="T41" fmla="*/ 132 h 193"/>
                <a:gd name="T42" fmla="*/ 117 w 317"/>
                <a:gd name="T43" fmla="*/ 143 h 193"/>
                <a:gd name="T44" fmla="*/ 117 w 317"/>
                <a:gd name="T45" fmla="*/ 143 h 193"/>
                <a:gd name="T46" fmla="*/ 135 w 317"/>
                <a:gd name="T47" fmla="*/ 151 h 193"/>
                <a:gd name="T48" fmla="*/ 154 w 317"/>
                <a:gd name="T49" fmla="*/ 157 h 193"/>
                <a:gd name="T50" fmla="*/ 175 w 317"/>
                <a:gd name="T51" fmla="*/ 166 h 193"/>
                <a:gd name="T52" fmla="*/ 193 w 317"/>
                <a:gd name="T53" fmla="*/ 172 h 193"/>
                <a:gd name="T54" fmla="*/ 214 w 317"/>
                <a:gd name="T55" fmla="*/ 178 h 193"/>
                <a:gd name="T56" fmla="*/ 236 w 317"/>
                <a:gd name="T57" fmla="*/ 183 h 193"/>
                <a:gd name="T58" fmla="*/ 257 w 317"/>
                <a:gd name="T59" fmla="*/ 187 h 193"/>
                <a:gd name="T60" fmla="*/ 276 w 317"/>
                <a:gd name="T61" fmla="*/ 192 h 193"/>
                <a:gd name="T62" fmla="*/ 297 w 317"/>
                <a:gd name="T63" fmla="*/ 192 h 193"/>
                <a:gd name="T64" fmla="*/ 316 w 317"/>
                <a:gd name="T65" fmla="*/ 192 h 193"/>
                <a:gd name="T66" fmla="*/ 267 w 317"/>
                <a:gd name="T67" fmla="*/ 71 h 1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7"/>
                <a:gd name="T103" fmla="*/ 0 h 193"/>
                <a:gd name="T104" fmla="*/ 317 w 317"/>
                <a:gd name="T105" fmla="*/ 193 h 1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7" h="193">
                  <a:moveTo>
                    <a:pt x="267" y="71"/>
                  </a:moveTo>
                  <a:lnTo>
                    <a:pt x="251" y="58"/>
                  </a:lnTo>
                  <a:lnTo>
                    <a:pt x="230" y="46"/>
                  </a:lnTo>
                  <a:lnTo>
                    <a:pt x="209" y="33"/>
                  </a:lnTo>
                  <a:lnTo>
                    <a:pt x="183" y="23"/>
                  </a:lnTo>
                  <a:lnTo>
                    <a:pt x="156" y="14"/>
                  </a:lnTo>
                  <a:lnTo>
                    <a:pt x="126" y="5"/>
                  </a:lnTo>
                  <a:lnTo>
                    <a:pt x="96" y="1"/>
                  </a:lnTo>
                  <a:lnTo>
                    <a:pt x="6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6" y="16"/>
                  </a:lnTo>
                  <a:lnTo>
                    <a:pt x="14" y="28"/>
                  </a:lnTo>
                  <a:lnTo>
                    <a:pt x="25" y="46"/>
                  </a:lnTo>
                  <a:lnTo>
                    <a:pt x="38" y="65"/>
                  </a:lnTo>
                  <a:lnTo>
                    <a:pt x="52" y="83"/>
                  </a:lnTo>
                  <a:lnTo>
                    <a:pt x="67" y="100"/>
                  </a:lnTo>
                  <a:lnTo>
                    <a:pt x="84" y="118"/>
                  </a:lnTo>
                  <a:lnTo>
                    <a:pt x="101" y="132"/>
                  </a:lnTo>
                  <a:lnTo>
                    <a:pt x="117" y="143"/>
                  </a:lnTo>
                  <a:lnTo>
                    <a:pt x="135" y="151"/>
                  </a:lnTo>
                  <a:lnTo>
                    <a:pt x="154" y="157"/>
                  </a:lnTo>
                  <a:lnTo>
                    <a:pt x="175" y="166"/>
                  </a:lnTo>
                  <a:lnTo>
                    <a:pt x="193" y="172"/>
                  </a:lnTo>
                  <a:lnTo>
                    <a:pt x="214" y="178"/>
                  </a:lnTo>
                  <a:lnTo>
                    <a:pt x="236" y="183"/>
                  </a:lnTo>
                  <a:lnTo>
                    <a:pt x="257" y="187"/>
                  </a:lnTo>
                  <a:lnTo>
                    <a:pt x="276" y="192"/>
                  </a:lnTo>
                  <a:lnTo>
                    <a:pt x="297" y="192"/>
                  </a:lnTo>
                  <a:lnTo>
                    <a:pt x="316" y="192"/>
                  </a:lnTo>
                  <a:lnTo>
                    <a:pt x="267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2" name="Freeform 244"/>
            <p:cNvSpPr>
              <a:spLocks/>
            </p:cNvSpPr>
            <p:nvPr/>
          </p:nvSpPr>
          <p:spPr bwMode="auto">
            <a:xfrm>
              <a:off x="2172" y="2825"/>
              <a:ext cx="317" cy="193"/>
            </a:xfrm>
            <a:custGeom>
              <a:avLst/>
              <a:gdLst>
                <a:gd name="T0" fmla="*/ 267 w 317"/>
                <a:gd name="T1" fmla="*/ 71 h 193"/>
                <a:gd name="T2" fmla="*/ 251 w 317"/>
                <a:gd name="T3" fmla="*/ 58 h 193"/>
                <a:gd name="T4" fmla="*/ 230 w 317"/>
                <a:gd name="T5" fmla="*/ 46 h 193"/>
                <a:gd name="T6" fmla="*/ 209 w 317"/>
                <a:gd name="T7" fmla="*/ 33 h 193"/>
                <a:gd name="T8" fmla="*/ 183 w 317"/>
                <a:gd name="T9" fmla="*/ 23 h 193"/>
                <a:gd name="T10" fmla="*/ 156 w 317"/>
                <a:gd name="T11" fmla="*/ 14 h 193"/>
                <a:gd name="T12" fmla="*/ 126 w 317"/>
                <a:gd name="T13" fmla="*/ 5 h 193"/>
                <a:gd name="T14" fmla="*/ 96 w 317"/>
                <a:gd name="T15" fmla="*/ 1 h 193"/>
                <a:gd name="T16" fmla="*/ 64 w 317"/>
                <a:gd name="T17" fmla="*/ 0 h 193"/>
                <a:gd name="T18" fmla="*/ 34 w 317"/>
                <a:gd name="T19" fmla="*/ 0 h 193"/>
                <a:gd name="T20" fmla="*/ 0 w 317"/>
                <a:gd name="T21" fmla="*/ 5 h 193"/>
                <a:gd name="T22" fmla="*/ 0 w 317"/>
                <a:gd name="T23" fmla="*/ 5 h 193"/>
                <a:gd name="T24" fmla="*/ 0 w 317"/>
                <a:gd name="T25" fmla="*/ 7 h 193"/>
                <a:gd name="T26" fmla="*/ 6 w 317"/>
                <a:gd name="T27" fmla="*/ 16 h 193"/>
                <a:gd name="T28" fmla="*/ 14 w 317"/>
                <a:gd name="T29" fmla="*/ 28 h 193"/>
                <a:gd name="T30" fmla="*/ 25 w 317"/>
                <a:gd name="T31" fmla="*/ 46 h 193"/>
                <a:gd name="T32" fmla="*/ 38 w 317"/>
                <a:gd name="T33" fmla="*/ 65 h 193"/>
                <a:gd name="T34" fmla="*/ 52 w 317"/>
                <a:gd name="T35" fmla="*/ 83 h 193"/>
                <a:gd name="T36" fmla="*/ 67 w 317"/>
                <a:gd name="T37" fmla="*/ 100 h 193"/>
                <a:gd name="T38" fmla="*/ 84 w 317"/>
                <a:gd name="T39" fmla="*/ 118 h 193"/>
                <a:gd name="T40" fmla="*/ 101 w 317"/>
                <a:gd name="T41" fmla="*/ 132 h 193"/>
                <a:gd name="T42" fmla="*/ 117 w 317"/>
                <a:gd name="T43" fmla="*/ 143 h 193"/>
                <a:gd name="T44" fmla="*/ 117 w 317"/>
                <a:gd name="T45" fmla="*/ 143 h 193"/>
                <a:gd name="T46" fmla="*/ 135 w 317"/>
                <a:gd name="T47" fmla="*/ 151 h 193"/>
                <a:gd name="T48" fmla="*/ 154 w 317"/>
                <a:gd name="T49" fmla="*/ 157 h 193"/>
                <a:gd name="T50" fmla="*/ 175 w 317"/>
                <a:gd name="T51" fmla="*/ 166 h 193"/>
                <a:gd name="T52" fmla="*/ 193 w 317"/>
                <a:gd name="T53" fmla="*/ 172 h 193"/>
                <a:gd name="T54" fmla="*/ 214 w 317"/>
                <a:gd name="T55" fmla="*/ 178 h 193"/>
                <a:gd name="T56" fmla="*/ 236 w 317"/>
                <a:gd name="T57" fmla="*/ 183 h 193"/>
                <a:gd name="T58" fmla="*/ 257 w 317"/>
                <a:gd name="T59" fmla="*/ 187 h 193"/>
                <a:gd name="T60" fmla="*/ 276 w 317"/>
                <a:gd name="T61" fmla="*/ 192 h 193"/>
                <a:gd name="T62" fmla="*/ 297 w 317"/>
                <a:gd name="T63" fmla="*/ 192 h 193"/>
                <a:gd name="T64" fmla="*/ 316 w 317"/>
                <a:gd name="T65" fmla="*/ 192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7"/>
                <a:gd name="T100" fmla="*/ 0 h 193"/>
                <a:gd name="T101" fmla="*/ 317 w 317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7" h="193">
                  <a:moveTo>
                    <a:pt x="267" y="71"/>
                  </a:moveTo>
                  <a:lnTo>
                    <a:pt x="251" y="58"/>
                  </a:lnTo>
                  <a:lnTo>
                    <a:pt x="230" y="46"/>
                  </a:lnTo>
                  <a:lnTo>
                    <a:pt x="209" y="33"/>
                  </a:lnTo>
                  <a:lnTo>
                    <a:pt x="183" y="23"/>
                  </a:lnTo>
                  <a:lnTo>
                    <a:pt x="156" y="14"/>
                  </a:lnTo>
                  <a:lnTo>
                    <a:pt x="126" y="5"/>
                  </a:lnTo>
                  <a:lnTo>
                    <a:pt x="96" y="1"/>
                  </a:lnTo>
                  <a:lnTo>
                    <a:pt x="6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6" y="16"/>
                  </a:lnTo>
                  <a:lnTo>
                    <a:pt x="14" y="28"/>
                  </a:lnTo>
                  <a:lnTo>
                    <a:pt x="25" y="46"/>
                  </a:lnTo>
                  <a:lnTo>
                    <a:pt x="38" y="65"/>
                  </a:lnTo>
                  <a:lnTo>
                    <a:pt x="52" y="83"/>
                  </a:lnTo>
                  <a:lnTo>
                    <a:pt x="67" y="100"/>
                  </a:lnTo>
                  <a:lnTo>
                    <a:pt x="84" y="118"/>
                  </a:lnTo>
                  <a:lnTo>
                    <a:pt x="101" y="132"/>
                  </a:lnTo>
                  <a:lnTo>
                    <a:pt x="117" y="143"/>
                  </a:lnTo>
                  <a:lnTo>
                    <a:pt x="135" y="151"/>
                  </a:lnTo>
                  <a:lnTo>
                    <a:pt x="154" y="157"/>
                  </a:lnTo>
                  <a:lnTo>
                    <a:pt x="175" y="166"/>
                  </a:lnTo>
                  <a:lnTo>
                    <a:pt x="193" y="172"/>
                  </a:lnTo>
                  <a:lnTo>
                    <a:pt x="214" y="178"/>
                  </a:lnTo>
                  <a:lnTo>
                    <a:pt x="236" y="183"/>
                  </a:lnTo>
                  <a:lnTo>
                    <a:pt x="257" y="187"/>
                  </a:lnTo>
                  <a:lnTo>
                    <a:pt x="276" y="192"/>
                  </a:lnTo>
                  <a:lnTo>
                    <a:pt x="297" y="192"/>
                  </a:lnTo>
                  <a:lnTo>
                    <a:pt x="316" y="192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3" name="Freeform 245"/>
            <p:cNvSpPr>
              <a:spLocks/>
            </p:cNvSpPr>
            <p:nvPr/>
          </p:nvSpPr>
          <p:spPr bwMode="auto">
            <a:xfrm>
              <a:off x="2244" y="2858"/>
              <a:ext cx="219" cy="96"/>
            </a:xfrm>
            <a:custGeom>
              <a:avLst/>
              <a:gdLst>
                <a:gd name="T0" fmla="*/ 218 w 219"/>
                <a:gd name="T1" fmla="*/ 85 h 96"/>
                <a:gd name="T2" fmla="*/ 187 w 219"/>
                <a:gd name="T3" fmla="*/ 76 h 96"/>
                <a:gd name="T4" fmla="*/ 159 w 219"/>
                <a:gd name="T5" fmla="*/ 67 h 96"/>
                <a:gd name="T6" fmla="*/ 132 w 219"/>
                <a:gd name="T7" fmla="*/ 59 h 96"/>
                <a:gd name="T8" fmla="*/ 107 w 219"/>
                <a:gd name="T9" fmla="*/ 48 h 96"/>
                <a:gd name="T10" fmla="*/ 86 w 219"/>
                <a:gd name="T11" fmla="*/ 40 h 96"/>
                <a:gd name="T12" fmla="*/ 63 w 219"/>
                <a:gd name="T13" fmla="*/ 32 h 96"/>
                <a:gd name="T14" fmla="*/ 43 w 219"/>
                <a:gd name="T15" fmla="*/ 23 h 96"/>
                <a:gd name="T16" fmla="*/ 27 w 219"/>
                <a:gd name="T17" fmla="*/ 15 h 96"/>
                <a:gd name="T18" fmla="*/ 13 w 219"/>
                <a:gd name="T19" fmla="*/ 6 h 96"/>
                <a:gd name="T20" fmla="*/ 0 w 219"/>
                <a:gd name="T21" fmla="*/ 0 h 96"/>
                <a:gd name="T22" fmla="*/ 0 w 219"/>
                <a:gd name="T23" fmla="*/ 0 h 96"/>
                <a:gd name="T24" fmla="*/ 13 w 219"/>
                <a:gd name="T25" fmla="*/ 6 h 96"/>
                <a:gd name="T26" fmla="*/ 27 w 219"/>
                <a:gd name="T27" fmla="*/ 15 h 96"/>
                <a:gd name="T28" fmla="*/ 43 w 219"/>
                <a:gd name="T29" fmla="*/ 25 h 96"/>
                <a:gd name="T30" fmla="*/ 63 w 219"/>
                <a:gd name="T31" fmla="*/ 36 h 96"/>
                <a:gd name="T32" fmla="*/ 84 w 219"/>
                <a:gd name="T33" fmla="*/ 46 h 96"/>
                <a:gd name="T34" fmla="*/ 105 w 219"/>
                <a:gd name="T35" fmla="*/ 57 h 96"/>
                <a:gd name="T36" fmla="*/ 130 w 219"/>
                <a:gd name="T37" fmla="*/ 67 h 96"/>
                <a:gd name="T38" fmla="*/ 155 w 219"/>
                <a:gd name="T39" fmla="*/ 76 h 96"/>
                <a:gd name="T40" fmla="*/ 182 w 219"/>
                <a:gd name="T41" fmla="*/ 87 h 96"/>
                <a:gd name="T42" fmla="*/ 214 w 219"/>
                <a:gd name="T43" fmla="*/ 95 h 96"/>
                <a:gd name="T44" fmla="*/ 218 w 219"/>
                <a:gd name="T45" fmla="*/ 85 h 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9"/>
                <a:gd name="T70" fmla="*/ 0 h 96"/>
                <a:gd name="T71" fmla="*/ 219 w 219"/>
                <a:gd name="T72" fmla="*/ 96 h 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9" h="96">
                  <a:moveTo>
                    <a:pt x="218" y="85"/>
                  </a:moveTo>
                  <a:lnTo>
                    <a:pt x="187" y="76"/>
                  </a:lnTo>
                  <a:lnTo>
                    <a:pt x="159" y="67"/>
                  </a:lnTo>
                  <a:lnTo>
                    <a:pt x="132" y="59"/>
                  </a:lnTo>
                  <a:lnTo>
                    <a:pt x="107" y="48"/>
                  </a:lnTo>
                  <a:lnTo>
                    <a:pt x="86" y="40"/>
                  </a:lnTo>
                  <a:lnTo>
                    <a:pt x="63" y="32"/>
                  </a:lnTo>
                  <a:lnTo>
                    <a:pt x="43" y="23"/>
                  </a:lnTo>
                  <a:lnTo>
                    <a:pt x="27" y="15"/>
                  </a:lnTo>
                  <a:lnTo>
                    <a:pt x="13" y="6"/>
                  </a:lnTo>
                  <a:lnTo>
                    <a:pt x="0" y="0"/>
                  </a:lnTo>
                  <a:lnTo>
                    <a:pt x="13" y="6"/>
                  </a:lnTo>
                  <a:lnTo>
                    <a:pt x="27" y="15"/>
                  </a:lnTo>
                  <a:lnTo>
                    <a:pt x="43" y="25"/>
                  </a:lnTo>
                  <a:lnTo>
                    <a:pt x="63" y="36"/>
                  </a:lnTo>
                  <a:lnTo>
                    <a:pt x="84" y="46"/>
                  </a:lnTo>
                  <a:lnTo>
                    <a:pt x="105" y="57"/>
                  </a:lnTo>
                  <a:lnTo>
                    <a:pt x="130" y="67"/>
                  </a:lnTo>
                  <a:lnTo>
                    <a:pt x="155" y="76"/>
                  </a:lnTo>
                  <a:lnTo>
                    <a:pt x="182" y="87"/>
                  </a:lnTo>
                  <a:lnTo>
                    <a:pt x="214" y="95"/>
                  </a:lnTo>
                  <a:lnTo>
                    <a:pt x="218" y="85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" name="Freeform 246"/>
            <p:cNvSpPr>
              <a:spLocks/>
            </p:cNvSpPr>
            <p:nvPr/>
          </p:nvSpPr>
          <p:spPr bwMode="auto">
            <a:xfrm>
              <a:off x="2260" y="2676"/>
              <a:ext cx="326" cy="278"/>
            </a:xfrm>
            <a:custGeom>
              <a:avLst/>
              <a:gdLst>
                <a:gd name="T0" fmla="*/ 295 w 326"/>
                <a:gd name="T1" fmla="*/ 277 h 278"/>
                <a:gd name="T2" fmla="*/ 277 w 326"/>
                <a:gd name="T3" fmla="*/ 274 h 278"/>
                <a:gd name="T4" fmla="*/ 258 w 326"/>
                <a:gd name="T5" fmla="*/ 271 h 278"/>
                <a:gd name="T6" fmla="*/ 235 w 326"/>
                <a:gd name="T7" fmla="*/ 264 h 278"/>
                <a:gd name="T8" fmla="*/ 214 w 326"/>
                <a:gd name="T9" fmla="*/ 256 h 278"/>
                <a:gd name="T10" fmla="*/ 189 w 326"/>
                <a:gd name="T11" fmla="*/ 247 h 278"/>
                <a:gd name="T12" fmla="*/ 164 w 326"/>
                <a:gd name="T13" fmla="*/ 237 h 278"/>
                <a:gd name="T14" fmla="*/ 141 w 326"/>
                <a:gd name="T15" fmla="*/ 223 h 278"/>
                <a:gd name="T16" fmla="*/ 115 w 326"/>
                <a:gd name="T17" fmla="*/ 205 h 278"/>
                <a:gd name="T18" fmla="*/ 94 w 326"/>
                <a:gd name="T19" fmla="*/ 186 h 278"/>
                <a:gd name="T20" fmla="*/ 73 w 326"/>
                <a:gd name="T21" fmla="*/ 165 h 278"/>
                <a:gd name="T22" fmla="*/ 73 w 326"/>
                <a:gd name="T23" fmla="*/ 165 h 278"/>
                <a:gd name="T24" fmla="*/ 56 w 326"/>
                <a:gd name="T25" fmla="*/ 142 h 278"/>
                <a:gd name="T26" fmla="*/ 41 w 326"/>
                <a:gd name="T27" fmla="*/ 122 h 278"/>
                <a:gd name="T28" fmla="*/ 30 w 326"/>
                <a:gd name="T29" fmla="*/ 104 h 278"/>
                <a:gd name="T30" fmla="*/ 23 w 326"/>
                <a:gd name="T31" fmla="*/ 85 h 278"/>
                <a:gd name="T32" fmla="*/ 16 w 326"/>
                <a:gd name="T33" fmla="*/ 69 h 278"/>
                <a:gd name="T34" fmla="*/ 9 w 326"/>
                <a:gd name="T35" fmla="*/ 53 h 278"/>
                <a:gd name="T36" fmla="*/ 7 w 326"/>
                <a:gd name="T37" fmla="*/ 39 h 278"/>
                <a:gd name="T38" fmla="*/ 3 w 326"/>
                <a:gd name="T39" fmla="*/ 27 h 278"/>
                <a:gd name="T40" fmla="*/ 1 w 326"/>
                <a:gd name="T41" fmla="*/ 14 h 278"/>
                <a:gd name="T42" fmla="*/ 0 w 326"/>
                <a:gd name="T43" fmla="*/ 2 h 278"/>
                <a:gd name="T44" fmla="*/ 0 w 326"/>
                <a:gd name="T45" fmla="*/ 2 h 278"/>
                <a:gd name="T46" fmla="*/ 1 w 326"/>
                <a:gd name="T47" fmla="*/ 2 h 278"/>
                <a:gd name="T48" fmla="*/ 7 w 326"/>
                <a:gd name="T49" fmla="*/ 2 h 278"/>
                <a:gd name="T50" fmla="*/ 18 w 326"/>
                <a:gd name="T51" fmla="*/ 2 h 278"/>
                <a:gd name="T52" fmla="*/ 33 w 326"/>
                <a:gd name="T53" fmla="*/ 0 h 278"/>
                <a:gd name="T54" fmla="*/ 48 w 326"/>
                <a:gd name="T55" fmla="*/ 2 h 278"/>
                <a:gd name="T56" fmla="*/ 67 w 326"/>
                <a:gd name="T57" fmla="*/ 2 h 278"/>
                <a:gd name="T58" fmla="*/ 83 w 326"/>
                <a:gd name="T59" fmla="*/ 5 h 278"/>
                <a:gd name="T60" fmla="*/ 102 w 326"/>
                <a:gd name="T61" fmla="*/ 9 h 278"/>
                <a:gd name="T62" fmla="*/ 120 w 326"/>
                <a:gd name="T63" fmla="*/ 18 h 278"/>
                <a:gd name="T64" fmla="*/ 136 w 326"/>
                <a:gd name="T65" fmla="*/ 27 h 278"/>
                <a:gd name="T66" fmla="*/ 136 w 326"/>
                <a:gd name="T67" fmla="*/ 27 h 278"/>
                <a:gd name="T68" fmla="*/ 153 w 326"/>
                <a:gd name="T69" fmla="*/ 39 h 278"/>
                <a:gd name="T70" fmla="*/ 170 w 326"/>
                <a:gd name="T71" fmla="*/ 51 h 278"/>
                <a:gd name="T72" fmla="*/ 189 w 326"/>
                <a:gd name="T73" fmla="*/ 69 h 278"/>
                <a:gd name="T74" fmla="*/ 208 w 326"/>
                <a:gd name="T75" fmla="*/ 85 h 278"/>
                <a:gd name="T76" fmla="*/ 226 w 326"/>
                <a:gd name="T77" fmla="*/ 106 h 278"/>
                <a:gd name="T78" fmla="*/ 248 w 326"/>
                <a:gd name="T79" fmla="*/ 127 h 278"/>
                <a:gd name="T80" fmla="*/ 267 w 326"/>
                <a:gd name="T81" fmla="*/ 152 h 278"/>
                <a:gd name="T82" fmla="*/ 286 w 326"/>
                <a:gd name="T83" fmla="*/ 182 h 278"/>
                <a:gd name="T84" fmla="*/ 305 w 326"/>
                <a:gd name="T85" fmla="*/ 216 h 278"/>
                <a:gd name="T86" fmla="*/ 325 w 326"/>
                <a:gd name="T87" fmla="*/ 249 h 278"/>
                <a:gd name="T88" fmla="*/ 295 w 326"/>
                <a:gd name="T89" fmla="*/ 277 h 2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6"/>
                <a:gd name="T136" fmla="*/ 0 h 278"/>
                <a:gd name="T137" fmla="*/ 326 w 326"/>
                <a:gd name="T138" fmla="*/ 278 h 2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6" h="278">
                  <a:moveTo>
                    <a:pt x="295" y="277"/>
                  </a:moveTo>
                  <a:lnTo>
                    <a:pt x="277" y="274"/>
                  </a:lnTo>
                  <a:lnTo>
                    <a:pt x="258" y="271"/>
                  </a:lnTo>
                  <a:lnTo>
                    <a:pt x="235" y="264"/>
                  </a:lnTo>
                  <a:lnTo>
                    <a:pt x="214" y="256"/>
                  </a:lnTo>
                  <a:lnTo>
                    <a:pt x="189" y="247"/>
                  </a:lnTo>
                  <a:lnTo>
                    <a:pt x="164" y="237"/>
                  </a:lnTo>
                  <a:lnTo>
                    <a:pt x="141" y="223"/>
                  </a:lnTo>
                  <a:lnTo>
                    <a:pt x="115" y="205"/>
                  </a:lnTo>
                  <a:lnTo>
                    <a:pt x="94" y="186"/>
                  </a:lnTo>
                  <a:lnTo>
                    <a:pt x="73" y="165"/>
                  </a:lnTo>
                  <a:lnTo>
                    <a:pt x="56" y="142"/>
                  </a:lnTo>
                  <a:lnTo>
                    <a:pt x="41" y="122"/>
                  </a:lnTo>
                  <a:lnTo>
                    <a:pt x="30" y="104"/>
                  </a:lnTo>
                  <a:lnTo>
                    <a:pt x="23" y="85"/>
                  </a:lnTo>
                  <a:lnTo>
                    <a:pt x="16" y="69"/>
                  </a:lnTo>
                  <a:lnTo>
                    <a:pt x="9" y="53"/>
                  </a:lnTo>
                  <a:lnTo>
                    <a:pt x="7" y="39"/>
                  </a:lnTo>
                  <a:lnTo>
                    <a:pt x="3" y="27"/>
                  </a:lnTo>
                  <a:lnTo>
                    <a:pt x="1" y="14"/>
                  </a:lnTo>
                  <a:lnTo>
                    <a:pt x="0" y="2"/>
                  </a:lnTo>
                  <a:lnTo>
                    <a:pt x="1" y="2"/>
                  </a:lnTo>
                  <a:lnTo>
                    <a:pt x="7" y="2"/>
                  </a:lnTo>
                  <a:lnTo>
                    <a:pt x="18" y="2"/>
                  </a:lnTo>
                  <a:lnTo>
                    <a:pt x="33" y="0"/>
                  </a:lnTo>
                  <a:lnTo>
                    <a:pt x="48" y="2"/>
                  </a:lnTo>
                  <a:lnTo>
                    <a:pt x="67" y="2"/>
                  </a:lnTo>
                  <a:lnTo>
                    <a:pt x="83" y="5"/>
                  </a:lnTo>
                  <a:lnTo>
                    <a:pt x="102" y="9"/>
                  </a:lnTo>
                  <a:lnTo>
                    <a:pt x="120" y="18"/>
                  </a:lnTo>
                  <a:lnTo>
                    <a:pt x="136" y="27"/>
                  </a:lnTo>
                  <a:lnTo>
                    <a:pt x="153" y="39"/>
                  </a:lnTo>
                  <a:lnTo>
                    <a:pt x="170" y="51"/>
                  </a:lnTo>
                  <a:lnTo>
                    <a:pt x="189" y="69"/>
                  </a:lnTo>
                  <a:lnTo>
                    <a:pt x="208" y="85"/>
                  </a:lnTo>
                  <a:lnTo>
                    <a:pt x="226" y="106"/>
                  </a:lnTo>
                  <a:lnTo>
                    <a:pt x="248" y="127"/>
                  </a:lnTo>
                  <a:lnTo>
                    <a:pt x="267" y="152"/>
                  </a:lnTo>
                  <a:lnTo>
                    <a:pt x="286" y="182"/>
                  </a:lnTo>
                  <a:lnTo>
                    <a:pt x="305" y="216"/>
                  </a:lnTo>
                  <a:lnTo>
                    <a:pt x="325" y="249"/>
                  </a:lnTo>
                  <a:lnTo>
                    <a:pt x="295" y="27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5" name="Freeform 247"/>
            <p:cNvSpPr>
              <a:spLocks/>
            </p:cNvSpPr>
            <p:nvPr/>
          </p:nvSpPr>
          <p:spPr bwMode="auto">
            <a:xfrm>
              <a:off x="2260" y="2676"/>
              <a:ext cx="326" cy="278"/>
            </a:xfrm>
            <a:custGeom>
              <a:avLst/>
              <a:gdLst>
                <a:gd name="T0" fmla="*/ 295 w 326"/>
                <a:gd name="T1" fmla="*/ 277 h 278"/>
                <a:gd name="T2" fmla="*/ 277 w 326"/>
                <a:gd name="T3" fmla="*/ 274 h 278"/>
                <a:gd name="T4" fmla="*/ 258 w 326"/>
                <a:gd name="T5" fmla="*/ 271 h 278"/>
                <a:gd name="T6" fmla="*/ 235 w 326"/>
                <a:gd name="T7" fmla="*/ 264 h 278"/>
                <a:gd name="T8" fmla="*/ 214 w 326"/>
                <a:gd name="T9" fmla="*/ 256 h 278"/>
                <a:gd name="T10" fmla="*/ 189 w 326"/>
                <a:gd name="T11" fmla="*/ 247 h 278"/>
                <a:gd name="T12" fmla="*/ 164 w 326"/>
                <a:gd name="T13" fmla="*/ 237 h 278"/>
                <a:gd name="T14" fmla="*/ 141 w 326"/>
                <a:gd name="T15" fmla="*/ 223 h 278"/>
                <a:gd name="T16" fmla="*/ 115 w 326"/>
                <a:gd name="T17" fmla="*/ 205 h 278"/>
                <a:gd name="T18" fmla="*/ 94 w 326"/>
                <a:gd name="T19" fmla="*/ 186 h 278"/>
                <a:gd name="T20" fmla="*/ 73 w 326"/>
                <a:gd name="T21" fmla="*/ 165 h 278"/>
                <a:gd name="T22" fmla="*/ 73 w 326"/>
                <a:gd name="T23" fmla="*/ 165 h 278"/>
                <a:gd name="T24" fmla="*/ 56 w 326"/>
                <a:gd name="T25" fmla="*/ 142 h 278"/>
                <a:gd name="T26" fmla="*/ 41 w 326"/>
                <a:gd name="T27" fmla="*/ 122 h 278"/>
                <a:gd name="T28" fmla="*/ 30 w 326"/>
                <a:gd name="T29" fmla="*/ 104 h 278"/>
                <a:gd name="T30" fmla="*/ 23 w 326"/>
                <a:gd name="T31" fmla="*/ 85 h 278"/>
                <a:gd name="T32" fmla="*/ 16 w 326"/>
                <a:gd name="T33" fmla="*/ 69 h 278"/>
                <a:gd name="T34" fmla="*/ 9 w 326"/>
                <a:gd name="T35" fmla="*/ 53 h 278"/>
                <a:gd name="T36" fmla="*/ 7 w 326"/>
                <a:gd name="T37" fmla="*/ 39 h 278"/>
                <a:gd name="T38" fmla="*/ 3 w 326"/>
                <a:gd name="T39" fmla="*/ 27 h 278"/>
                <a:gd name="T40" fmla="*/ 1 w 326"/>
                <a:gd name="T41" fmla="*/ 14 h 278"/>
                <a:gd name="T42" fmla="*/ 0 w 326"/>
                <a:gd name="T43" fmla="*/ 2 h 278"/>
                <a:gd name="T44" fmla="*/ 0 w 326"/>
                <a:gd name="T45" fmla="*/ 2 h 278"/>
                <a:gd name="T46" fmla="*/ 1 w 326"/>
                <a:gd name="T47" fmla="*/ 2 h 278"/>
                <a:gd name="T48" fmla="*/ 7 w 326"/>
                <a:gd name="T49" fmla="*/ 2 h 278"/>
                <a:gd name="T50" fmla="*/ 18 w 326"/>
                <a:gd name="T51" fmla="*/ 2 h 278"/>
                <a:gd name="T52" fmla="*/ 33 w 326"/>
                <a:gd name="T53" fmla="*/ 0 h 278"/>
                <a:gd name="T54" fmla="*/ 48 w 326"/>
                <a:gd name="T55" fmla="*/ 2 h 278"/>
                <a:gd name="T56" fmla="*/ 67 w 326"/>
                <a:gd name="T57" fmla="*/ 2 h 278"/>
                <a:gd name="T58" fmla="*/ 83 w 326"/>
                <a:gd name="T59" fmla="*/ 5 h 278"/>
                <a:gd name="T60" fmla="*/ 102 w 326"/>
                <a:gd name="T61" fmla="*/ 9 h 278"/>
                <a:gd name="T62" fmla="*/ 120 w 326"/>
                <a:gd name="T63" fmla="*/ 18 h 278"/>
                <a:gd name="T64" fmla="*/ 136 w 326"/>
                <a:gd name="T65" fmla="*/ 27 h 278"/>
                <a:gd name="T66" fmla="*/ 136 w 326"/>
                <a:gd name="T67" fmla="*/ 27 h 278"/>
                <a:gd name="T68" fmla="*/ 153 w 326"/>
                <a:gd name="T69" fmla="*/ 39 h 278"/>
                <a:gd name="T70" fmla="*/ 170 w 326"/>
                <a:gd name="T71" fmla="*/ 51 h 278"/>
                <a:gd name="T72" fmla="*/ 189 w 326"/>
                <a:gd name="T73" fmla="*/ 69 h 278"/>
                <a:gd name="T74" fmla="*/ 208 w 326"/>
                <a:gd name="T75" fmla="*/ 85 h 278"/>
                <a:gd name="T76" fmla="*/ 226 w 326"/>
                <a:gd name="T77" fmla="*/ 106 h 278"/>
                <a:gd name="T78" fmla="*/ 248 w 326"/>
                <a:gd name="T79" fmla="*/ 127 h 278"/>
                <a:gd name="T80" fmla="*/ 267 w 326"/>
                <a:gd name="T81" fmla="*/ 152 h 278"/>
                <a:gd name="T82" fmla="*/ 286 w 326"/>
                <a:gd name="T83" fmla="*/ 182 h 278"/>
                <a:gd name="T84" fmla="*/ 305 w 326"/>
                <a:gd name="T85" fmla="*/ 216 h 278"/>
                <a:gd name="T86" fmla="*/ 325 w 326"/>
                <a:gd name="T87" fmla="*/ 249 h 2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6"/>
                <a:gd name="T133" fmla="*/ 0 h 278"/>
                <a:gd name="T134" fmla="*/ 326 w 326"/>
                <a:gd name="T135" fmla="*/ 278 h 2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6" h="278">
                  <a:moveTo>
                    <a:pt x="295" y="277"/>
                  </a:moveTo>
                  <a:lnTo>
                    <a:pt x="277" y="274"/>
                  </a:lnTo>
                  <a:lnTo>
                    <a:pt x="258" y="271"/>
                  </a:lnTo>
                  <a:lnTo>
                    <a:pt x="235" y="264"/>
                  </a:lnTo>
                  <a:lnTo>
                    <a:pt x="214" y="256"/>
                  </a:lnTo>
                  <a:lnTo>
                    <a:pt x="189" y="247"/>
                  </a:lnTo>
                  <a:lnTo>
                    <a:pt x="164" y="237"/>
                  </a:lnTo>
                  <a:lnTo>
                    <a:pt x="141" y="223"/>
                  </a:lnTo>
                  <a:lnTo>
                    <a:pt x="115" y="205"/>
                  </a:lnTo>
                  <a:lnTo>
                    <a:pt x="94" y="186"/>
                  </a:lnTo>
                  <a:lnTo>
                    <a:pt x="73" y="165"/>
                  </a:lnTo>
                  <a:lnTo>
                    <a:pt x="56" y="142"/>
                  </a:lnTo>
                  <a:lnTo>
                    <a:pt x="41" y="122"/>
                  </a:lnTo>
                  <a:lnTo>
                    <a:pt x="30" y="104"/>
                  </a:lnTo>
                  <a:lnTo>
                    <a:pt x="23" y="85"/>
                  </a:lnTo>
                  <a:lnTo>
                    <a:pt x="16" y="69"/>
                  </a:lnTo>
                  <a:lnTo>
                    <a:pt x="9" y="53"/>
                  </a:lnTo>
                  <a:lnTo>
                    <a:pt x="7" y="39"/>
                  </a:lnTo>
                  <a:lnTo>
                    <a:pt x="3" y="27"/>
                  </a:lnTo>
                  <a:lnTo>
                    <a:pt x="1" y="14"/>
                  </a:lnTo>
                  <a:lnTo>
                    <a:pt x="0" y="2"/>
                  </a:lnTo>
                  <a:lnTo>
                    <a:pt x="1" y="2"/>
                  </a:lnTo>
                  <a:lnTo>
                    <a:pt x="7" y="2"/>
                  </a:lnTo>
                  <a:lnTo>
                    <a:pt x="18" y="2"/>
                  </a:lnTo>
                  <a:lnTo>
                    <a:pt x="33" y="0"/>
                  </a:lnTo>
                  <a:lnTo>
                    <a:pt x="48" y="2"/>
                  </a:lnTo>
                  <a:lnTo>
                    <a:pt x="67" y="2"/>
                  </a:lnTo>
                  <a:lnTo>
                    <a:pt x="83" y="5"/>
                  </a:lnTo>
                  <a:lnTo>
                    <a:pt x="102" y="9"/>
                  </a:lnTo>
                  <a:lnTo>
                    <a:pt x="120" y="18"/>
                  </a:lnTo>
                  <a:lnTo>
                    <a:pt x="136" y="27"/>
                  </a:lnTo>
                  <a:lnTo>
                    <a:pt x="153" y="39"/>
                  </a:lnTo>
                  <a:lnTo>
                    <a:pt x="170" y="51"/>
                  </a:lnTo>
                  <a:lnTo>
                    <a:pt x="189" y="69"/>
                  </a:lnTo>
                  <a:lnTo>
                    <a:pt x="208" y="85"/>
                  </a:lnTo>
                  <a:lnTo>
                    <a:pt x="226" y="106"/>
                  </a:lnTo>
                  <a:lnTo>
                    <a:pt x="248" y="127"/>
                  </a:lnTo>
                  <a:lnTo>
                    <a:pt x="267" y="152"/>
                  </a:lnTo>
                  <a:lnTo>
                    <a:pt x="286" y="182"/>
                  </a:lnTo>
                  <a:lnTo>
                    <a:pt x="305" y="216"/>
                  </a:lnTo>
                  <a:lnTo>
                    <a:pt x="325" y="249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" name="Freeform 248"/>
            <p:cNvSpPr>
              <a:spLocks/>
            </p:cNvSpPr>
            <p:nvPr/>
          </p:nvSpPr>
          <p:spPr bwMode="auto">
            <a:xfrm>
              <a:off x="2343" y="2745"/>
              <a:ext cx="191" cy="176"/>
            </a:xfrm>
            <a:custGeom>
              <a:avLst/>
              <a:gdLst>
                <a:gd name="T0" fmla="*/ 190 w 191"/>
                <a:gd name="T1" fmla="*/ 168 h 176"/>
                <a:gd name="T2" fmla="*/ 169 w 191"/>
                <a:gd name="T3" fmla="*/ 154 h 176"/>
                <a:gd name="T4" fmla="*/ 144 w 191"/>
                <a:gd name="T5" fmla="*/ 138 h 176"/>
                <a:gd name="T6" fmla="*/ 124 w 191"/>
                <a:gd name="T7" fmla="*/ 119 h 176"/>
                <a:gd name="T8" fmla="*/ 101 w 191"/>
                <a:gd name="T9" fmla="*/ 103 h 176"/>
                <a:gd name="T10" fmla="*/ 80 w 191"/>
                <a:gd name="T11" fmla="*/ 83 h 176"/>
                <a:gd name="T12" fmla="*/ 59 w 191"/>
                <a:gd name="T13" fmla="*/ 64 h 176"/>
                <a:gd name="T14" fmla="*/ 40 w 191"/>
                <a:gd name="T15" fmla="*/ 46 h 176"/>
                <a:gd name="T16" fmla="*/ 25 w 191"/>
                <a:gd name="T17" fmla="*/ 29 h 176"/>
                <a:gd name="T18" fmla="*/ 10 w 191"/>
                <a:gd name="T19" fmla="*/ 12 h 176"/>
                <a:gd name="T20" fmla="*/ 0 w 191"/>
                <a:gd name="T21" fmla="*/ 0 h 176"/>
                <a:gd name="T22" fmla="*/ 0 w 191"/>
                <a:gd name="T23" fmla="*/ 0 h 176"/>
                <a:gd name="T24" fmla="*/ 10 w 191"/>
                <a:gd name="T25" fmla="*/ 12 h 176"/>
                <a:gd name="T26" fmla="*/ 23 w 191"/>
                <a:gd name="T27" fmla="*/ 29 h 176"/>
                <a:gd name="T28" fmla="*/ 38 w 191"/>
                <a:gd name="T29" fmla="*/ 48 h 176"/>
                <a:gd name="T30" fmla="*/ 57 w 191"/>
                <a:gd name="T31" fmla="*/ 67 h 176"/>
                <a:gd name="T32" fmla="*/ 75 w 191"/>
                <a:gd name="T33" fmla="*/ 85 h 176"/>
                <a:gd name="T34" fmla="*/ 96 w 191"/>
                <a:gd name="T35" fmla="*/ 106 h 176"/>
                <a:gd name="T36" fmla="*/ 118 w 191"/>
                <a:gd name="T37" fmla="*/ 126 h 176"/>
                <a:gd name="T38" fmla="*/ 139 w 191"/>
                <a:gd name="T39" fmla="*/ 145 h 176"/>
                <a:gd name="T40" fmla="*/ 160 w 191"/>
                <a:gd name="T41" fmla="*/ 159 h 176"/>
                <a:gd name="T42" fmla="*/ 181 w 191"/>
                <a:gd name="T43" fmla="*/ 175 h 176"/>
                <a:gd name="T44" fmla="*/ 190 w 191"/>
                <a:gd name="T45" fmla="*/ 168 h 1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1"/>
                <a:gd name="T70" fmla="*/ 0 h 176"/>
                <a:gd name="T71" fmla="*/ 191 w 191"/>
                <a:gd name="T72" fmla="*/ 176 h 1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1" h="176">
                  <a:moveTo>
                    <a:pt x="190" y="168"/>
                  </a:moveTo>
                  <a:lnTo>
                    <a:pt x="169" y="154"/>
                  </a:lnTo>
                  <a:lnTo>
                    <a:pt x="144" y="138"/>
                  </a:lnTo>
                  <a:lnTo>
                    <a:pt x="124" y="119"/>
                  </a:lnTo>
                  <a:lnTo>
                    <a:pt x="101" y="103"/>
                  </a:lnTo>
                  <a:lnTo>
                    <a:pt x="80" y="83"/>
                  </a:lnTo>
                  <a:lnTo>
                    <a:pt x="59" y="64"/>
                  </a:lnTo>
                  <a:lnTo>
                    <a:pt x="40" y="46"/>
                  </a:lnTo>
                  <a:lnTo>
                    <a:pt x="25" y="29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23" y="29"/>
                  </a:lnTo>
                  <a:lnTo>
                    <a:pt x="38" y="48"/>
                  </a:lnTo>
                  <a:lnTo>
                    <a:pt x="57" y="67"/>
                  </a:lnTo>
                  <a:lnTo>
                    <a:pt x="75" y="85"/>
                  </a:lnTo>
                  <a:lnTo>
                    <a:pt x="96" y="106"/>
                  </a:lnTo>
                  <a:lnTo>
                    <a:pt x="118" y="126"/>
                  </a:lnTo>
                  <a:lnTo>
                    <a:pt x="139" y="145"/>
                  </a:lnTo>
                  <a:lnTo>
                    <a:pt x="160" y="159"/>
                  </a:lnTo>
                  <a:lnTo>
                    <a:pt x="181" y="175"/>
                  </a:lnTo>
                  <a:lnTo>
                    <a:pt x="190" y="168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7" name="Freeform 249"/>
            <p:cNvSpPr>
              <a:spLocks/>
            </p:cNvSpPr>
            <p:nvPr/>
          </p:nvSpPr>
          <p:spPr bwMode="auto">
            <a:xfrm>
              <a:off x="2428" y="2557"/>
              <a:ext cx="235" cy="413"/>
            </a:xfrm>
            <a:custGeom>
              <a:avLst/>
              <a:gdLst>
                <a:gd name="T0" fmla="*/ 210 w 235"/>
                <a:gd name="T1" fmla="*/ 412 h 413"/>
                <a:gd name="T2" fmla="*/ 194 w 235"/>
                <a:gd name="T3" fmla="*/ 401 h 413"/>
                <a:gd name="T4" fmla="*/ 175 w 235"/>
                <a:gd name="T5" fmla="*/ 391 h 413"/>
                <a:gd name="T6" fmla="*/ 152 w 235"/>
                <a:gd name="T7" fmla="*/ 375 h 413"/>
                <a:gd name="T8" fmla="*/ 131 w 235"/>
                <a:gd name="T9" fmla="*/ 361 h 413"/>
                <a:gd name="T10" fmla="*/ 108 w 235"/>
                <a:gd name="T11" fmla="*/ 343 h 413"/>
                <a:gd name="T12" fmla="*/ 86 w 235"/>
                <a:gd name="T13" fmla="*/ 327 h 413"/>
                <a:gd name="T14" fmla="*/ 67 w 235"/>
                <a:gd name="T15" fmla="*/ 308 h 413"/>
                <a:gd name="T16" fmla="*/ 50 w 235"/>
                <a:gd name="T17" fmla="*/ 290 h 413"/>
                <a:gd name="T18" fmla="*/ 35 w 235"/>
                <a:gd name="T19" fmla="*/ 269 h 413"/>
                <a:gd name="T20" fmla="*/ 25 w 235"/>
                <a:gd name="T21" fmla="*/ 247 h 413"/>
                <a:gd name="T22" fmla="*/ 25 w 235"/>
                <a:gd name="T23" fmla="*/ 247 h 413"/>
                <a:gd name="T24" fmla="*/ 16 w 235"/>
                <a:gd name="T25" fmla="*/ 224 h 413"/>
                <a:gd name="T26" fmla="*/ 9 w 235"/>
                <a:gd name="T27" fmla="*/ 201 h 413"/>
                <a:gd name="T28" fmla="*/ 6 w 235"/>
                <a:gd name="T29" fmla="*/ 173 h 413"/>
                <a:gd name="T30" fmla="*/ 4 w 235"/>
                <a:gd name="T31" fmla="*/ 148 h 413"/>
                <a:gd name="T32" fmla="*/ 2 w 235"/>
                <a:gd name="T33" fmla="*/ 121 h 413"/>
                <a:gd name="T34" fmla="*/ 0 w 235"/>
                <a:gd name="T35" fmla="*/ 94 h 413"/>
                <a:gd name="T36" fmla="*/ 0 w 235"/>
                <a:gd name="T37" fmla="*/ 67 h 413"/>
                <a:gd name="T38" fmla="*/ 2 w 235"/>
                <a:gd name="T39" fmla="*/ 41 h 413"/>
                <a:gd name="T40" fmla="*/ 2 w 235"/>
                <a:gd name="T41" fmla="*/ 18 h 413"/>
                <a:gd name="T42" fmla="*/ 6 w 235"/>
                <a:gd name="T43" fmla="*/ 0 h 413"/>
                <a:gd name="T44" fmla="*/ 6 w 235"/>
                <a:gd name="T45" fmla="*/ 0 h 413"/>
                <a:gd name="T46" fmla="*/ 9 w 235"/>
                <a:gd name="T47" fmla="*/ 1 h 413"/>
                <a:gd name="T48" fmla="*/ 18 w 235"/>
                <a:gd name="T49" fmla="*/ 12 h 413"/>
                <a:gd name="T50" fmla="*/ 33 w 235"/>
                <a:gd name="T51" fmla="*/ 28 h 413"/>
                <a:gd name="T52" fmla="*/ 50 w 235"/>
                <a:gd name="T53" fmla="*/ 48 h 413"/>
                <a:gd name="T54" fmla="*/ 67 w 235"/>
                <a:gd name="T55" fmla="*/ 71 h 413"/>
                <a:gd name="T56" fmla="*/ 88 w 235"/>
                <a:gd name="T57" fmla="*/ 94 h 413"/>
                <a:gd name="T58" fmla="*/ 105 w 235"/>
                <a:gd name="T59" fmla="*/ 119 h 413"/>
                <a:gd name="T60" fmla="*/ 122 w 235"/>
                <a:gd name="T61" fmla="*/ 142 h 413"/>
                <a:gd name="T62" fmla="*/ 134 w 235"/>
                <a:gd name="T63" fmla="*/ 163 h 413"/>
                <a:gd name="T64" fmla="*/ 143 w 235"/>
                <a:gd name="T65" fmla="*/ 180 h 413"/>
                <a:gd name="T66" fmla="*/ 143 w 235"/>
                <a:gd name="T67" fmla="*/ 180 h 413"/>
                <a:gd name="T68" fmla="*/ 150 w 235"/>
                <a:gd name="T69" fmla="*/ 196 h 413"/>
                <a:gd name="T70" fmla="*/ 158 w 235"/>
                <a:gd name="T71" fmla="*/ 216 h 413"/>
                <a:gd name="T72" fmla="*/ 166 w 235"/>
                <a:gd name="T73" fmla="*/ 237 h 413"/>
                <a:gd name="T74" fmla="*/ 177 w 235"/>
                <a:gd name="T75" fmla="*/ 258 h 413"/>
                <a:gd name="T76" fmla="*/ 187 w 235"/>
                <a:gd name="T77" fmla="*/ 279 h 413"/>
                <a:gd name="T78" fmla="*/ 198 w 235"/>
                <a:gd name="T79" fmla="*/ 297 h 413"/>
                <a:gd name="T80" fmla="*/ 208 w 235"/>
                <a:gd name="T81" fmla="*/ 318 h 413"/>
                <a:gd name="T82" fmla="*/ 217 w 235"/>
                <a:gd name="T83" fmla="*/ 336 h 413"/>
                <a:gd name="T84" fmla="*/ 226 w 235"/>
                <a:gd name="T85" fmla="*/ 352 h 413"/>
                <a:gd name="T86" fmla="*/ 234 w 235"/>
                <a:gd name="T87" fmla="*/ 366 h 413"/>
                <a:gd name="T88" fmla="*/ 210 w 235"/>
                <a:gd name="T89" fmla="*/ 412 h 4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5"/>
                <a:gd name="T136" fmla="*/ 0 h 413"/>
                <a:gd name="T137" fmla="*/ 235 w 235"/>
                <a:gd name="T138" fmla="*/ 413 h 4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5" h="413">
                  <a:moveTo>
                    <a:pt x="210" y="412"/>
                  </a:moveTo>
                  <a:lnTo>
                    <a:pt x="194" y="401"/>
                  </a:lnTo>
                  <a:lnTo>
                    <a:pt x="175" y="391"/>
                  </a:lnTo>
                  <a:lnTo>
                    <a:pt x="152" y="375"/>
                  </a:lnTo>
                  <a:lnTo>
                    <a:pt x="131" y="361"/>
                  </a:lnTo>
                  <a:lnTo>
                    <a:pt x="108" y="343"/>
                  </a:lnTo>
                  <a:lnTo>
                    <a:pt x="86" y="327"/>
                  </a:lnTo>
                  <a:lnTo>
                    <a:pt x="67" y="308"/>
                  </a:lnTo>
                  <a:lnTo>
                    <a:pt x="50" y="290"/>
                  </a:lnTo>
                  <a:lnTo>
                    <a:pt x="35" y="269"/>
                  </a:lnTo>
                  <a:lnTo>
                    <a:pt x="25" y="247"/>
                  </a:lnTo>
                  <a:lnTo>
                    <a:pt x="16" y="224"/>
                  </a:lnTo>
                  <a:lnTo>
                    <a:pt x="9" y="201"/>
                  </a:lnTo>
                  <a:lnTo>
                    <a:pt x="6" y="173"/>
                  </a:lnTo>
                  <a:lnTo>
                    <a:pt x="4" y="148"/>
                  </a:lnTo>
                  <a:lnTo>
                    <a:pt x="2" y="121"/>
                  </a:lnTo>
                  <a:lnTo>
                    <a:pt x="0" y="94"/>
                  </a:lnTo>
                  <a:lnTo>
                    <a:pt x="0" y="67"/>
                  </a:lnTo>
                  <a:lnTo>
                    <a:pt x="2" y="41"/>
                  </a:lnTo>
                  <a:lnTo>
                    <a:pt x="2" y="18"/>
                  </a:lnTo>
                  <a:lnTo>
                    <a:pt x="6" y="0"/>
                  </a:lnTo>
                  <a:lnTo>
                    <a:pt x="9" y="1"/>
                  </a:lnTo>
                  <a:lnTo>
                    <a:pt x="18" y="12"/>
                  </a:lnTo>
                  <a:lnTo>
                    <a:pt x="33" y="28"/>
                  </a:lnTo>
                  <a:lnTo>
                    <a:pt x="50" y="48"/>
                  </a:lnTo>
                  <a:lnTo>
                    <a:pt x="67" y="71"/>
                  </a:lnTo>
                  <a:lnTo>
                    <a:pt x="88" y="94"/>
                  </a:lnTo>
                  <a:lnTo>
                    <a:pt x="105" y="119"/>
                  </a:lnTo>
                  <a:lnTo>
                    <a:pt x="122" y="142"/>
                  </a:lnTo>
                  <a:lnTo>
                    <a:pt x="134" y="163"/>
                  </a:lnTo>
                  <a:lnTo>
                    <a:pt x="143" y="180"/>
                  </a:lnTo>
                  <a:lnTo>
                    <a:pt x="150" y="196"/>
                  </a:lnTo>
                  <a:lnTo>
                    <a:pt x="158" y="216"/>
                  </a:lnTo>
                  <a:lnTo>
                    <a:pt x="166" y="237"/>
                  </a:lnTo>
                  <a:lnTo>
                    <a:pt x="177" y="258"/>
                  </a:lnTo>
                  <a:lnTo>
                    <a:pt x="187" y="279"/>
                  </a:lnTo>
                  <a:lnTo>
                    <a:pt x="198" y="297"/>
                  </a:lnTo>
                  <a:lnTo>
                    <a:pt x="208" y="318"/>
                  </a:lnTo>
                  <a:lnTo>
                    <a:pt x="217" y="336"/>
                  </a:lnTo>
                  <a:lnTo>
                    <a:pt x="226" y="352"/>
                  </a:lnTo>
                  <a:lnTo>
                    <a:pt x="234" y="366"/>
                  </a:lnTo>
                  <a:lnTo>
                    <a:pt x="210" y="41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8" name="Freeform 250"/>
            <p:cNvSpPr>
              <a:spLocks/>
            </p:cNvSpPr>
            <p:nvPr/>
          </p:nvSpPr>
          <p:spPr bwMode="auto">
            <a:xfrm>
              <a:off x="2428" y="2557"/>
              <a:ext cx="235" cy="413"/>
            </a:xfrm>
            <a:custGeom>
              <a:avLst/>
              <a:gdLst>
                <a:gd name="T0" fmla="*/ 210 w 235"/>
                <a:gd name="T1" fmla="*/ 412 h 413"/>
                <a:gd name="T2" fmla="*/ 194 w 235"/>
                <a:gd name="T3" fmla="*/ 401 h 413"/>
                <a:gd name="T4" fmla="*/ 175 w 235"/>
                <a:gd name="T5" fmla="*/ 391 h 413"/>
                <a:gd name="T6" fmla="*/ 152 w 235"/>
                <a:gd name="T7" fmla="*/ 375 h 413"/>
                <a:gd name="T8" fmla="*/ 131 w 235"/>
                <a:gd name="T9" fmla="*/ 361 h 413"/>
                <a:gd name="T10" fmla="*/ 108 w 235"/>
                <a:gd name="T11" fmla="*/ 343 h 413"/>
                <a:gd name="T12" fmla="*/ 86 w 235"/>
                <a:gd name="T13" fmla="*/ 327 h 413"/>
                <a:gd name="T14" fmla="*/ 67 w 235"/>
                <a:gd name="T15" fmla="*/ 308 h 413"/>
                <a:gd name="T16" fmla="*/ 50 w 235"/>
                <a:gd name="T17" fmla="*/ 290 h 413"/>
                <a:gd name="T18" fmla="*/ 35 w 235"/>
                <a:gd name="T19" fmla="*/ 269 h 413"/>
                <a:gd name="T20" fmla="*/ 25 w 235"/>
                <a:gd name="T21" fmla="*/ 247 h 413"/>
                <a:gd name="T22" fmla="*/ 25 w 235"/>
                <a:gd name="T23" fmla="*/ 247 h 413"/>
                <a:gd name="T24" fmla="*/ 16 w 235"/>
                <a:gd name="T25" fmla="*/ 224 h 413"/>
                <a:gd name="T26" fmla="*/ 9 w 235"/>
                <a:gd name="T27" fmla="*/ 201 h 413"/>
                <a:gd name="T28" fmla="*/ 6 w 235"/>
                <a:gd name="T29" fmla="*/ 173 h 413"/>
                <a:gd name="T30" fmla="*/ 4 w 235"/>
                <a:gd name="T31" fmla="*/ 148 h 413"/>
                <a:gd name="T32" fmla="*/ 2 w 235"/>
                <a:gd name="T33" fmla="*/ 121 h 413"/>
                <a:gd name="T34" fmla="*/ 0 w 235"/>
                <a:gd name="T35" fmla="*/ 94 h 413"/>
                <a:gd name="T36" fmla="*/ 0 w 235"/>
                <a:gd name="T37" fmla="*/ 67 h 413"/>
                <a:gd name="T38" fmla="*/ 2 w 235"/>
                <a:gd name="T39" fmla="*/ 41 h 413"/>
                <a:gd name="T40" fmla="*/ 2 w 235"/>
                <a:gd name="T41" fmla="*/ 18 h 413"/>
                <a:gd name="T42" fmla="*/ 6 w 235"/>
                <a:gd name="T43" fmla="*/ 0 h 413"/>
                <a:gd name="T44" fmla="*/ 6 w 235"/>
                <a:gd name="T45" fmla="*/ 0 h 413"/>
                <a:gd name="T46" fmla="*/ 9 w 235"/>
                <a:gd name="T47" fmla="*/ 1 h 413"/>
                <a:gd name="T48" fmla="*/ 18 w 235"/>
                <a:gd name="T49" fmla="*/ 12 h 413"/>
                <a:gd name="T50" fmla="*/ 33 w 235"/>
                <a:gd name="T51" fmla="*/ 28 h 413"/>
                <a:gd name="T52" fmla="*/ 50 w 235"/>
                <a:gd name="T53" fmla="*/ 48 h 413"/>
                <a:gd name="T54" fmla="*/ 67 w 235"/>
                <a:gd name="T55" fmla="*/ 71 h 413"/>
                <a:gd name="T56" fmla="*/ 88 w 235"/>
                <a:gd name="T57" fmla="*/ 94 h 413"/>
                <a:gd name="T58" fmla="*/ 105 w 235"/>
                <a:gd name="T59" fmla="*/ 119 h 413"/>
                <a:gd name="T60" fmla="*/ 122 w 235"/>
                <a:gd name="T61" fmla="*/ 142 h 413"/>
                <a:gd name="T62" fmla="*/ 134 w 235"/>
                <a:gd name="T63" fmla="*/ 163 h 413"/>
                <a:gd name="T64" fmla="*/ 143 w 235"/>
                <a:gd name="T65" fmla="*/ 180 h 413"/>
                <a:gd name="T66" fmla="*/ 143 w 235"/>
                <a:gd name="T67" fmla="*/ 180 h 413"/>
                <a:gd name="T68" fmla="*/ 150 w 235"/>
                <a:gd name="T69" fmla="*/ 196 h 413"/>
                <a:gd name="T70" fmla="*/ 158 w 235"/>
                <a:gd name="T71" fmla="*/ 216 h 413"/>
                <a:gd name="T72" fmla="*/ 166 w 235"/>
                <a:gd name="T73" fmla="*/ 237 h 413"/>
                <a:gd name="T74" fmla="*/ 177 w 235"/>
                <a:gd name="T75" fmla="*/ 258 h 413"/>
                <a:gd name="T76" fmla="*/ 187 w 235"/>
                <a:gd name="T77" fmla="*/ 279 h 413"/>
                <a:gd name="T78" fmla="*/ 198 w 235"/>
                <a:gd name="T79" fmla="*/ 297 h 413"/>
                <a:gd name="T80" fmla="*/ 208 w 235"/>
                <a:gd name="T81" fmla="*/ 318 h 413"/>
                <a:gd name="T82" fmla="*/ 217 w 235"/>
                <a:gd name="T83" fmla="*/ 336 h 413"/>
                <a:gd name="T84" fmla="*/ 226 w 235"/>
                <a:gd name="T85" fmla="*/ 352 h 413"/>
                <a:gd name="T86" fmla="*/ 234 w 235"/>
                <a:gd name="T87" fmla="*/ 366 h 4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35"/>
                <a:gd name="T133" fmla="*/ 0 h 413"/>
                <a:gd name="T134" fmla="*/ 235 w 235"/>
                <a:gd name="T135" fmla="*/ 413 h 4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35" h="413">
                  <a:moveTo>
                    <a:pt x="210" y="412"/>
                  </a:moveTo>
                  <a:lnTo>
                    <a:pt x="194" y="401"/>
                  </a:lnTo>
                  <a:lnTo>
                    <a:pt x="175" y="391"/>
                  </a:lnTo>
                  <a:lnTo>
                    <a:pt x="152" y="375"/>
                  </a:lnTo>
                  <a:lnTo>
                    <a:pt x="131" y="361"/>
                  </a:lnTo>
                  <a:lnTo>
                    <a:pt x="108" y="343"/>
                  </a:lnTo>
                  <a:lnTo>
                    <a:pt x="86" y="327"/>
                  </a:lnTo>
                  <a:lnTo>
                    <a:pt x="67" y="308"/>
                  </a:lnTo>
                  <a:lnTo>
                    <a:pt x="50" y="290"/>
                  </a:lnTo>
                  <a:lnTo>
                    <a:pt x="35" y="269"/>
                  </a:lnTo>
                  <a:lnTo>
                    <a:pt x="25" y="247"/>
                  </a:lnTo>
                  <a:lnTo>
                    <a:pt x="16" y="224"/>
                  </a:lnTo>
                  <a:lnTo>
                    <a:pt x="9" y="201"/>
                  </a:lnTo>
                  <a:lnTo>
                    <a:pt x="6" y="173"/>
                  </a:lnTo>
                  <a:lnTo>
                    <a:pt x="4" y="148"/>
                  </a:lnTo>
                  <a:lnTo>
                    <a:pt x="2" y="121"/>
                  </a:lnTo>
                  <a:lnTo>
                    <a:pt x="0" y="94"/>
                  </a:lnTo>
                  <a:lnTo>
                    <a:pt x="0" y="67"/>
                  </a:lnTo>
                  <a:lnTo>
                    <a:pt x="2" y="41"/>
                  </a:lnTo>
                  <a:lnTo>
                    <a:pt x="2" y="18"/>
                  </a:lnTo>
                  <a:lnTo>
                    <a:pt x="6" y="0"/>
                  </a:lnTo>
                  <a:lnTo>
                    <a:pt x="9" y="1"/>
                  </a:lnTo>
                  <a:lnTo>
                    <a:pt x="18" y="12"/>
                  </a:lnTo>
                  <a:lnTo>
                    <a:pt x="33" y="28"/>
                  </a:lnTo>
                  <a:lnTo>
                    <a:pt x="50" y="48"/>
                  </a:lnTo>
                  <a:lnTo>
                    <a:pt x="67" y="71"/>
                  </a:lnTo>
                  <a:lnTo>
                    <a:pt x="88" y="94"/>
                  </a:lnTo>
                  <a:lnTo>
                    <a:pt x="105" y="119"/>
                  </a:lnTo>
                  <a:lnTo>
                    <a:pt x="122" y="142"/>
                  </a:lnTo>
                  <a:lnTo>
                    <a:pt x="134" y="163"/>
                  </a:lnTo>
                  <a:lnTo>
                    <a:pt x="143" y="180"/>
                  </a:lnTo>
                  <a:lnTo>
                    <a:pt x="150" y="196"/>
                  </a:lnTo>
                  <a:lnTo>
                    <a:pt x="158" y="216"/>
                  </a:lnTo>
                  <a:lnTo>
                    <a:pt x="166" y="237"/>
                  </a:lnTo>
                  <a:lnTo>
                    <a:pt x="177" y="258"/>
                  </a:lnTo>
                  <a:lnTo>
                    <a:pt x="187" y="279"/>
                  </a:lnTo>
                  <a:lnTo>
                    <a:pt x="198" y="297"/>
                  </a:lnTo>
                  <a:lnTo>
                    <a:pt x="208" y="318"/>
                  </a:lnTo>
                  <a:lnTo>
                    <a:pt x="217" y="336"/>
                  </a:lnTo>
                  <a:lnTo>
                    <a:pt x="226" y="352"/>
                  </a:lnTo>
                  <a:lnTo>
                    <a:pt x="234" y="366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9" name="Freeform 251"/>
            <p:cNvSpPr>
              <a:spLocks/>
            </p:cNvSpPr>
            <p:nvPr/>
          </p:nvSpPr>
          <p:spPr bwMode="auto">
            <a:xfrm>
              <a:off x="2459" y="2670"/>
              <a:ext cx="163" cy="271"/>
            </a:xfrm>
            <a:custGeom>
              <a:avLst/>
              <a:gdLst>
                <a:gd name="T0" fmla="*/ 162 w 163"/>
                <a:gd name="T1" fmla="*/ 261 h 271"/>
                <a:gd name="T2" fmla="*/ 145 w 163"/>
                <a:gd name="T3" fmla="*/ 249 h 271"/>
                <a:gd name="T4" fmla="*/ 130 w 163"/>
                <a:gd name="T5" fmla="*/ 238 h 271"/>
                <a:gd name="T6" fmla="*/ 115 w 163"/>
                <a:gd name="T7" fmla="*/ 225 h 271"/>
                <a:gd name="T8" fmla="*/ 103 w 163"/>
                <a:gd name="T9" fmla="*/ 214 h 271"/>
                <a:gd name="T10" fmla="*/ 90 w 163"/>
                <a:gd name="T11" fmla="*/ 200 h 271"/>
                <a:gd name="T12" fmla="*/ 79 w 163"/>
                <a:gd name="T13" fmla="*/ 187 h 271"/>
                <a:gd name="T14" fmla="*/ 69 w 163"/>
                <a:gd name="T15" fmla="*/ 175 h 271"/>
                <a:gd name="T16" fmla="*/ 60 w 163"/>
                <a:gd name="T17" fmla="*/ 162 h 271"/>
                <a:gd name="T18" fmla="*/ 52 w 163"/>
                <a:gd name="T19" fmla="*/ 149 h 271"/>
                <a:gd name="T20" fmla="*/ 44 w 163"/>
                <a:gd name="T21" fmla="*/ 134 h 271"/>
                <a:gd name="T22" fmla="*/ 44 w 163"/>
                <a:gd name="T23" fmla="*/ 134 h 271"/>
                <a:gd name="T24" fmla="*/ 37 w 163"/>
                <a:gd name="T25" fmla="*/ 124 h 271"/>
                <a:gd name="T26" fmla="*/ 33 w 163"/>
                <a:gd name="T27" fmla="*/ 113 h 271"/>
                <a:gd name="T28" fmla="*/ 27 w 163"/>
                <a:gd name="T29" fmla="*/ 101 h 271"/>
                <a:gd name="T30" fmla="*/ 20 w 163"/>
                <a:gd name="T31" fmla="*/ 88 h 271"/>
                <a:gd name="T32" fmla="*/ 16 w 163"/>
                <a:gd name="T33" fmla="*/ 73 h 271"/>
                <a:gd name="T34" fmla="*/ 12 w 163"/>
                <a:gd name="T35" fmla="*/ 58 h 271"/>
                <a:gd name="T36" fmla="*/ 7 w 163"/>
                <a:gd name="T37" fmla="*/ 46 h 271"/>
                <a:gd name="T38" fmla="*/ 3 w 163"/>
                <a:gd name="T39" fmla="*/ 29 h 271"/>
                <a:gd name="T40" fmla="*/ 2 w 163"/>
                <a:gd name="T41" fmla="*/ 16 h 271"/>
                <a:gd name="T42" fmla="*/ 0 w 163"/>
                <a:gd name="T43" fmla="*/ 0 h 271"/>
                <a:gd name="T44" fmla="*/ 0 w 163"/>
                <a:gd name="T45" fmla="*/ 0 h 271"/>
                <a:gd name="T46" fmla="*/ 2 w 163"/>
                <a:gd name="T47" fmla="*/ 16 h 271"/>
                <a:gd name="T48" fmla="*/ 3 w 163"/>
                <a:gd name="T49" fmla="*/ 31 h 271"/>
                <a:gd name="T50" fmla="*/ 5 w 163"/>
                <a:gd name="T51" fmla="*/ 46 h 271"/>
                <a:gd name="T52" fmla="*/ 7 w 163"/>
                <a:gd name="T53" fmla="*/ 62 h 271"/>
                <a:gd name="T54" fmla="*/ 12 w 163"/>
                <a:gd name="T55" fmla="*/ 78 h 271"/>
                <a:gd name="T56" fmla="*/ 14 w 163"/>
                <a:gd name="T57" fmla="*/ 92 h 271"/>
                <a:gd name="T58" fmla="*/ 18 w 163"/>
                <a:gd name="T59" fmla="*/ 105 h 271"/>
                <a:gd name="T60" fmla="*/ 23 w 163"/>
                <a:gd name="T61" fmla="*/ 120 h 271"/>
                <a:gd name="T62" fmla="*/ 27 w 163"/>
                <a:gd name="T63" fmla="*/ 132 h 271"/>
                <a:gd name="T64" fmla="*/ 33 w 163"/>
                <a:gd name="T65" fmla="*/ 143 h 271"/>
                <a:gd name="T66" fmla="*/ 33 w 163"/>
                <a:gd name="T67" fmla="*/ 143 h 271"/>
                <a:gd name="T68" fmla="*/ 39 w 163"/>
                <a:gd name="T69" fmla="*/ 157 h 271"/>
                <a:gd name="T70" fmla="*/ 50 w 163"/>
                <a:gd name="T71" fmla="*/ 170 h 271"/>
                <a:gd name="T72" fmla="*/ 58 w 163"/>
                <a:gd name="T73" fmla="*/ 182 h 271"/>
                <a:gd name="T74" fmla="*/ 67 w 163"/>
                <a:gd name="T75" fmla="*/ 196 h 271"/>
                <a:gd name="T76" fmla="*/ 79 w 163"/>
                <a:gd name="T77" fmla="*/ 208 h 271"/>
                <a:gd name="T78" fmla="*/ 92 w 163"/>
                <a:gd name="T79" fmla="*/ 221 h 271"/>
                <a:gd name="T80" fmla="*/ 104 w 163"/>
                <a:gd name="T81" fmla="*/ 233 h 271"/>
                <a:gd name="T82" fmla="*/ 117 w 163"/>
                <a:gd name="T83" fmla="*/ 244 h 271"/>
                <a:gd name="T84" fmla="*/ 134 w 163"/>
                <a:gd name="T85" fmla="*/ 256 h 271"/>
                <a:gd name="T86" fmla="*/ 152 w 163"/>
                <a:gd name="T87" fmla="*/ 270 h 271"/>
                <a:gd name="T88" fmla="*/ 162 w 163"/>
                <a:gd name="T89" fmla="*/ 261 h 2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3"/>
                <a:gd name="T136" fmla="*/ 0 h 271"/>
                <a:gd name="T137" fmla="*/ 163 w 163"/>
                <a:gd name="T138" fmla="*/ 271 h 2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3" h="271">
                  <a:moveTo>
                    <a:pt x="162" y="261"/>
                  </a:moveTo>
                  <a:lnTo>
                    <a:pt x="145" y="249"/>
                  </a:lnTo>
                  <a:lnTo>
                    <a:pt x="130" y="238"/>
                  </a:lnTo>
                  <a:lnTo>
                    <a:pt x="115" y="225"/>
                  </a:lnTo>
                  <a:lnTo>
                    <a:pt x="103" y="214"/>
                  </a:lnTo>
                  <a:lnTo>
                    <a:pt x="90" y="200"/>
                  </a:lnTo>
                  <a:lnTo>
                    <a:pt x="79" y="187"/>
                  </a:lnTo>
                  <a:lnTo>
                    <a:pt x="69" y="175"/>
                  </a:lnTo>
                  <a:lnTo>
                    <a:pt x="60" y="162"/>
                  </a:lnTo>
                  <a:lnTo>
                    <a:pt x="52" y="149"/>
                  </a:lnTo>
                  <a:lnTo>
                    <a:pt x="44" y="134"/>
                  </a:lnTo>
                  <a:lnTo>
                    <a:pt x="37" y="124"/>
                  </a:lnTo>
                  <a:lnTo>
                    <a:pt x="33" y="113"/>
                  </a:lnTo>
                  <a:lnTo>
                    <a:pt x="27" y="101"/>
                  </a:lnTo>
                  <a:lnTo>
                    <a:pt x="20" y="88"/>
                  </a:lnTo>
                  <a:lnTo>
                    <a:pt x="16" y="73"/>
                  </a:lnTo>
                  <a:lnTo>
                    <a:pt x="12" y="58"/>
                  </a:lnTo>
                  <a:lnTo>
                    <a:pt x="7" y="46"/>
                  </a:lnTo>
                  <a:lnTo>
                    <a:pt x="3" y="29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16"/>
                  </a:lnTo>
                  <a:lnTo>
                    <a:pt x="3" y="31"/>
                  </a:lnTo>
                  <a:lnTo>
                    <a:pt x="5" y="46"/>
                  </a:lnTo>
                  <a:lnTo>
                    <a:pt x="7" y="62"/>
                  </a:lnTo>
                  <a:lnTo>
                    <a:pt x="12" y="78"/>
                  </a:lnTo>
                  <a:lnTo>
                    <a:pt x="14" y="92"/>
                  </a:lnTo>
                  <a:lnTo>
                    <a:pt x="18" y="105"/>
                  </a:lnTo>
                  <a:lnTo>
                    <a:pt x="23" y="120"/>
                  </a:lnTo>
                  <a:lnTo>
                    <a:pt x="27" y="132"/>
                  </a:lnTo>
                  <a:lnTo>
                    <a:pt x="33" y="143"/>
                  </a:lnTo>
                  <a:lnTo>
                    <a:pt x="39" y="157"/>
                  </a:lnTo>
                  <a:lnTo>
                    <a:pt x="50" y="170"/>
                  </a:lnTo>
                  <a:lnTo>
                    <a:pt x="58" y="182"/>
                  </a:lnTo>
                  <a:lnTo>
                    <a:pt x="67" y="196"/>
                  </a:lnTo>
                  <a:lnTo>
                    <a:pt x="79" y="208"/>
                  </a:lnTo>
                  <a:lnTo>
                    <a:pt x="92" y="221"/>
                  </a:lnTo>
                  <a:lnTo>
                    <a:pt x="104" y="233"/>
                  </a:lnTo>
                  <a:lnTo>
                    <a:pt x="117" y="244"/>
                  </a:lnTo>
                  <a:lnTo>
                    <a:pt x="134" y="256"/>
                  </a:lnTo>
                  <a:lnTo>
                    <a:pt x="152" y="270"/>
                  </a:lnTo>
                  <a:lnTo>
                    <a:pt x="162" y="261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0" name="Freeform 252"/>
            <p:cNvSpPr>
              <a:spLocks/>
            </p:cNvSpPr>
            <p:nvPr/>
          </p:nvSpPr>
          <p:spPr bwMode="auto">
            <a:xfrm>
              <a:off x="2331" y="2926"/>
              <a:ext cx="390" cy="143"/>
            </a:xfrm>
            <a:custGeom>
              <a:avLst/>
              <a:gdLst>
                <a:gd name="T0" fmla="*/ 389 w 390"/>
                <a:gd name="T1" fmla="*/ 42 h 143"/>
                <a:gd name="T2" fmla="*/ 374 w 390"/>
                <a:gd name="T3" fmla="*/ 34 h 143"/>
                <a:gd name="T4" fmla="*/ 357 w 390"/>
                <a:gd name="T5" fmla="*/ 27 h 143"/>
                <a:gd name="T6" fmla="*/ 342 w 390"/>
                <a:gd name="T7" fmla="*/ 22 h 143"/>
                <a:gd name="T8" fmla="*/ 324 w 390"/>
                <a:gd name="T9" fmla="*/ 17 h 143"/>
                <a:gd name="T10" fmla="*/ 306 w 390"/>
                <a:gd name="T11" fmla="*/ 13 h 143"/>
                <a:gd name="T12" fmla="*/ 290 w 390"/>
                <a:gd name="T13" fmla="*/ 8 h 143"/>
                <a:gd name="T14" fmla="*/ 273 w 390"/>
                <a:gd name="T15" fmla="*/ 6 h 143"/>
                <a:gd name="T16" fmla="*/ 256 w 390"/>
                <a:gd name="T17" fmla="*/ 4 h 143"/>
                <a:gd name="T18" fmla="*/ 239 w 390"/>
                <a:gd name="T19" fmla="*/ 2 h 143"/>
                <a:gd name="T20" fmla="*/ 225 w 390"/>
                <a:gd name="T21" fmla="*/ 0 h 143"/>
                <a:gd name="T22" fmla="*/ 225 w 390"/>
                <a:gd name="T23" fmla="*/ 0 h 143"/>
                <a:gd name="T24" fmla="*/ 209 w 390"/>
                <a:gd name="T25" fmla="*/ 0 h 143"/>
                <a:gd name="T26" fmla="*/ 197 w 390"/>
                <a:gd name="T27" fmla="*/ 0 h 143"/>
                <a:gd name="T28" fmla="*/ 182 w 390"/>
                <a:gd name="T29" fmla="*/ 2 h 143"/>
                <a:gd name="T30" fmla="*/ 170 w 390"/>
                <a:gd name="T31" fmla="*/ 4 h 143"/>
                <a:gd name="T32" fmla="*/ 157 w 390"/>
                <a:gd name="T33" fmla="*/ 4 h 143"/>
                <a:gd name="T34" fmla="*/ 145 w 390"/>
                <a:gd name="T35" fmla="*/ 8 h 143"/>
                <a:gd name="T36" fmla="*/ 131 w 390"/>
                <a:gd name="T37" fmla="*/ 11 h 143"/>
                <a:gd name="T38" fmla="*/ 121 w 390"/>
                <a:gd name="T39" fmla="*/ 15 h 143"/>
                <a:gd name="T40" fmla="*/ 108 w 390"/>
                <a:gd name="T41" fmla="*/ 19 h 143"/>
                <a:gd name="T42" fmla="*/ 98 w 390"/>
                <a:gd name="T43" fmla="*/ 23 h 143"/>
                <a:gd name="T44" fmla="*/ 98 w 390"/>
                <a:gd name="T45" fmla="*/ 23 h 143"/>
                <a:gd name="T46" fmla="*/ 87 w 390"/>
                <a:gd name="T47" fmla="*/ 27 h 143"/>
                <a:gd name="T48" fmla="*/ 78 w 390"/>
                <a:gd name="T49" fmla="*/ 34 h 143"/>
                <a:gd name="T50" fmla="*/ 67 w 390"/>
                <a:gd name="T51" fmla="*/ 40 h 143"/>
                <a:gd name="T52" fmla="*/ 56 w 390"/>
                <a:gd name="T53" fmla="*/ 47 h 143"/>
                <a:gd name="T54" fmla="*/ 46 w 390"/>
                <a:gd name="T55" fmla="*/ 52 h 143"/>
                <a:gd name="T56" fmla="*/ 35 w 390"/>
                <a:gd name="T57" fmla="*/ 59 h 143"/>
                <a:gd name="T58" fmla="*/ 25 w 390"/>
                <a:gd name="T59" fmla="*/ 63 h 143"/>
                <a:gd name="T60" fmla="*/ 16 w 390"/>
                <a:gd name="T61" fmla="*/ 70 h 143"/>
                <a:gd name="T62" fmla="*/ 5 w 390"/>
                <a:gd name="T63" fmla="*/ 73 h 143"/>
                <a:gd name="T64" fmla="*/ 0 w 390"/>
                <a:gd name="T65" fmla="*/ 75 h 143"/>
                <a:gd name="T66" fmla="*/ 0 w 390"/>
                <a:gd name="T67" fmla="*/ 75 h 143"/>
                <a:gd name="T68" fmla="*/ 0 w 390"/>
                <a:gd name="T69" fmla="*/ 78 h 143"/>
                <a:gd name="T70" fmla="*/ 4 w 390"/>
                <a:gd name="T71" fmla="*/ 80 h 143"/>
                <a:gd name="T72" fmla="*/ 9 w 390"/>
                <a:gd name="T73" fmla="*/ 84 h 143"/>
                <a:gd name="T74" fmla="*/ 20 w 390"/>
                <a:gd name="T75" fmla="*/ 91 h 143"/>
                <a:gd name="T76" fmla="*/ 30 w 390"/>
                <a:gd name="T77" fmla="*/ 99 h 143"/>
                <a:gd name="T78" fmla="*/ 43 w 390"/>
                <a:gd name="T79" fmla="*/ 105 h 143"/>
                <a:gd name="T80" fmla="*/ 56 w 390"/>
                <a:gd name="T81" fmla="*/ 112 h 143"/>
                <a:gd name="T82" fmla="*/ 69 w 390"/>
                <a:gd name="T83" fmla="*/ 119 h 143"/>
                <a:gd name="T84" fmla="*/ 83 w 390"/>
                <a:gd name="T85" fmla="*/ 126 h 143"/>
                <a:gd name="T86" fmla="*/ 98 w 390"/>
                <a:gd name="T87" fmla="*/ 130 h 143"/>
                <a:gd name="T88" fmla="*/ 98 w 390"/>
                <a:gd name="T89" fmla="*/ 130 h 143"/>
                <a:gd name="T90" fmla="*/ 115 w 390"/>
                <a:gd name="T91" fmla="*/ 135 h 143"/>
                <a:gd name="T92" fmla="*/ 136 w 390"/>
                <a:gd name="T93" fmla="*/ 139 h 143"/>
                <a:gd name="T94" fmla="*/ 159 w 390"/>
                <a:gd name="T95" fmla="*/ 142 h 143"/>
                <a:gd name="T96" fmla="*/ 186 w 390"/>
                <a:gd name="T97" fmla="*/ 142 h 143"/>
                <a:gd name="T98" fmla="*/ 216 w 390"/>
                <a:gd name="T99" fmla="*/ 142 h 143"/>
                <a:gd name="T100" fmla="*/ 246 w 390"/>
                <a:gd name="T101" fmla="*/ 139 h 143"/>
                <a:gd name="T102" fmla="*/ 275 w 390"/>
                <a:gd name="T103" fmla="*/ 137 h 143"/>
                <a:gd name="T104" fmla="*/ 304 w 390"/>
                <a:gd name="T105" fmla="*/ 130 h 143"/>
                <a:gd name="T106" fmla="*/ 334 w 390"/>
                <a:gd name="T107" fmla="*/ 122 h 143"/>
                <a:gd name="T108" fmla="*/ 363 w 390"/>
                <a:gd name="T109" fmla="*/ 112 h 143"/>
                <a:gd name="T110" fmla="*/ 389 w 390"/>
                <a:gd name="T111" fmla="*/ 42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90"/>
                <a:gd name="T169" fmla="*/ 0 h 143"/>
                <a:gd name="T170" fmla="*/ 390 w 390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90" h="143">
                  <a:moveTo>
                    <a:pt x="389" y="42"/>
                  </a:moveTo>
                  <a:lnTo>
                    <a:pt x="374" y="34"/>
                  </a:lnTo>
                  <a:lnTo>
                    <a:pt x="357" y="27"/>
                  </a:lnTo>
                  <a:lnTo>
                    <a:pt x="342" y="22"/>
                  </a:lnTo>
                  <a:lnTo>
                    <a:pt x="324" y="17"/>
                  </a:lnTo>
                  <a:lnTo>
                    <a:pt x="306" y="13"/>
                  </a:lnTo>
                  <a:lnTo>
                    <a:pt x="290" y="8"/>
                  </a:lnTo>
                  <a:lnTo>
                    <a:pt x="273" y="6"/>
                  </a:lnTo>
                  <a:lnTo>
                    <a:pt x="256" y="4"/>
                  </a:lnTo>
                  <a:lnTo>
                    <a:pt x="239" y="2"/>
                  </a:lnTo>
                  <a:lnTo>
                    <a:pt x="225" y="0"/>
                  </a:lnTo>
                  <a:lnTo>
                    <a:pt x="209" y="0"/>
                  </a:lnTo>
                  <a:lnTo>
                    <a:pt x="197" y="0"/>
                  </a:lnTo>
                  <a:lnTo>
                    <a:pt x="182" y="2"/>
                  </a:lnTo>
                  <a:lnTo>
                    <a:pt x="170" y="4"/>
                  </a:lnTo>
                  <a:lnTo>
                    <a:pt x="157" y="4"/>
                  </a:lnTo>
                  <a:lnTo>
                    <a:pt x="145" y="8"/>
                  </a:lnTo>
                  <a:lnTo>
                    <a:pt x="131" y="11"/>
                  </a:lnTo>
                  <a:lnTo>
                    <a:pt x="121" y="15"/>
                  </a:lnTo>
                  <a:lnTo>
                    <a:pt x="108" y="19"/>
                  </a:lnTo>
                  <a:lnTo>
                    <a:pt x="98" y="23"/>
                  </a:lnTo>
                  <a:lnTo>
                    <a:pt x="87" y="27"/>
                  </a:lnTo>
                  <a:lnTo>
                    <a:pt x="78" y="34"/>
                  </a:lnTo>
                  <a:lnTo>
                    <a:pt x="67" y="40"/>
                  </a:lnTo>
                  <a:lnTo>
                    <a:pt x="56" y="47"/>
                  </a:lnTo>
                  <a:lnTo>
                    <a:pt x="46" y="52"/>
                  </a:lnTo>
                  <a:lnTo>
                    <a:pt x="35" y="59"/>
                  </a:lnTo>
                  <a:lnTo>
                    <a:pt x="25" y="63"/>
                  </a:lnTo>
                  <a:lnTo>
                    <a:pt x="16" y="70"/>
                  </a:lnTo>
                  <a:lnTo>
                    <a:pt x="5" y="73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9" y="84"/>
                  </a:lnTo>
                  <a:lnTo>
                    <a:pt x="20" y="91"/>
                  </a:lnTo>
                  <a:lnTo>
                    <a:pt x="30" y="99"/>
                  </a:lnTo>
                  <a:lnTo>
                    <a:pt x="43" y="105"/>
                  </a:lnTo>
                  <a:lnTo>
                    <a:pt x="56" y="112"/>
                  </a:lnTo>
                  <a:lnTo>
                    <a:pt x="69" y="119"/>
                  </a:lnTo>
                  <a:lnTo>
                    <a:pt x="83" y="126"/>
                  </a:lnTo>
                  <a:lnTo>
                    <a:pt x="98" y="130"/>
                  </a:lnTo>
                  <a:lnTo>
                    <a:pt x="115" y="135"/>
                  </a:lnTo>
                  <a:lnTo>
                    <a:pt x="136" y="139"/>
                  </a:lnTo>
                  <a:lnTo>
                    <a:pt x="159" y="142"/>
                  </a:lnTo>
                  <a:lnTo>
                    <a:pt x="186" y="142"/>
                  </a:lnTo>
                  <a:lnTo>
                    <a:pt x="216" y="142"/>
                  </a:lnTo>
                  <a:lnTo>
                    <a:pt x="246" y="139"/>
                  </a:lnTo>
                  <a:lnTo>
                    <a:pt x="275" y="137"/>
                  </a:lnTo>
                  <a:lnTo>
                    <a:pt x="304" y="130"/>
                  </a:lnTo>
                  <a:lnTo>
                    <a:pt x="334" y="122"/>
                  </a:lnTo>
                  <a:lnTo>
                    <a:pt x="363" y="112"/>
                  </a:lnTo>
                  <a:lnTo>
                    <a:pt x="389" y="4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1" name="Freeform 253"/>
            <p:cNvSpPr>
              <a:spLocks/>
            </p:cNvSpPr>
            <p:nvPr/>
          </p:nvSpPr>
          <p:spPr bwMode="auto">
            <a:xfrm>
              <a:off x="2331" y="2926"/>
              <a:ext cx="390" cy="143"/>
            </a:xfrm>
            <a:custGeom>
              <a:avLst/>
              <a:gdLst>
                <a:gd name="T0" fmla="*/ 389 w 390"/>
                <a:gd name="T1" fmla="*/ 42 h 143"/>
                <a:gd name="T2" fmla="*/ 374 w 390"/>
                <a:gd name="T3" fmla="*/ 34 h 143"/>
                <a:gd name="T4" fmla="*/ 357 w 390"/>
                <a:gd name="T5" fmla="*/ 27 h 143"/>
                <a:gd name="T6" fmla="*/ 342 w 390"/>
                <a:gd name="T7" fmla="*/ 22 h 143"/>
                <a:gd name="T8" fmla="*/ 324 w 390"/>
                <a:gd name="T9" fmla="*/ 17 h 143"/>
                <a:gd name="T10" fmla="*/ 306 w 390"/>
                <a:gd name="T11" fmla="*/ 13 h 143"/>
                <a:gd name="T12" fmla="*/ 290 w 390"/>
                <a:gd name="T13" fmla="*/ 8 h 143"/>
                <a:gd name="T14" fmla="*/ 273 w 390"/>
                <a:gd name="T15" fmla="*/ 6 h 143"/>
                <a:gd name="T16" fmla="*/ 256 w 390"/>
                <a:gd name="T17" fmla="*/ 4 h 143"/>
                <a:gd name="T18" fmla="*/ 239 w 390"/>
                <a:gd name="T19" fmla="*/ 2 h 143"/>
                <a:gd name="T20" fmla="*/ 225 w 390"/>
                <a:gd name="T21" fmla="*/ 0 h 143"/>
                <a:gd name="T22" fmla="*/ 225 w 390"/>
                <a:gd name="T23" fmla="*/ 0 h 143"/>
                <a:gd name="T24" fmla="*/ 209 w 390"/>
                <a:gd name="T25" fmla="*/ 0 h 143"/>
                <a:gd name="T26" fmla="*/ 197 w 390"/>
                <a:gd name="T27" fmla="*/ 0 h 143"/>
                <a:gd name="T28" fmla="*/ 182 w 390"/>
                <a:gd name="T29" fmla="*/ 2 h 143"/>
                <a:gd name="T30" fmla="*/ 170 w 390"/>
                <a:gd name="T31" fmla="*/ 4 h 143"/>
                <a:gd name="T32" fmla="*/ 157 w 390"/>
                <a:gd name="T33" fmla="*/ 4 h 143"/>
                <a:gd name="T34" fmla="*/ 145 w 390"/>
                <a:gd name="T35" fmla="*/ 8 h 143"/>
                <a:gd name="T36" fmla="*/ 131 w 390"/>
                <a:gd name="T37" fmla="*/ 11 h 143"/>
                <a:gd name="T38" fmla="*/ 121 w 390"/>
                <a:gd name="T39" fmla="*/ 15 h 143"/>
                <a:gd name="T40" fmla="*/ 108 w 390"/>
                <a:gd name="T41" fmla="*/ 19 h 143"/>
                <a:gd name="T42" fmla="*/ 98 w 390"/>
                <a:gd name="T43" fmla="*/ 23 h 143"/>
                <a:gd name="T44" fmla="*/ 98 w 390"/>
                <a:gd name="T45" fmla="*/ 23 h 143"/>
                <a:gd name="T46" fmla="*/ 87 w 390"/>
                <a:gd name="T47" fmla="*/ 27 h 143"/>
                <a:gd name="T48" fmla="*/ 78 w 390"/>
                <a:gd name="T49" fmla="*/ 34 h 143"/>
                <a:gd name="T50" fmla="*/ 67 w 390"/>
                <a:gd name="T51" fmla="*/ 40 h 143"/>
                <a:gd name="T52" fmla="*/ 56 w 390"/>
                <a:gd name="T53" fmla="*/ 47 h 143"/>
                <a:gd name="T54" fmla="*/ 46 w 390"/>
                <a:gd name="T55" fmla="*/ 52 h 143"/>
                <a:gd name="T56" fmla="*/ 35 w 390"/>
                <a:gd name="T57" fmla="*/ 59 h 143"/>
                <a:gd name="T58" fmla="*/ 25 w 390"/>
                <a:gd name="T59" fmla="*/ 63 h 143"/>
                <a:gd name="T60" fmla="*/ 16 w 390"/>
                <a:gd name="T61" fmla="*/ 70 h 143"/>
                <a:gd name="T62" fmla="*/ 5 w 390"/>
                <a:gd name="T63" fmla="*/ 73 h 143"/>
                <a:gd name="T64" fmla="*/ 0 w 390"/>
                <a:gd name="T65" fmla="*/ 75 h 143"/>
                <a:gd name="T66" fmla="*/ 0 w 390"/>
                <a:gd name="T67" fmla="*/ 75 h 143"/>
                <a:gd name="T68" fmla="*/ 0 w 390"/>
                <a:gd name="T69" fmla="*/ 78 h 143"/>
                <a:gd name="T70" fmla="*/ 4 w 390"/>
                <a:gd name="T71" fmla="*/ 80 h 143"/>
                <a:gd name="T72" fmla="*/ 9 w 390"/>
                <a:gd name="T73" fmla="*/ 84 h 143"/>
                <a:gd name="T74" fmla="*/ 20 w 390"/>
                <a:gd name="T75" fmla="*/ 91 h 143"/>
                <a:gd name="T76" fmla="*/ 30 w 390"/>
                <a:gd name="T77" fmla="*/ 99 h 143"/>
                <a:gd name="T78" fmla="*/ 43 w 390"/>
                <a:gd name="T79" fmla="*/ 105 h 143"/>
                <a:gd name="T80" fmla="*/ 56 w 390"/>
                <a:gd name="T81" fmla="*/ 112 h 143"/>
                <a:gd name="T82" fmla="*/ 69 w 390"/>
                <a:gd name="T83" fmla="*/ 119 h 143"/>
                <a:gd name="T84" fmla="*/ 83 w 390"/>
                <a:gd name="T85" fmla="*/ 126 h 143"/>
                <a:gd name="T86" fmla="*/ 98 w 390"/>
                <a:gd name="T87" fmla="*/ 130 h 143"/>
                <a:gd name="T88" fmla="*/ 98 w 390"/>
                <a:gd name="T89" fmla="*/ 130 h 143"/>
                <a:gd name="T90" fmla="*/ 115 w 390"/>
                <a:gd name="T91" fmla="*/ 135 h 143"/>
                <a:gd name="T92" fmla="*/ 136 w 390"/>
                <a:gd name="T93" fmla="*/ 139 h 143"/>
                <a:gd name="T94" fmla="*/ 159 w 390"/>
                <a:gd name="T95" fmla="*/ 142 h 143"/>
                <a:gd name="T96" fmla="*/ 186 w 390"/>
                <a:gd name="T97" fmla="*/ 142 h 143"/>
                <a:gd name="T98" fmla="*/ 216 w 390"/>
                <a:gd name="T99" fmla="*/ 142 h 143"/>
                <a:gd name="T100" fmla="*/ 246 w 390"/>
                <a:gd name="T101" fmla="*/ 139 h 143"/>
                <a:gd name="T102" fmla="*/ 275 w 390"/>
                <a:gd name="T103" fmla="*/ 137 h 143"/>
                <a:gd name="T104" fmla="*/ 304 w 390"/>
                <a:gd name="T105" fmla="*/ 130 h 143"/>
                <a:gd name="T106" fmla="*/ 334 w 390"/>
                <a:gd name="T107" fmla="*/ 122 h 143"/>
                <a:gd name="T108" fmla="*/ 363 w 390"/>
                <a:gd name="T109" fmla="*/ 112 h 1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0"/>
                <a:gd name="T166" fmla="*/ 0 h 143"/>
                <a:gd name="T167" fmla="*/ 390 w 390"/>
                <a:gd name="T168" fmla="*/ 143 h 14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0" h="143">
                  <a:moveTo>
                    <a:pt x="389" y="42"/>
                  </a:moveTo>
                  <a:lnTo>
                    <a:pt x="374" y="34"/>
                  </a:lnTo>
                  <a:lnTo>
                    <a:pt x="357" y="27"/>
                  </a:lnTo>
                  <a:lnTo>
                    <a:pt x="342" y="22"/>
                  </a:lnTo>
                  <a:lnTo>
                    <a:pt x="324" y="17"/>
                  </a:lnTo>
                  <a:lnTo>
                    <a:pt x="306" y="13"/>
                  </a:lnTo>
                  <a:lnTo>
                    <a:pt x="290" y="8"/>
                  </a:lnTo>
                  <a:lnTo>
                    <a:pt x="273" y="6"/>
                  </a:lnTo>
                  <a:lnTo>
                    <a:pt x="256" y="4"/>
                  </a:lnTo>
                  <a:lnTo>
                    <a:pt x="239" y="2"/>
                  </a:lnTo>
                  <a:lnTo>
                    <a:pt x="225" y="0"/>
                  </a:lnTo>
                  <a:lnTo>
                    <a:pt x="209" y="0"/>
                  </a:lnTo>
                  <a:lnTo>
                    <a:pt x="197" y="0"/>
                  </a:lnTo>
                  <a:lnTo>
                    <a:pt x="182" y="2"/>
                  </a:lnTo>
                  <a:lnTo>
                    <a:pt x="170" y="4"/>
                  </a:lnTo>
                  <a:lnTo>
                    <a:pt x="157" y="4"/>
                  </a:lnTo>
                  <a:lnTo>
                    <a:pt x="145" y="8"/>
                  </a:lnTo>
                  <a:lnTo>
                    <a:pt x="131" y="11"/>
                  </a:lnTo>
                  <a:lnTo>
                    <a:pt x="121" y="15"/>
                  </a:lnTo>
                  <a:lnTo>
                    <a:pt x="108" y="19"/>
                  </a:lnTo>
                  <a:lnTo>
                    <a:pt x="98" y="23"/>
                  </a:lnTo>
                  <a:lnTo>
                    <a:pt x="87" y="27"/>
                  </a:lnTo>
                  <a:lnTo>
                    <a:pt x="78" y="34"/>
                  </a:lnTo>
                  <a:lnTo>
                    <a:pt x="67" y="40"/>
                  </a:lnTo>
                  <a:lnTo>
                    <a:pt x="56" y="47"/>
                  </a:lnTo>
                  <a:lnTo>
                    <a:pt x="46" y="52"/>
                  </a:lnTo>
                  <a:lnTo>
                    <a:pt x="35" y="59"/>
                  </a:lnTo>
                  <a:lnTo>
                    <a:pt x="25" y="63"/>
                  </a:lnTo>
                  <a:lnTo>
                    <a:pt x="16" y="70"/>
                  </a:lnTo>
                  <a:lnTo>
                    <a:pt x="5" y="73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9" y="84"/>
                  </a:lnTo>
                  <a:lnTo>
                    <a:pt x="20" y="91"/>
                  </a:lnTo>
                  <a:lnTo>
                    <a:pt x="30" y="99"/>
                  </a:lnTo>
                  <a:lnTo>
                    <a:pt x="43" y="105"/>
                  </a:lnTo>
                  <a:lnTo>
                    <a:pt x="56" y="112"/>
                  </a:lnTo>
                  <a:lnTo>
                    <a:pt x="69" y="119"/>
                  </a:lnTo>
                  <a:lnTo>
                    <a:pt x="83" y="126"/>
                  </a:lnTo>
                  <a:lnTo>
                    <a:pt x="98" y="130"/>
                  </a:lnTo>
                  <a:lnTo>
                    <a:pt x="115" y="135"/>
                  </a:lnTo>
                  <a:lnTo>
                    <a:pt x="136" y="139"/>
                  </a:lnTo>
                  <a:lnTo>
                    <a:pt x="159" y="142"/>
                  </a:lnTo>
                  <a:lnTo>
                    <a:pt x="186" y="142"/>
                  </a:lnTo>
                  <a:lnTo>
                    <a:pt x="216" y="142"/>
                  </a:lnTo>
                  <a:lnTo>
                    <a:pt x="246" y="139"/>
                  </a:lnTo>
                  <a:lnTo>
                    <a:pt x="275" y="137"/>
                  </a:lnTo>
                  <a:lnTo>
                    <a:pt x="304" y="130"/>
                  </a:lnTo>
                  <a:lnTo>
                    <a:pt x="334" y="122"/>
                  </a:lnTo>
                  <a:lnTo>
                    <a:pt x="363" y="112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2" name="Freeform 254"/>
            <p:cNvSpPr>
              <a:spLocks/>
            </p:cNvSpPr>
            <p:nvPr/>
          </p:nvSpPr>
          <p:spPr bwMode="auto">
            <a:xfrm>
              <a:off x="2387" y="2994"/>
              <a:ext cx="304" cy="28"/>
            </a:xfrm>
            <a:custGeom>
              <a:avLst/>
              <a:gdLst>
                <a:gd name="T0" fmla="*/ 298 w 304"/>
                <a:gd name="T1" fmla="*/ 0 h 28"/>
                <a:gd name="T2" fmla="*/ 263 w 304"/>
                <a:gd name="T3" fmla="*/ 7 h 28"/>
                <a:gd name="T4" fmla="*/ 227 w 304"/>
                <a:gd name="T5" fmla="*/ 11 h 28"/>
                <a:gd name="T6" fmla="*/ 192 w 304"/>
                <a:gd name="T7" fmla="*/ 16 h 28"/>
                <a:gd name="T8" fmla="*/ 155 w 304"/>
                <a:gd name="T9" fmla="*/ 18 h 28"/>
                <a:gd name="T10" fmla="*/ 124 w 304"/>
                <a:gd name="T11" fmla="*/ 20 h 28"/>
                <a:gd name="T12" fmla="*/ 93 w 304"/>
                <a:gd name="T13" fmla="*/ 20 h 28"/>
                <a:gd name="T14" fmla="*/ 63 w 304"/>
                <a:gd name="T15" fmla="*/ 20 h 28"/>
                <a:gd name="T16" fmla="*/ 38 w 304"/>
                <a:gd name="T17" fmla="*/ 18 h 28"/>
                <a:gd name="T18" fmla="*/ 17 w 304"/>
                <a:gd name="T19" fmla="*/ 16 h 28"/>
                <a:gd name="T20" fmla="*/ 0 w 304"/>
                <a:gd name="T21" fmla="*/ 14 h 28"/>
                <a:gd name="T22" fmla="*/ 0 w 304"/>
                <a:gd name="T23" fmla="*/ 14 h 28"/>
                <a:gd name="T24" fmla="*/ 17 w 304"/>
                <a:gd name="T25" fmla="*/ 16 h 28"/>
                <a:gd name="T26" fmla="*/ 38 w 304"/>
                <a:gd name="T27" fmla="*/ 20 h 28"/>
                <a:gd name="T28" fmla="*/ 65 w 304"/>
                <a:gd name="T29" fmla="*/ 22 h 28"/>
                <a:gd name="T30" fmla="*/ 93 w 304"/>
                <a:gd name="T31" fmla="*/ 24 h 28"/>
                <a:gd name="T32" fmla="*/ 124 w 304"/>
                <a:gd name="T33" fmla="*/ 27 h 28"/>
                <a:gd name="T34" fmla="*/ 158 w 304"/>
                <a:gd name="T35" fmla="*/ 27 h 28"/>
                <a:gd name="T36" fmla="*/ 194 w 304"/>
                <a:gd name="T37" fmla="*/ 24 h 28"/>
                <a:gd name="T38" fmla="*/ 231 w 304"/>
                <a:gd name="T39" fmla="*/ 22 h 28"/>
                <a:gd name="T40" fmla="*/ 267 w 304"/>
                <a:gd name="T41" fmla="*/ 18 h 28"/>
                <a:gd name="T42" fmla="*/ 303 w 304"/>
                <a:gd name="T43" fmla="*/ 11 h 28"/>
                <a:gd name="T44" fmla="*/ 298 w 304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4"/>
                <a:gd name="T70" fmla="*/ 0 h 28"/>
                <a:gd name="T71" fmla="*/ 304 w 304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4" h="28">
                  <a:moveTo>
                    <a:pt x="298" y="0"/>
                  </a:moveTo>
                  <a:lnTo>
                    <a:pt x="263" y="7"/>
                  </a:lnTo>
                  <a:lnTo>
                    <a:pt x="227" y="11"/>
                  </a:lnTo>
                  <a:lnTo>
                    <a:pt x="192" y="16"/>
                  </a:lnTo>
                  <a:lnTo>
                    <a:pt x="155" y="18"/>
                  </a:lnTo>
                  <a:lnTo>
                    <a:pt x="124" y="20"/>
                  </a:lnTo>
                  <a:lnTo>
                    <a:pt x="93" y="20"/>
                  </a:lnTo>
                  <a:lnTo>
                    <a:pt x="63" y="20"/>
                  </a:lnTo>
                  <a:lnTo>
                    <a:pt x="38" y="18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17" y="16"/>
                  </a:lnTo>
                  <a:lnTo>
                    <a:pt x="38" y="20"/>
                  </a:lnTo>
                  <a:lnTo>
                    <a:pt x="65" y="22"/>
                  </a:lnTo>
                  <a:lnTo>
                    <a:pt x="93" y="24"/>
                  </a:lnTo>
                  <a:lnTo>
                    <a:pt x="124" y="27"/>
                  </a:lnTo>
                  <a:lnTo>
                    <a:pt x="158" y="27"/>
                  </a:lnTo>
                  <a:lnTo>
                    <a:pt x="194" y="24"/>
                  </a:lnTo>
                  <a:lnTo>
                    <a:pt x="231" y="22"/>
                  </a:lnTo>
                  <a:lnTo>
                    <a:pt x="267" y="18"/>
                  </a:lnTo>
                  <a:lnTo>
                    <a:pt x="303" y="11"/>
                  </a:lnTo>
                  <a:lnTo>
                    <a:pt x="298" y="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3" name="Freeform 255"/>
            <p:cNvSpPr>
              <a:spLocks/>
            </p:cNvSpPr>
            <p:nvPr/>
          </p:nvSpPr>
          <p:spPr bwMode="auto">
            <a:xfrm>
              <a:off x="2527" y="2670"/>
              <a:ext cx="176" cy="315"/>
            </a:xfrm>
            <a:custGeom>
              <a:avLst/>
              <a:gdLst>
                <a:gd name="T0" fmla="*/ 175 w 176"/>
                <a:gd name="T1" fmla="*/ 265 h 315"/>
                <a:gd name="T2" fmla="*/ 172 w 176"/>
                <a:gd name="T3" fmla="*/ 253 h 315"/>
                <a:gd name="T4" fmla="*/ 168 w 176"/>
                <a:gd name="T5" fmla="*/ 237 h 315"/>
                <a:gd name="T6" fmla="*/ 166 w 176"/>
                <a:gd name="T7" fmla="*/ 223 h 315"/>
                <a:gd name="T8" fmla="*/ 163 w 176"/>
                <a:gd name="T9" fmla="*/ 206 h 315"/>
                <a:gd name="T10" fmla="*/ 159 w 176"/>
                <a:gd name="T11" fmla="*/ 191 h 315"/>
                <a:gd name="T12" fmla="*/ 158 w 176"/>
                <a:gd name="T13" fmla="*/ 175 h 315"/>
                <a:gd name="T14" fmla="*/ 156 w 176"/>
                <a:gd name="T15" fmla="*/ 161 h 315"/>
                <a:gd name="T16" fmla="*/ 151 w 176"/>
                <a:gd name="T17" fmla="*/ 147 h 315"/>
                <a:gd name="T18" fmla="*/ 147 w 176"/>
                <a:gd name="T19" fmla="*/ 132 h 315"/>
                <a:gd name="T20" fmla="*/ 140 w 176"/>
                <a:gd name="T21" fmla="*/ 120 h 315"/>
                <a:gd name="T22" fmla="*/ 140 w 176"/>
                <a:gd name="T23" fmla="*/ 120 h 315"/>
                <a:gd name="T24" fmla="*/ 134 w 176"/>
                <a:gd name="T25" fmla="*/ 107 h 315"/>
                <a:gd name="T26" fmla="*/ 126 w 176"/>
                <a:gd name="T27" fmla="*/ 92 h 315"/>
                <a:gd name="T28" fmla="*/ 113 w 176"/>
                <a:gd name="T29" fmla="*/ 80 h 315"/>
                <a:gd name="T30" fmla="*/ 101 w 176"/>
                <a:gd name="T31" fmla="*/ 65 h 315"/>
                <a:gd name="T32" fmla="*/ 85 w 176"/>
                <a:gd name="T33" fmla="*/ 52 h 315"/>
                <a:gd name="T34" fmla="*/ 71 w 176"/>
                <a:gd name="T35" fmla="*/ 39 h 315"/>
                <a:gd name="T36" fmla="*/ 52 w 176"/>
                <a:gd name="T37" fmla="*/ 27 h 315"/>
                <a:gd name="T38" fmla="*/ 35 w 176"/>
                <a:gd name="T39" fmla="*/ 16 h 315"/>
                <a:gd name="T40" fmla="*/ 18 w 176"/>
                <a:gd name="T41" fmla="*/ 8 h 315"/>
                <a:gd name="T42" fmla="*/ 0 w 176"/>
                <a:gd name="T43" fmla="*/ 0 h 315"/>
                <a:gd name="T44" fmla="*/ 0 w 176"/>
                <a:gd name="T45" fmla="*/ 0 h 315"/>
                <a:gd name="T46" fmla="*/ 0 w 176"/>
                <a:gd name="T47" fmla="*/ 2 h 315"/>
                <a:gd name="T48" fmla="*/ 0 w 176"/>
                <a:gd name="T49" fmla="*/ 8 h 315"/>
                <a:gd name="T50" fmla="*/ 2 w 176"/>
                <a:gd name="T51" fmla="*/ 16 h 315"/>
                <a:gd name="T52" fmla="*/ 2 w 176"/>
                <a:gd name="T53" fmla="*/ 25 h 315"/>
                <a:gd name="T54" fmla="*/ 2 w 176"/>
                <a:gd name="T55" fmla="*/ 37 h 315"/>
                <a:gd name="T56" fmla="*/ 4 w 176"/>
                <a:gd name="T57" fmla="*/ 50 h 315"/>
                <a:gd name="T58" fmla="*/ 4 w 176"/>
                <a:gd name="T59" fmla="*/ 62 h 315"/>
                <a:gd name="T60" fmla="*/ 6 w 176"/>
                <a:gd name="T61" fmla="*/ 76 h 315"/>
                <a:gd name="T62" fmla="*/ 6 w 176"/>
                <a:gd name="T63" fmla="*/ 85 h 315"/>
                <a:gd name="T64" fmla="*/ 8 w 176"/>
                <a:gd name="T65" fmla="*/ 96 h 315"/>
                <a:gd name="T66" fmla="*/ 8 w 176"/>
                <a:gd name="T67" fmla="*/ 96 h 315"/>
                <a:gd name="T68" fmla="*/ 8 w 176"/>
                <a:gd name="T69" fmla="*/ 109 h 315"/>
                <a:gd name="T70" fmla="*/ 9 w 176"/>
                <a:gd name="T71" fmla="*/ 120 h 315"/>
                <a:gd name="T72" fmla="*/ 14 w 176"/>
                <a:gd name="T73" fmla="*/ 132 h 315"/>
                <a:gd name="T74" fmla="*/ 16 w 176"/>
                <a:gd name="T75" fmla="*/ 147 h 315"/>
                <a:gd name="T76" fmla="*/ 20 w 176"/>
                <a:gd name="T77" fmla="*/ 159 h 315"/>
                <a:gd name="T78" fmla="*/ 25 w 176"/>
                <a:gd name="T79" fmla="*/ 172 h 315"/>
                <a:gd name="T80" fmla="*/ 31 w 176"/>
                <a:gd name="T81" fmla="*/ 185 h 315"/>
                <a:gd name="T82" fmla="*/ 35 w 176"/>
                <a:gd name="T83" fmla="*/ 198 h 315"/>
                <a:gd name="T84" fmla="*/ 41 w 176"/>
                <a:gd name="T85" fmla="*/ 208 h 315"/>
                <a:gd name="T86" fmla="*/ 48 w 176"/>
                <a:gd name="T87" fmla="*/ 217 h 315"/>
                <a:gd name="T88" fmla="*/ 48 w 176"/>
                <a:gd name="T89" fmla="*/ 217 h 315"/>
                <a:gd name="T90" fmla="*/ 57 w 176"/>
                <a:gd name="T91" fmla="*/ 225 h 315"/>
                <a:gd name="T92" fmla="*/ 64 w 176"/>
                <a:gd name="T93" fmla="*/ 235 h 315"/>
                <a:gd name="T94" fmla="*/ 75 w 176"/>
                <a:gd name="T95" fmla="*/ 246 h 315"/>
                <a:gd name="T96" fmla="*/ 88 w 176"/>
                <a:gd name="T97" fmla="*/ 256 h 315"/>
                <a:gd name="T98" fmla="*/ 101 w 176"/>
                <a:gd name="T99" fmla="*/ 267 h 315"/>
                <a:gd name="T100" fmla="*/ 113 w 176"/>
                <a:gd name="T101" fmla="*/ 278 h 315"/>
                <a:gd name="T102" fmla="*/ 128 w 176"/>
                <a:gd name="T103" fmla="*/ 290 h 315"/>
                <a:gd name="T104" fmla="*/ 140 w 176"/>
                <a:gd name="T105" fmla="*/ 299 h 315"/>
                <a:gd name="T106" fmla="*/ 156 w 176"/>
                <a:gd name="T107" fmla="*/ 307 h 315"/>
                <a:gd name="T108" fmla="*/ 168 w 176"/>
                <a:gd name="T109" fmla="*/ 314 h 315"/>
                <a:gd name="T110" fmla="*/ 175 w 176"/>
                <a:gd name="T111" fmla="*/ 265 h 3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6"/>
                <a:gd name="T169" fmla="*/ 0 h 315"/>
                <a:gd name="T170" fmla="*/ 176 w 176"/>
                <a:gd name="T171" fmla="*/ 315 h 31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6" h="315">
                  <a:moveTo>
                    <a:pt x="175" y="265"/>
                  </a:moveTo>
                  <a:lnTo>
                    <a:pt x="172" y="253"/>
                  </a:lnTo>
                  <a:lnTo>
                    <a:pt x="168" y="237"/>
                  </a:lnTo>
                  <a:lnTo>
                    <a:pt x="166" y="223"/>
                  </a:lnTo>
                  <a:lnTo>
                    <a:pt x="163" y="206"/>
                  </a:lnTo>
                  <a:lnTo>
                    <a:pt x="159" y="191"/>
                  </a:lnTo>
                  <a:lnTo>
                    <a:pt x="158" y="175"/>
                  </a:lnTo>
                  <a:lnTo>
                    <a:pt x="156" y="161"/>
                  </a:lnTo>
                  <a:lnTo>
                    <a:pt x="151" y="147"/>
                  </a:lnTo>
                  <a:lnTo>
                    <a:pt x="147" y="132"/>
                  </a:lnTo>
                  <a:lnTo>
                    <a:pt x="140" y="120"/>
                  </a:lnTo>
                  <a:lnTo>
                    <a:pt x="134" y="107"/>
                  </a:lnTo>
                  <a:lnTo>
                    <a:pt x="126" y="92"/>
                  </a:lnTo>
                  <a:lnTo>
                    <a:pt x="113" y="80"/>
                  </a:lnTo>
                  <a:lnTo>
                    <a:pt x="101" y="65"/>
                  </a:lnTo>
                  <a:lnTo>
                    <a:pt x="85" y="52"/>
                  </a:lnTo>
                  <a:lnTo>
                    <a:pt x="71" y="39"/>
                  </a:lnTo>
                  <a:lnTo>
                    <a:pt x="52" y="27"/>
                  </a:lnTo>
                  <a:lnTo>
                    <a:pt x="35" y="16"/>
                  </a:lnTo>
                  <a:lnTo>
                    <a:pt x="18" y="8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6"/>
                  </a:lnTo>
                  <a:lnTo>
                    <a:pt x="2" y="25"/>
                  </a:lnTo>
                  <a:lnTo>
                    <a:pt x="2" y="37"/>
                  </a:lnTo>
                  <a:lnTo>
                    <a:pt x="4" y="50"/>
                  </a:lnTo>
                  <a:lnTo>
                    <a:pt x="4" y="62"/>
                  </a:lnTo>
                  <a:lnTo>
                    <a:pt x="6" y="76"/>
                  </a:lnTo>
                  <a:lnTo>
                    <a:pt x="6" y="85"/>
                  </a:lnTo>
                  <a:lnTo>
                    <a:pt x="8" y="96"/>
                  </a:lnTo>
                  <a:lnTo>
                    <a:pt x="8" y="109"/>
                  </a:lnTo>
                  <a:lnTo>
                    <a:pt x="9" y="120"/>
                  </a:lnTo>
                  <a:lnTo>
                    <a:pt x="14" y="132"/>
                  </a:lnTo>
                  <a:lnTo>
                    <a:pt x="16" y="147"/>
                  </a:lnTo>
                  <a:lnTo>
                    <a:pt x="20" y="159"/>
                  </a:lnTo>
                  <a:lnTo>
                    <a:pt x="25" y="172"/>
                  </a:lnTo>
                  <a:lnTo>
                    <a:pt x="31" y="185"/>
                  </a:lnTo>
                  <a:lnTo>
                    <a:pt x="35" y="198"/>
                  </a:lnTo>
                  <a:lnTo>
                    <a:pt x="41" y="208"/>
                  </a:lnTo>
                  <a:lnTo>
                    <a:pt x="48" y="217"/>
                  </a:lnTo>
                  <a:lnTo>
                    <a:pt x="57" y="225"/>
                  </a:lnTo>
                  <a:lnTo>
                    <a:pt x="64" y="235"/>
                  </a:lnTo>
                  <a:lnTo>
                    <a:pt x="75" y="246"/>
                  </a:lnTo>
                  <a:lnTo>
                    <a:pt x="88" y="256"/>
                  </a:lnTo>
                  <a:lnTo>
                    <a:pt x="101" y="267"/>
                  </a:lnTo>
                  <a:lnTo>
                    <a:pt x="113" y="278"/>
                  </a:lnTo>
                  <a:lnTo>
                    <a:pt x="128" y="290"/>
                  </a:lnTo>
                  <a:lnTo>
                    <a:pt x="140" y="299"/>
                  </a:lnTo>
                  <a:lnTo>
                    <a:pt x="156" y="307"/>
                  </a:lnTo>
                  <a:lnTo>
                    <a:pt x="168" y="314"/>
                  </a:lnTo>
                  <a:lnTo>
                    <a:pt x="175" y="26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4" name="Freeform 256"/>
            <p:cNvSpPr>
              <a:spLocks/>
            </p:cNvSpPr>
            <p:nvPr/>
          </p:nvSpPr>
          <p:spPr bwMode="auto">
            <a:xfrm>
              <a:off x="2527" y="2670"/>
              <a:ext cx="176" cy="315"/>
            </a:xfrm>
            <a:custGeom>
              <a:avLst/>
              <a:gdLst>
                <a:gd name="T0" fmla="*/ 175 w 176"/>
                <a:gd name="T1" fmla="*/ 265 h 315"/>
                <a:gd name="T2" fmla="*/ 172 w 176"/>
                <a:gd name="T3" fmla="*/ 253 h 315"/>
                <a:gd name="T4" fmla="*/ 168 w 176"/>
                <a:gd name="T5" fmla="*/ 237 h 315"/>
                <a:gd name="T6" fmla="*/ 166 w 176"/>
                <a:gd name="T7" fmla="*/ 223 h 315"/>
                <a:gd name="T8" fmla="*/ 163 w 176"/>
                <a:gd name="T9" fmla="*/ 206 h 315"/>
                <a:gd name="T10" fmla="*/ 159 w 176"/>
                <a:gd name="T11" fmla="*/ 191 h 315"/>
                <a:gd name="T12" fmla="*/ 158 w 176"/>
                <a:gd name="T13" fmla="*/ 175 h 315"/>
                <a:gd name="T14" fmla="*/ 156 w 176"/>
                <a:gd name="T15" fmla="*/ 161 h 315"/>
                <a:gd name="T16" fmla="*/ 151 w 176"/>
                <a:gd name="T17" fmla="*/ 147 h 315"/>
                <a:gd name="T18" fmla="*/ 147 w 176"/>
                <a:gd name="T19" fmla="*/ 132 h 315"/>
                <a:gd name="T20" fmla="*/ 140 w 176"/>
                <a:gd name="T21" fmla="*/ 120 h 315"/>
                <a:gd name="T22" fmla="*/ 140 w 176"/>
                <a:gd name="T23" fmla="*/ 120 h 315"/>
                <a:gd name="T24" fmla="*/ 134 w 176"/>
                <a:gd name="T25" fmla="*/ 107 h 315"/>
                <a:gd name="T26" fmla="*/ 126 w 176"/>
                <a:gd name="T27" fmla="*/ 92 h 315"/>
                <a:gd name="T28" fmla="*/ 113 w 176"/>
                <a:gd name="T29" fmla="*/ 80 h 315"/>
                <a:gd name="T30" fmla="*/ 101 w 176"/>
                <a:gd name="T31" fmla="*/ 65 h 315"/>
                <a:gd name="T32" fmla="*/ 85 w 176"/>
                <a:gd name="T33" fmla="*/ 52 h 315"/>
                <a:gd name="T34" fmla="*/ 71 w 176"/>
                <a:gd name="T35" fmla="*/ 39 h 315"/>
                <a:gd name="T36" fmla="*/ 52 w 176"/>
                <a:gd name="T37" fmla="*/ 27 h 315"/>
                <a:gd name="T38" fmla="*/ 35 w 176"/>
                <a:gd name="T39" fmla="*/ 16 h 315"/>
                <a:gd name="T40" fmla="*/ 18 w 176"/>
                <a:gd name="T41" fmla="*/ 8 h 315"/>
                <a:gd name="T42" fmla="*/ 0 w 176"/>
                <a:gd name="T43" fmla="*/ 0 h 315"/>
                <a:gd name="T44" fmla="*/ 0 w 176"/>
                <a:gd name="T45" fmla="*/ 0 h 315"/>
                <a:gd name="T46" fmla="*/ 0 w 176"/>
                <a:gd name="T47" fmla="*/ 2 h 315"/>
                <a:gd name="T48" fmla="*/ 0 w 176"/>
                <a:gd name="T49" fmla="*/ 8 h 315"/>
                <a:gd name="T50" fmla="*/ 2 w 176"/>
                <a:gd name="T51" fmla="*/ 16 h 315"/>
                <a:gd name="T52" fmla="*/ 2 w 176"/>
                <a:gd name="T53" fmla="*/ 25 h 315"/>
                <a:gd name="T54" fmla="*/ 2 w 176"/>
                <a:gd name="T55" fmla="*/ 37 h 315"/>
                <a:gd name="T56" fmla="*/ 4 w 176"/>
                <a:gd name="T57" fmla="*/ 50 h 315"/>
                <a:gd name="T58" fmla="*/ 4 w 176"/>
                <a:gd name="T59" fmla="*/ 62 h 315"/>
                <a:gd name="T60" fmla="*/ 6 w 176"/>
                <a:gd name="T61" fmla="*/ 76 h 315"/>
                <a:gd name="T62" fmla="*/ 6 w 176"/>
                <a:gd name="T63" fmla="*/ 85 h 315"/>
                <a:gd name="T64" fmla="*/ 8 w 176"/>
                <a:gd name="T65" fmla="*/ 96 h 315"/>
                <a:gd name="T66" fmla="*/ 8 w 176"/>
                <a:gd name="T67" fmla="*/ 96 h 315"/>
                <a:gd name="T68" fmla="*/ 8 w 176"/>
                <a:gd name="T69" fmla="*/ 109 h 315"/>
                <a:gd name="T70" fmla="*/ 9 w 176"/>
                <a:gd name="T71" fmla="*/ 120 h 315"/>
                <a:gd name="T72" fmla="*/ 14 w 176"/>
                <a:gd name="T73" fmla="*/ 132 h 315"/>
                <a:gd name="T74" fmla="*/ 16 w 176"/>
                <a:gd name="T75" fmla="*/ 147 h 315"/>
                <a:gd name="T76" fmla="*/ 20 w 176"/>
                <a:gd name="T77" fmla="*/ 159 h 315"/>
                <a:gd name="T78" fmla="*/ 25 w 176"/>
                <a:gd name="T79" fmla="*/ 172 h 315"/>
                <a:gd name="T80" fmla="*/ 31 w 176"/>
                <a:gd name="T81" fmla="*/ 185 h 315"/>
                <a:gd name="T82" fmla="*/ 35 w 176"/>
                <a:gd name="T83" fmla="*/ 198 h 315"/>
                <a:gd name="T84" fmla="*/ 41 w 176"/>
                <a:gd name="T85" fmla="*/ 208 h 315"/>
                <a:gd name="T86" fmla="*/ 48 w 176"/>
                <a:gd name="T87" fmla="*/ 217 h 315"/>
                <a:gd name="T88" fmla="*/ 48 w 176"/>
                <a:gd name="T89" fmla="*/ 217 h 315"/>
                <a:gd name="T90" fmla="*/ 57 w 176"/>
                <a:gd name="T91" fmla="*/ 225 h 315"/>
                <a:gd name="T92" fmla="*/ 64 w 176"/>
                <a:gd name="T93" fmla="*/ 235 h 315"/>
                <a:gd name="T94" fmla="*/ 75 w 176"/>
                <a:gd name="T95" fmla="*/ 246 h 315"/>
                <a:gd name="T96" fmla="*/ 88 w 176"/>
                <a:gd name="T97" fmla="*/ 256 h 315"/>
                <a:gd name="T98" fmla="*/ 101 w 176"/>
                <a:gd name="T99" fmla="*/ 267 h 315"/>
                <a:gd name="T100" fmla="*/ 113 w 176"/>
                <a:gd name="T101" fmla="*/ 278 h 315"/>
                <a:gd name="T102" fmla="*/ 128 w 176"/>
                <a:gd name="T103" fmla="*/ 290 h 315"/>
                <a:gd name="T104" fmla="*/ 140 w 176"/>
                <a:gd name="T105" fmla="*/ 299 h 315"/>
                <a:gd name="T106" fmla="*/ 156 w 176"/>
                <a:gd name="T107" fmla="*/ 307 h 315"/>
                <a:gd name="T108" fmla="*/ 168 w 176"/>
                <a:gd name="T109" fmla="*/ 314 h 31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6"/>
                <a:gd name="T166" fmla="*/ 0 h 315"/>
                <a:gd name="T167" fmla="*/ 176 w 176"/>
                <a:gd name="T168" fmla="*/ 315 h 31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6" h="315">
                  <a:moveTo>
                    <a:pt x="175" y="265"/>
                  </a:moveTo>
                  <a:lnTo>
                    <a:pt x="172" y="253"/>
                  </a:lnTo>
                  <a:lnTo>
                    <a:pt x="168" y="237"/>
                  </a:lnTo>
                  <a:lnTo>
                    <a:pt x="166" y="223"/>
                  </a:lnTo>
                  <a:lnTo>
                    <a:pt x="163" y="206"/>
                  </a:lnTo>
                  <a:lnTo>
                    <a:pt x="159" y="191"/>
                  </a:lnTo>
                  <a:lnTo>
                    <a:pt x="158" y="175"/>
                  </a:lnTo>
                  <a:lnTo>
                    <a:pt x="156" y="161"/>
                  </a:lnTo>
                  <a:lnTo>
                    <a:pt x="151" y="147"/>
                  </a:lnTo>
                  <a:lnTo>
                    <a:pt x="147" y="132"/>
                  </a:lnTo>
                  <a:lnTo>
                    <a:pt x="140" y="120"/>
                  </a:lnTo>
                  <a:lnTo>
                    <a:pt x="134" y="107"/>
                  </a:lnTo>
                  <a:lnTo>
                    <a:pt x="126" y="92"/>
                  </a:lnTo>
                  <a:lnTo>
                    <a:pt x="113" y="80"/>
                  </a:lnTo>
                  <a:lnTo>
                    <a:pt x="101" y="65"/>
                  </a:lnTo>
                  <a:lnTo>
                    <a:pt x="85" y="52"/>
                  </a:lnTo>
                  <a:lnTo>
                    <a:pt x="71" y="39"/>
                  </a:lnTo>
                  <a:lnTo>
                    <a:pt x="52" y="27"/>
                  </a:lnTo>
                  <a:lnTo>
                    <a:pt x="35" y="16"/>
                  </a:lnTo>
                  <a:lnTo>
                    <a:pt x="18" y="8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6"/>
                  </a:lnTo>
                  <a:lnTo>
                    <a:pt x="2" y="25"/>
                  </a:lnTo>
                  <a:lnTo>
                    <a:pt x="2" y="37"/>
                  </a:lnTo>
                  <a:lnTo>
                    <a:pt x="4" y="50"/>
                  </a:lnTo>
                  <a:lnTo>
                    <a:pt x="4" y="62"/>
                  </a:lnTo>
                  <a:lnTo>
                    <a:pt x="6" y="76"/>
                  </a:lnTo>
                  <a:lnTo>
                    <a:pt x="6" y="85"/>
                  </a:lnTo>
                  <a:lnTo>
                    <a:pt x="8" y="96"/>
                  </a:lnTo>
                  <a:lnTo>
                    <a:pt x="8" y="109"/>
                  </a:lnTo>
                  <a:lnTo>
                    <a:pt x="9" y="120"/>
                  </a:lnTo>
                  <a:lnTo>
                    <a:pt x="14" y="132"/>
                  </a:lnTo>
                  <a:lnTo>
                    <a:pt x="16" y="147"/>
                  </a:lnTo>
                  <a:lnTo>
                    <a:pt x="20" y="159"/>
                  </a:lnTo>
                  <a:lnTo>
                    <a:pt x="25" y="172"/>
                  </a:lnTo>
                  <a:lnTo>
                    <a:pt x="31" y="185"/>
                  </a:lnTo>
                  <a:lnTo>
                    <a:pt x="35" y="198"/>
                  </a:lnTo>
                  <a:lnTo>
                    <a:pt x="41" y="208"/>
                  </a:lnTo>
                  <a:lnTo>
                    <a:pt x="48" y="217"/>
                  </a:lnTo>
                  <a:lnTo>
                    <a:pt x="57" y="225"/>
                  </a:lnTo>
                  <a:lnTo>
                    <a:pt x="64" y="235"/>
                  </a:lnTo>
                  <a:lnTo>
                    <a:pt x="75" y="246"/>
                  </a:lnTo>
                  <a:lnTo>
                    <a:pt x="88" y="256"/>
                  </a:lnTo>
                  <a:lnTo>
                    <a:pt x="101" y="267"/>
                  </a:lnTo>
                  <a:lnTo>
                    <a:pt x="113" y="278"/>
                  </a:lnTo>
                  <a:lnTo>
                    <a:pt x="128" y="290"/>
                  </a:lnTo>
                  <a:lnTo>
                    <a:pt x="140" y="299"/>
                  </a:lnTo>
                  <a:lnTo>
                    <a:pt x="156" y="307"/>
                  </a:lnTo>
                  <a:lnTo>
                    <a:pt x="168" y="314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5" name="Freeform 257"/>
            <p:cNvSpPr>
              <a:spLocks/>
            </p:cNvSpPr>
            <p:nvPr/>
          </p:nvSpPr>
          <p:spPr bwMode="auto">
            <a:xfrm>
              <a:off x="2579" y="2745"/>
              <a:ext cx="121" cy="204"/>
            </a:xfrm>
            <a:custGeom>
              <a:avLst/>
              <a:gdLst>
                <a:gd name="T0" fmla="*/ 108 w 121"/>
                <a:gd name="T1" fmla="*/ 203 h 204"/>
                <a:gd name="T2" fmla="*/ 101 w 121"/>
                <a:gd name="T3" fmla="*/ 195 h 204"/>
                <a:gd name="T4" fmla="*/ 92 w 121"/>
                <a:gd name="T5" fmla="*/ 186 h 204"/>
                <a:gd name="T6" fmla="*/ 83 w 121"/>
                <a:gd name="T7" fmla="*/ 176 h 204"/>
                <a:gd name="T8" fmla="*/ 75 w 121"/>
                <a:gd name="T9" fmla="*/ 165 h 204"/>
                <a:gd name="T10" fmla="*/ 67 w 121"/>
                <a:gd name="T11" fmla="*/ 154 h 204"/>
                <a:gd name="T12" fmla="*/ 60 w 121"/>
                <a:gd name="T13" fmla="*/ 147 h 204"/>
                <a:gd name="T14" fmla="*/ 52 w 121"/>
                <a:gd name="T15" fmla="*/ 136 h 204"/>
                <a:gd name="T16" fmla="*/ 46 w 121"/>
                <a:gd name="T17" fmla="*/ 126 h 204"/>
                <a:gd name="T18" fmla="*/ 39 w 121"/>
                <a:gd name="T19" fmla="*/ 117 h 204"/>
                <a:gd name="T20" fmla="*/ 35 w 121"/>
                <a:gd name="T21" fmla="*/ 110 h 204"/>
                <a:gd name="T22" fmla="*/ 35 w 121"/>
                <a:gd name="T23" fmla="*/ 110 h 204"/>
                <a:gd name="T24" fmla="*/ 31 w 121"/>
                <a:gd name="T25" fmla="*/ 103 h 204"/>
                <a:gd name="T26" fmla="*/ 27 w 121"/>
                <a:gd name="T27" fmla="*/ 94 h 204"/>
                <a:gd name="T28" fmla="*/ 23 w 121"/>
                <a:gd name="T29" fmla="*/ 85 h 204"/>
                <a:gd name="T30" fmla="*/ 20 w 121"/>
                <a:gd name="T31" fmla="*/ 73 h 204"/>
                <a:gd name="T32" fmla="*/ 16 w 121"/>
                <a:gd name="T33" fmla="*/ 62 h 204"/>
                <a:gd name="T34" fmla="*/ 12 w 121"/>
                <a:gd name="T35" fmla="*/ 50 h 204"/>
                <a:gd name="T36" fmla="*/ 9 w 121"/>
                <a:gd name="T37" fmla="*/ 37 h 204"/>
                <a:gd name="T38" fmla="*/ 6 w 121"/>
                <a:gd name="T39" fmla="*/ 25 h 204"/>
                <a:gd name="T40" fmla="*/ 2 w 121"/>
                <a:gd name="T41" fmla="*/ 12 h 204"/>
                <a:gd name="T42" fmla="*/ 0 w 121"/>
                <a:gd name="T43" fmla="*/ 0 h 204"/>
                <a:gd name="T44" fmla="*/ 0 w 121"/>
                <a:gd name="T45" fmla="*/ 0 h 204"/>
                <a:gd name="T46" fmla="*/ 4 w 121"/>
                <a:gd name="T47" fmla="*/ 12 h 204"/>
                <a:gd name="T48" fmla="*/ 6 w 121"/>
                <a:gd name="T49" fmla="*/ 25 h 204"/>
                <a:gd name="T50" fmla="*/ 12 w 121"/>
                <a:gd name="T51" fmla="*/ 37 h 204"/>
                <a:gd name="T52" fmla="*/ 16 w 121"/>
                <a:gd name="T53" fmla="*/ 50 h 204"/>
                <a:gd name="T54" fmla="*/ 20 w 121"/>
                <a:gd name="T55" fmla="*/ 62 h 204"/>
                <a:gd name="T56" fmla="*/ 27 w 121"/>
                <a:gd name="T57" fmla="*/ 73 h 204"/>
                <a:gd name="T58" fmla="*/ 31 w 121"/>
                <a:gd name="T59" fmla="*/ 85 h 204"/>
                <a:gd name="T60" fmla="*/ 37 w 121"/>
                <a:gd name="T61" fmla="*/ 94 h 204"/>
                <a:gd name="T62" fmla="*/ 41 w 121"/>
                <a:gd name="T63" fmla="*/ 103 h 204"/>
                <a:gd name="T64" fmla="*/ 46 w 121"/>
                <a:gd name="T65" fmla="*/ 110 h 204"/>
                <a:gd name="T66" fmla="*/ 46 w 121"/>
                <a:gd name="T67" fmla="*/ 110 h 204"/>
                <a:gd name="T68" fmla="*/ 50 w 121"/>
                <a:gd name="T69" fmla="*/ 117 h 204"/>
                <a:gd name="T70" fmla="*/ 57 w 121"/>
                <a:gd name="T71" fmla="*/ 126 h 204"/>
                <a:gd name="T72" fmla="*/ 62 w 121"/>
                <a:gd name="T73" fmla="*/ 136 h 204"/>
                <a:gd name="T74" fmla="*/ 71 w 121"/>
                <a:gd name="T75" fmla="*/ 147 h 204"/>
                <a:gd name="T76" fmla="*/ 80 w 121"/>
                <a:gd name="T77" fmla="*/ 154 h 204"/>
                <a:gd name="T78" fmla="*/ 88 w 121"/>
                <a:gd name="T79" fmla="*/ 165 h 204"/>
                <a:gd name="T80" fmla="*/ 96 w 121"/>
                <a:gd name="T81" fmla="*/ 176 h 204"/>
                <a:gd name="T82" fmla="*/ 105 w 121"/>
                <a:gd name="T83" fmla="*/ 186 h 204"/>
                <a:gd name="T84" fmla="*/ 113 w 121"/>
                <a:gd name="T85" fmla="*/ 195 h 204"/>
                <a:gd name="T86" fmla="*/ 120 w 121"/>
                <a:gd name="T87" fmla="*/ 203 h 204"/>
                <a:gd name="T88" fmla="*/ 108 w 121"/>
                <a:gd name="T89" fmla="*/ 203 h 2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204"/>
                <a:gd name="T137" fmla="*/ 121 w 121"/>
                <a:gd name="T138" fmla="*/ 204 h 2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204">
                  <a:moveTo>
                    <a:pt x="108" y="203"/>
                  </a:moveTo>
                  <a:lnTo>
                    <a:pt x="101" y="195"/>
                  </a:lnTo>
                  <a:lnTo>
                    <a:pt x="92" y="186"/>
                  </a:lnTo>
                  <a:lnTo>
                    <a:pt x="83" y="176"/>
                  </a:lnTo>
                  <a:lnTo>
                    <a:pt x="75" y="165"/>
                  </a:lnTo>
                  <a:lnTo>
                    <a:pt x="67" y="154"/>
                  </a:lnTo>
                  <a:lnTo>
                    <a:pt x="60" y="147"/>
                  </a:lnTo>
                  <a:lnTo>
                    <a:pt x="52" y="136"/>
                  </a:lnTo>
                  <a:lnTo>
                    <a:pt x="46" y="126"/>
                  </a:lnTo>
                  <a:lnTo>
                    <a:pt x="39" y="117"/>
                  </a:lnTo>
                  <a:lnTo>
                    <a:pt x="35" y="110"/>
                  </a:lnTo>
                  <a:lnTo>
                    <a:pt x="31" y="103"/>
                  </a:lnTo>
                  <a:lnTo>
                    <a:pt x="27" y="94"/>
                  </a:lnTo>
                  <a:lnTo>
                    <a:pt x="23" y="85"/>
                  </a:lnTo>
                  <a:lnTo>
                    <a:pt x="20" y="73"/>
                  </a:lnTo>
                  <a:lnTo>
                    <a:pt x="16" y="62"/>
                  </a:lnTo>
                  <a:lnTo>
                    <a:pt x="12" y="50"/>
                  </a:lnTo>
                  <a:lnTo>
                    <a:pt x="9" y="37"/>
                  </a:lnTo>
                  <a:lnTo>
                    <a:pt x="6" y="25"/>
                  </a:lnTo>
                  <a:lnTo>
                    <a:pt x="2" y="12"/>
                  </a:lnTo>
                  <a:lnTo>
                    <a:pt x="0" y="0"/>
                  </a:lnTo>
                  <a:lnTo>
                    <a:pt x="4" y="12"/>
                  </a:lnTo>
                  <a:lnTo>
                    <a:pt x="6" y="25"/>
                  </a:lnTo>
                  <a:lnTo>
                    <a:pt x="12" y="37"/>
                  </a:lnTo>
                  <a:lnTo>
                    <a:pt x="16" y="50"/>
                  </a:lnTo>
                  <a:lnTo>
                    <a:pt x="20" y="62"/>
                  </a:lnTo>
                  <a:lnTo>
                    <a:pt x="27" y="73"/>
                  </a:lnTo>
                  <a:lnTo>
                    <a:pt x="31" y="85"/>
                  </a:lnTo>
                  <a:lnTo>
                    <a:pt x="37" y="94"/>
                  </a:lnTo>
                  <a:lnTo>
                    <a:pt x="41" y="103"/>
                  </a:lnTo>
                  <a:lnTo>
                    <a:pt x="46" y="110"/>
                  </a:lnTo>
                  <a:lnTo>
                    <a:pt x="50" y="117"/>
                  </a:lnTo>
                  <a:lnTo>
                    <a:pt x="57" y="126"/>
                  </a:lnTo>
                  <a:lnTo>
                    <a:pt x="62" y="136"/>
                  </a:lnTo>
                  <a:lnTo>
                    <a:pt x="71" y="147"/>
                  </a:lnTo>
                  <a:lnTo>
                    <a:pt x="80" y="154"/>
                  </a:lnTo>
                  <a:lnTo>
                    <a:pt x="88" y="165"/>
                  </a:lnTo>
                  <a:lnTo>
                    <a:pt x="96" y="176"/>
                  </a:lnTo>
                  <a:lnTo>
                    <a:pt x="105" y="186"/>
                  </a:lnTo>
                  <a:lnTo>
                    <a:pt x="113" y="195"/>
                  </a:lnTo>
                  <a:lnTo>
                    <a:pt x="120" y="203"/>
                  </a:lnTo>
                  <a:lnTo>
                    <a:pt x="108" y="203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" name="Freeform 258"/>
            <p:cNvSpPr>
              <a:spLocks/>
            </p:cNvSpPr>
            <p:nvPr/>
          </p:nvSpPr>
          <p:spPr bwMode="auto">
            <a:xfrm>
              <a:off x="2911" y="3038"/>
              <a:ext cx="239" cy="226"/>
            </a:xfrm>
            <a:custGeom>
              <a:avLst/>
              <a:gdLst>
                <a:gd name="T0" fmla="*/ 44 w 239"/>
                <a:gd name="T1" fmla="*/ 4 h 226"/>
                <a:gd name="T2" fmla="*/ 67 w 239"/>
                <a:gd name="T3" fmla="*/ 7 h 226"/>
                <a:gd name="T4" fmla="*/ 94 w 239"/>
                <a:gd name="T5" fmla="*/ 16 h 226"/>
                <a:gd name="T6" fmla="*/ 117 w 239"/>
                <a:gd name="T7" fmla="*/ 29 h 226"/>
                <a:gd name="T8" fmla="*/ 134 w 239"/>
                <a:gd name="T9" fmla="*/ 46 h 226"/>
                <a:gd name="T10" fmla="*/ 141 w 239"/>
                <a:gd name="T11" fmla="*/ 57 h 226"/>
                <a:gd name="T12" fmla="*/ 147 w 239"/>
                <a:gd name="T13" fmla="*/ 77 h 226"/>
                <a:gd name="T14" fmla="*/ 153 w 239"/>
                <a:gd name="T15" fmla="*/ 98 h 226"/>
                <a:gd name="T16" fmla="*/ 155 w 239"/>
                <a:gd name="T17" fmla="*/ 117 h 226"/>
                <a:gd name="T18" fmla="*/ 161 w 239"/>
                <a:gd name="T19" fmla="*/ 129 h 226"/>
                <a:gd name="T20" fmla="*/ 170 w 239"/>
                <a:gd name="T21" fmla="*/ 138 h 226"/>
                <a:gd name="T22" fmla="*/ 177 w 239"/>
                <a:gd name="T23" fmla="*/ 140 h 226"/>
                <a:gd name="T24" fmla="*/ 191 w 239"/>
                <a:gd name="T25" fmla="*/ 144 h 226"/>
                <a:gd name="T26" fmla="*/ 206 w 239"/>
                <a:gd name="T27" fmla="*/ 144 h 226"/>
                <a:gd name="T28" fmla="*/ 221 w 239"/>
                <a:gd name="T29" fmla="*/ 144 h 226"/>
                <a:gd name="T30" fmla="*/ 233 w 239"/>
                <a:gd name="T31" fmla="*/ 144 h 226"/>
                <a:gd name="T32" fmla="*/ 238 w 239"/>
                <a:gd name="T33" fmla="*/ 142 h 226"/>
                <a:gd name="T34" fmla="*/ 229 w 239"/>
                <a:gd name="T35" fmla="*/ 153 h 226"/>
                <a:gd name="T36" fmla="*/ 217 w 239"/>
                <a:gd name="T37" fmla="*/ 174 h 226"/>
                <a:gd name="T38" fmla="*/ 212 w 239"/>
                <a:gd name="T39" fmla="*/ 182 h 226"/>
                <a:gd name="T40" fmla="*/ 206 w 239"/>
                <a:gd name="T41" fmla="*/ 201 h 226"/>
                <a:gd name="T42" fmla="*/ 203 w 239"/>
                <a:gd name="T43" fmla="*/ 216 h 226"/>
                <a:gd name="T44" fmla="*/ 203 w 239"/>
                <a:gd name="T45" fmla="*/ 222 h 226"/>
                <a:gd name="T46" fmla="*/ 198 w 239"/>
                <a:gd name="T47" fmla="*/ 225 h 226"/>
                <a:gd name="T48" fmla="*/ 182 w 239"/>
                <a:gd name="T49" fmla="*/ 225 h 226"/>
                <a:gd name="T50" fmla="*/ 161 w 239"/>
                <a:gd name="T51" fmla="*/ 222 h 226"/>
                <a:gd name="T52" fmla="*/ 136 w 239"/>
                <a:gd name="T53" fmla="*/ 222 h 226"/>
                <a:gd name="T54" fmla="*/ 115 w 239"/>
                <a:gd name="T55" fmla="*/ 216 h 226"/>
                <a:gd name="T56" fmla="*/ 104 w 239"/>
                <a:gd name="T57" fmla="*/ 211 h 226"/>
                <a:gd name="T58" fmla="*/ 88 w 239"/>
                <a:gd name="T59" fmla="*/ 201 h 226"/>
                <a:gd name="T60" fmla="*/ 77 w 239"/>
                <a:gd name="T61" fmla="*/ 188 h 226"/>
                <a:gd name="T62" fmla="*/ 71 w 239"/>
                <a:gd name="T63" fmla="*/ 172 h 226"/>
                <a:gd name="T64" fmla="*/ 67 w 239"/>
                <a:gd name="T65" fmla="*/ 151 h 226"/>
                <a:gd name="T66" fmla="*/ 67 w 239"/>
                <a:gd name="T67" fmla="*/ 142 h 226"/>
                <a:gd name="T68" fmla="*/ 65 w 239"/>
                <a:gd name="T69" fmla="*/ 121 h 226"/>
                <a:gd name="T70" fmla="*/ 62 w 239"/>
                <a:gd name="T71" fmla="*/ 98 h 226"/>
                <a:gd name="T72" fmla="*/ 58 w 239"/>
                <a:gd name="T73" fmla="*/ 80 h 226"/>
                <a:gd name="T74" fmla="*/ 51 w 239"/>
                <a:gd name="T75" fmla="*/ 62 h 226"/>
                <a:gd name="T76" fmla="*/ 39 w 239"/>
                <a:gd name="T77" fmla="*/ 52 h 226"/>
                <a:gd name="T78" fmla="*/ 26 w 239"/>
                <a:gd name="T79" fmla="*/ 46 h 226"/>
                <a:gd name="T80" fmla="*/ 7 w 239"/>
                <a:gd name="T81" fmla="*/ 27 h 226"/>
                <a:gd name="T82" fmla="*/ 0 w 239"/>
                <a:gd name="T83" fmla="*/ 18 h 2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9"/>
                <a:gd name="T127" fmla="*/ 0 h 226"/>
                <a:gd name="T128" fmla="*/ 239 w 239"/>
                <a:gd name="T129" fmla="*/ 226 h 2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9" h="226">
                  <a:moveTo>
                    <a:pt x="33" y="0"/>
                  </a:moveTo>
                  <a:lnTo>
                    <a:pt x="44" y="4"/>
                  </a:lnTo>
                  <a:lnTo>
                    <a:pt x="53" y="6"/>
                  </a:lnTo>
                  <a:lnTo>
                    <a:pt x="67" y="7"/>
                  </a:lnTo>
                  <a:lnTo>
                    <a:pt x="79" y="12"/>
                  </a:lnTo>
                  <a:lnTo>
                    <a:pt x="94" y="16"/>
                  </a:lnTo>
                  <a:lnTo>
                    <a:pt x="104" y="23"/>
                  </a:lnTo>
                  <a:lnTo>
                    <a:pt x="117" y="29"/>
                  </a:lnTo>
                  <a:lnTo>
                    <a:pt x="127" y="37"/>
                  </a:lnTo>
                  <a:lnTo>
                    <a:pt x="134" y="46"/>
                  </a:lnTo>
                  <a:lnTo>
                    <a:pt x="141" y="57"/>
                  </a:lnTo>
                  <a:lnTo>
                    <a:pt x="145" y="69"/>
                  </a:lnTo>
                  <a:lnTo>
                    <a:pt x="147" y="77"/>
                  </a:lnTo>
                  <a:lnTo>
                    <a:pt x="149" y="90"/>
                  </a:lnTo>
                  <a:lnTo>
                    <a:pt x="153" y="98"/>
                  </a:lnTo>
                  <a:lnTo>
                    <a:pt x="153" y="108"/>
                  </a:lnTo>
                  <a:lnTo>
                    <a:pt x="155" y="117"/>
                  </a:lnTo>
                  <a:lnTo>
                    <a:pt x="157" y="124"/>
                  </a:lnTo>
                  <a:lnTo>
                    <a:pt x="161" y="129"/>
                  </a:lnTo>
                  <a:lnTo>
                    <a:pt x="166" y="136"/>
                  </a:lnTo>
                  <a:lnTo>
                    <a:pt x="170" y="138"/>
                  </a:lnTo>
                  <a:lnTo>
                    <a:pt x="177" y="140"/>
                  </a:lnTo>
                  <a:lnTo>
                    <a:pt x="182" y="142"/>
                  </a:lnTo>
                  <a:lnTo>
                    <a:pt x="191" y="144"/>
                  </a:lnTo>
                  <a:lnTo>
                    <a:pt x="198" y="144"/>
                  </a:lnTo>
                  <a:lnTo>
                    <a:pt x="206" y="144"/>
                  </a:lnTo>
                  <a:lnTo>
                    <a:pt x="212" y="144"/>
                  </a:lnTo>
                  <a:lnTo>
                    <a:pt x="221" y="144"/>
                  </a:lnTo>
                  <a:lnTo>
                    <a:pt x="226" y="144"/>
                  </a:lnTo>
                  <a:lnTo>
                    <a:pt x="233" y="144"/>
                  </a:lnTo>
                  <a:lnTo>
                    <a:pt x="238" y="142"/>
                  </a:lnTo>
                  <a:lnTo>
                    <a:pt x="235" y="144"/>
                  </a:lnTo>
                  <a:lnTo>
                    <a:pt x="229" y="153"/>
                  </a:lnTo>
                  <a:lnTo>
                    <a:pt x="223" y="163"/>
                  </a:lnTo>
                  <a:lnTo>
                    <a:pt x="217" y="174"/>
                  </a:lnTo>
                  <a:lnTo>
                    <a:pt x="212" y="182"/>
                  </a:lnTo>
                  <a:lnTo>
                    <a:pt x="208" y="193"/>
                  </a:lnTo>
                  <a:lnTo>
                    <a:pt x="206" y="201"/>
                  </a:lnTo>
                  <a:lnTo>
                    <a:pt x="203" y="207"/>
                  </a:lnTo>
                  <a:lnTo>
                    <a:pt x="203" y="216"/>
                  </a:lnTo>
                  <a:lnTo>
                    <a:pt x="203" y="222"/>
                  </a:lnTo>
                  <a:lnTo>
                    <a:pt x="202" y="225"/>
                  </a:lnTo>
                  <a:lnTo>
                    <a:pt x="198" y="225"/>
                  </a:lnTo>
                  <a:lnTo>
                    <a:pt x="191" y="225"/>
                  </a:lnTo>
                  <a:lnTo>
                    <a:pt x="182" y="225"/>
                  </a:lnTo>
                  <a:lnTo>
                    <a:pt x="172" y="225"/>
                  </a:lnTo>
                  <a:lnTo>
                    <a:pt x="161" y="222"/>
                  </a:lnTo>
                  <a:lnTo>
                    <a:pt x="149" y="222"/>
                  </a:lnTo>
                  <a:lnTo>
                    <a:pt x="136" y="222"/>
                  </a:lnTo>
                  <a:lnTo>
                    <a:pt x="126" y="218"/>
                  </a:lnTo>
                  <a:lnTo>
                    <a:pt x="115" y="216"/>
                  </a:lnTo>
                  <a:lnTo>
                    <a:pt x="104" y="211"/>
                  </a:lnTo>
                  <a:lnTo>
                    <a:pt x="96" y="207"/>
                  </a:lnTo>
                  <a:lnTo>
                    <a:pt x="88" y="201"/>
                  </a:lnTo>
                  <a:lnTo>
                    <a:pt x="83" y="195"/>
                  </a:lnTo>
                  <a:lnTo>
                    <a:pt x="77" y="188"/>
                  </a:lnTo>
                  <a:lnTo>
                    <a:pt x="73" y="180"/>
                  </a:lnTo>
                  <a:lnTo>
                    <a:pt x="71" y="172"/>
                  </a:lnTo>
                  <a:lnTo>
                    <a:pt x="67" y="161"/>
                  </a:lnTo>
                  <a:lnTo>
                    <a:pt x="67" y="151"/>
                  </a:lnTo>
                  <a:lnTo>
                    <a:pt x="67" y="142"/>
                  </a:lnTo>
                  <a:lnTo>
                    <a:pt x="67" y="131"/>
                  </a:lnTo>
                  <a:lnTo>
                    <a:pt x="65" y="121"/>
                  </a:lnTo>
                  <a:lnTo>
                    <a:pt x="65" y="110"/>
                  </a:lnTo>
                  <a:lnTo>
                    <a:pt x="62" y="98"/>
                  </a:lnTo>
                  <a:lnTo>
                    <a:pt x="62" y="90"/>
                  </a:lnTo>
                  <a:lnTo>
                    <a:pt x="58" y="80"/>
                  </a:lnTo>
                  <a:lnTo>
                    <a:pt x="56" y="71"/>
                  </a:lnTo>
                  <a:lnTo>
                    <a:pt x="51" y="62"/>
                  </a:lnTo>
                  <a:lnTo>
                    <a:pt x="46" y="57"/>
                  </a:lnTo>
                  <a:lnTo>
                    <a:pt x="39" y="52"/>
                  </a:lnTo>
                  <a:lnTo>
                    <a:pt x="26" y="46"/>
                  </a:lnTo>
                  <a:lnTo>
                    <a:pt x="16" y="35"/>
                  </a:lnTo>
                  <a:lnTo>
                    <a:pt x="7" y="27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33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7" name="Freeform 259"/>
            <p:cNvSpPr>
              <a:spLocks/>
            </p:cNvSpPr>
            <p:nvPr/>
          </p:nvSpPr>
          <p:spPr bwMode="auto">
            <a:xfrm>
              <a:off x="2911" y="3038"/>
              <a:ext cx="239" cy="226"/>
            </a:xfrm>
            <a:custGeom>
              <a:avLst/>
              <a:gdLst>
                <a:gd name="T0" fmla="*/ 44 w 239"/>
                <a:gd name="T1" fmla="*/ 4 h 226"/>
                <a:gd name="T2" fmla="*/ 67 w 239"/>
                <a:gd name="T3" fmla="*/ 7 h 226"/>
                <a:gd name="T4" fmla="*/ 94 w 239"/>
                <a:gd name="T5" fmla="*/ 16 h 226"/>
                <a:gd name="T6" fmla="*/ 117 w 239"/>
                <a:gd name="T7" fmla="*/ 29 h 226"/>
                <a:gd name="T8" fmla="*/ 134 w 239"/>
                <a:gd name="T9" fmla="*/ 46 h 226"/>
                <a:gd name="T10" fmla="*/ 141 w 239"/>
                <a:gd name="T11" fmla="*/ 57 h 226"/>
                <a:gd name="T12" fmla="*/ 147 w 239"/>
                <a:gd name="T13" fmla="*/ 77 h 226"/>
                <a:gd name="T14" fmla="*/ 153 w 239"/>
                <a:gd name="T15" fmla="*/ 98 h 226"/>
                <a:gd name="T16" fmla="*/ 155 w 239"/>
                <a:gd name="T17" fmla="*/ 117 h 226"/>
                <a:gd name="T18" fmla="*/ 161 w 239"/>
                <a:gd name="T19" fmla="*/ 129 h 226"/>
                <a:gd name="T20" fmla="*/ 170 w 239"/>
                <a:gd name="T21" fmla="*/ 138 h 226"/>
                <a:gd name="T22" fmla="*/ 177 w 239"/>
                <a:gd name="T23" fmla="*/ 140 h 226"/>
                <a:gd name="T24" fmla="*/ 191 w 239"/>
                <a:gd name="T25" fmla="*/ 144 h 226"/>
                <a:gd name="T26" fmla="*/ 206 w 239"/>
                <a:gd name="T27" fmla="*/ 144 h 226"/>
                <a:gd name="T28" fmla="*/ 221 w 239"/>
                <a:gd name="T29" fmla="*/ 144 h 226"/>
                <a:gd name="T30" fmla="*/ 233 w 239"/>
                <a:gd name="T31" fmla="*/ 144 h 226"/>
                <a:gd name="T32" fmla="*/ 238 w 239"/>
                <a:gd name="T33" fmla="*/ 142 h 226"/>
                <a:gd name="T34" fmla="*/ 229 w 239"/>
                <a:gd name="T35" fmla="*/ 153 h 226"/>
                <a:gd name="T36" fmla="*/ 217 w 239"/>
                <a:gd name="T37" fmla="*/ 174 h 226"/>
                <a:gd name="T38" fmla="*/ 212 w 239"/>
                <a:gd name="T39" fmla="*/ 182 h 226"/>
                <a:gd name="T40" fmla="*/ 206 w 239"/>
                <a:gd name="T41" fmla="*/ 201 h 226"/>
                <a:gd name="T42" fmla="*/ 203 w 239"/>
                <a:gd name="T43" fmla="*/ 216 h 226"/>
                <a:gd name="T44" fmla="*/ 203 w 239"/>
                <a:gd name="T45" fmla="*/ 222 h 226"/>
                <a:gd name="T46" fmla="*/ 198 w 239"/>
                <a:gd name="T47" fmla="*/ 225 h 226"/>
                <a:gd name="T48" fmla="*/ 182 w 239"/>
                <a:gd name="T49" fmla="*/ 225 h 226"/>
                <a:gd name="T50" fmla="*/ 161 w 239"/>
                <a:gd name="T51" fmla="*/ 222 h 226"/>
                <a:gd name="T52" fmla="*/ 136 w 239"/>
                <a:gd name="T53" fmla="*/ 222 h 226"/>
                <a:gd name="T54" fmla="*/ 115 w 239"/>
                <a:gd name="T55" fmla="*/ 216 h 226"/>
                <a:gd name="T56" fmla="*/ 104 w 239"/>
                <a:gd name="T57" fmla="*/ 211 h 226"/>
                <a:gd name="T58" fmla="*/ 88 w 239"/>
                <a:gd name="T59" fmla="*/ 201 h 226"/>
                <a:gd name="T60" fmla="*/ 77 w 239"/>
                <a:gd name="T61" fmla="*/ 188 h 226"/>
                <a:gd name="T62" fmla="*/ 71 w 239"/>
                <a:gd name="T63" fmla="*/ 172 h 226"/>
                <a:gd name="T64" fmla="*/ 67 w 239"/>
                <a:gd name="T65" fmla="*/ 151 h 226"/>
                <a:gd name="T66" fmla="*/ 67 w 239"/>
                <a:gd name="T67" fmla="*/ 142 h 226"/>
                <a:gd name="T68" fmla="*/ 65 w 239"/>
                <a:gd name="T69" fmla="*/ 121 h 226"/>
                <a:gd name="T70" fmla="*/ 62 w 239"/>
                <a:gd name="T71" fmla="*/ 98 h 226"/>
                <a:gd name="T72" fmla="*/ 58 w 239"/>
                <a:gd name="T73" fmla="*/ 80 h 226"/>
                <a:gd name="T74" fmla="*/ 51 w 239"/>
                <a:gd name="T75" fmla="*/ 62 h 226"/>
                <a:gd name="T76" fmla="*/ 39 w 239"/>
                <a:gd name="T77" fmla="*/ 52 h 226"/>
                <a:gd name="T78" fmla="*/ 26 w 239"/>
                <a:gd name="T79" fmla="*/ 46 h 226"/>
                <a:gd name="T80" fmla="*/ 7 w 239"/>
                <a:gd name="T81" fmla="*/ 27 h 226"/>
                <a:gd name="T82" fmla="*/ 0 w 239"/>
                <a:gd name="T83" fmla="*/ 18 h 2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9"/>
                <a:gd name="T127" fmla="*/ 0 h 226"/>
                <a:gd name="T128" fmla="*/ 239 w 239"/>
                <a:gd name="T129" fmla="*/ 226 h 2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9" h="226">
                  <a:moveTo>
                    <a:pt x="33" y="0"/>
                  </a:moveTo>
                  <a:lnTo>
                    <a:pt x="44" y="4"/>
                  </a:lnTo>
                  <a:lnTo>
                    <a:pt x="53" y="6"/>
                  </a:lnTo>
                  <a:lnTo>
                    <a:pt x="67" y="7"/>
                  </a:lnTo>
                  <a:lnTo>
                    <a:pt x="79" y="12"/>
                  </a:lnTo>
                  <a:lnTo>
                    <a:pt x="94" y="16"/>
                  </a:lnTo>
                  <a:lnTo>
                    <a:pt x="104" y="23"/>
                  </a:lnTo>
                  <a:lnTo>
                    <a:pt x="117" y="29"/>
                  </a:lnTo>
                  <a:lnTo>
                    <a:pt x="127" y="37"/>
                  </a:lnTo>
                  <a:lnTo>
                    <a:pt x="134" y="46"/>
                  </a:lnTo>
                  <a:lnTo>
                    <a:pt x="141" y="57"/>
                  </a:lnTo>
                  <a:lnTo>
                    <a:pt x="145" y="69"/>
                  </a:lnTo>
                  <a:lnTo>
                    <a:pt x="147" y="77"/>
                  </a:lnTo>
                  <a:lnTo>
                    <a:pt x="149" y="90"/>
                  </a:lnTo>
                  <a:lnTo>
                    <a:pt x="153" y="98"/>
                  </a:lnTo>
                  <a:lnTo>
                    <a:pt x="153" y="108"/>
                  </a:lnTo>
                  <a:lnTo>
                    <a:pt x="155" y="117"/>
                  </a:lnTo>
                  <a:lnTo>
                    <a:pt x="157" y="124"/>
                  </a:lnTo>
                  <a:lnTo>
                    <a:pt x="161" y="129"/>
                  </a:lnTo>
                  <a:lnTo>
                    <a:pt x="166" y="136"/>
                  </a:lnTo>
                  <a:lnTo>
                    <a:pt x="170" y="138"/>
                  </a:lnTo>
                  <a:lnTo>
                    <a:pt x="177" y="140"/>
                  </a:lnTo>
                  <a:lnTo>
                    <a:pt x="182" y="142"/>
                  </a:lnTo>
                  <a:lnTo>
                    <a:pt x="191" y="144"/>
                  </a:lnTo>
                  <a:lnTo>
                    <a:pt x="198" y="144"/>
                  </a:lnTo>
                  <a:lnTo>
                    <a:pt x="206" y="144"/>
                  </a:lnTo>
                  <a:lnTo>
                    <a:pt x="212" y="144"/>
                  </a:lnTo>
                  <a:lnTo>
                    <a:pt x="221" y="144"/>
                  </a:lnTo>
                  <a:lnTo>
                    <a:pt x="226" y="144"/>
                  </a:lnTo>
                  <a:lnTo>
                    <a:pt x="233" y="144"/>
                  </a:lnTo>
                  <a:lnTo>
                    <a:pt x="238" y="142"/>
                  </a:lnTo>
                  <a:lnTo>
                    <a:pt x="235" y="144"/>
                  </a:lnTo>
                  <a:lnTo>
                    <a:pt x="229" y="153"/>
                  </a:lnTo>
                  <a:lnTo>
                    <a:pt x="223" y="163"/>
                  </a:lnTo>
                  <a:lnTo>
                    <a:pt x="217" y="174"/>
                  </a:lnTo>
                  <a:lnTo>
                    <a:pt x="212" y="182"/>
                  </a:lnTo>
                  <a:lnTo>
                    <a:pt x="208" y="193"/>
                  </a:lnTo>
                  <a:lnTo>
                    <a:pt x="206" y="201"/>
                  </a:lnTo>
                  <a:lnTo>
                    <a:pt x="203" y="207"/>
                  </a:lnTo>
                  <a:lnTo>
                    <a:pt x="203" y="216"/>
                  </a:lnTo>
                  <a:lnTo>
                    <a:pt x="203" y="222"/>
                  </a:lnTo>
                  <a:lnTo>
                    <a:pt x="202" y="225"/>
                  </a:lnTo>
                  <a:lnTo>
                    <a:pt x="198" y="225"/>
                  </a:lnTo>
                  <a:lnTo>
                    <a:pt x="191" y="225"/>
                  </a:lnTo>
                  <a:lnTo>
                    <a:pt x="182" y="225"/>
                  </a:lnTo>
                  <a:lnTo>
                    <a:pt x="172" y="225"/>
                  </a:lnTo>
                  <a:lnTo>
                    <a:pt x="161" y="222"/>
                  </a:lnTo>
                  <a:lnTo>
                    <a:pt x="149" y="222"/>
                  </a:lnTo>
                  <a:lnTo>
                    <a:pt x="136" y="222"/>
                  </a:lnTo>
                  <a:lnTo>
                    <a:pt x="126" y="218"/>
                  </a:lnTo>
                  <a:lnTo>
                    <a:pt x="115" y="216"/>
                  </a:lnTo>
                  <a:lnTo>
                    <a:pt x="104" y="211"/>
                  </a:lnTo>
                  <a:lnTo>
                    <a:pt x="96" y="207"/>
                  </a:lnTo>
                  <a:lnTo>
                    <a:pt x="88" y="201"/>
                  </a:lnTo>
                  <a:lnTo>
                    <a:pt x="83" y="195"/>
                  </a:lnTo>
                  <a:lnTo>
                    <a:pt x="77" y="188"/>
                  </a:lnTo>
                  <a:lnTo>
                    <a:pt x="73" y="180"/>
                  </a:lnTo>
                  <a:lnTo>
                    <a:pt x="71" y="172"/>
                  </a:lnTo>
                  <a:lnTo>
                    <a:pt x="67" y="161"/>
                  </a:lnTo>
                  <a:lnTo>
                    <a:pt x="67" y="151"/>
                  </a:lnTo>
                  <a:lnTo>
                    <a:pt x="67" y="142"/>
                  </a:lnTo>
                  <a:lnTo>
                    <a:pt x="67" y="131"/>
                  </a:lnTo>
                  <a:lnTo>
                    <a:pt x="65" y="121"/>
                  </a:lnTo>
                  <a:lnTo>
                    <a:pt x="65" y="110"/>
                  </a:lnTo>
                  <a:lnTo>
                    <a:pt x="62" y="98"/>
                  </a:lnTo>
                  <a:lnTo>
                    <a:pt x="62" y="90"/>
                  </a:lnTo>
                  <a:lnTo>
                    <a:pt x="58" y="80"/>
                  </a:lnTo>
                  <a:lnTo>
                    <a:pt x="56" y="71"/>
                  </a:lnTo>
                  <a:lnTo>
                    <a:pt x="51" y="62"/>
                  </a:lnTo>
                  <a:lnTo>
                    <a:pt x="46" y="57"/>
                  </a:lnTo>
                  <a:lnTo>
                    <a:pt x="39" y="52"/>
                  </a:lnTo>
                  <a:lnTo>
                    <a:pt x="26" y="46"/>
                  </a:lnTo>
                  <a:lnTo>
                    <a:pt x="16" y="35"/>
                  </a:lnTo>
                  <a:lnTo>
                    <a:pt x="7" y="27"/>
                  </a:lnTo>
                  <a:lnTo>
                    <a:pt x="1" y="20"/>
                  </a:lnTo>
                  <a:lnTo>
                    <a:pt x="0" y="18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8" name="Freeform 260"/>
            <p:cNvSpPr>
              <a:spLocks/>
            </p:cNvSpPr>
            <p:nvPr/>
          </p:nvSpPr>
          <p:spPr bwMode="auto">
            <a:xfrm>
              <a:off x="2939" y="2854"/>
              <a:ext cx="214" cy="260"/>
            </a:xfrm>
            <a:custGeom>
              <a:avLst/>
              <a:gdLst>
                <a:gd name="T0" fmla="*/ 15 w 214"/>
                <a:gd name="T1" fmla="*/ 68 h 260"/>
                <a:gd name="T2" fmla="*/ 36 w 214"/>
                <a:gd name="T3" fmla="*/ 50 h 260"/>
                <a:gd name="T4" fmla="*/ 59 w 214"/>
                <a:gd name="T5" fmla="*/ 29 h 260"/>
                <a:gd name="T6" fmla="*/ 72 w 214"/>
                <a:gd name="T7" fmla="*/ 19 h 260"/>
                <a:gd name="T8" fmla="*/ 98 w 214"/>
                <a:gd name="T9" fmla="*/ 4 h 260"/>
                <a:gd name="T10" fmla="*/ 122 w 214"/>
                <a:gd name="T11" fmla="*/ 0 h 260"/>
                <a:gd name="T12" fmla="*/ 135 w 214"/>
                <a:gd name="T13" fmla="*/ 2 h 260"/>
                <a:gd name="T14" fmla="*/ 162 w 214"/>
                <a:gd name="T15" fmla="*/ 19 h 260"/>
                <a:gd name="T16" fmla="*/ 178 w 214"/>
                <a:gd name="T17" fmla="*/ 48 h 260"/>
                <a:gd name="T18" fmla="*/ 178 w 214"/>
                <a:gd name="T19" fmla="*/ 57 h 260"/>
                <a:gd name="T20" fmla="*/ 178 w 214"/>
                <a:gd name="T21" fmla="*/ 75 h 260"/>
                <a:gd name="T22" fmla="*/ 174 w 214"/>
                <a:gd name="T23" fmla="*/ 94 h 260"/>
                <a:gd name="T24" fmla="*/ 173 w 214"/>
                <a:gd name="T25" fmla="*/ 111 h 260"/>
                <a:gd name="T26" fmla="*/ 173 w 214"/>
                <a:gd name="T27" fmla="*/ 124 h 260"/>
                <a:gd name="T28" fmla="*/ 174 w 214"/>
                <a:gd name="T29" fmla="*/ 130 h 260"/>
                <a:gd name="T30" fmla="*/ 183 w 214"/>
                <a:gd name="T31" fmla="*/ 141 h 260"/>
                <a:gd name="T32" fmla="*/ 194 w 214"/>
                <a:gd name="T33" fmla="*/ 153 h 260"/>
                <a:gd name="T34" fmla="*/ 204 w 214"/>
                <a:gd name="T35" fmla="*/ 167 h 260"/>
                <a:gd name="T36" fmla="*/ 213 w 214"/>
                <a:gd name="T37" fmla="*/ 183 h 260"/>
                <a:gd name="T38" fmla="*/ 213 w 214"/>
                <a:gd name="T39" fmla="*/ 199 h 260"/>
                <a:gd name="T40" fmla="*/ 206 w 214"/>
                <a:gd name="T41" fmla="*/ 216 h 260"/>
                <a:gd name="T42" fmla="*/ 189 w 214"/>
                <a:gd name="T43" fmla="*/ 241 h 260"/>
                <a:gd name="T44" fmla="*/ 160 w 214"/>
                <a:gd name="T45" fmla="*/ 256 h 260"/>
                <a:gd name="T46" fmla="*/ 149 w 214"/>
                <a:gd name="T47" fmla="*/ 259 h 260"/>
                <a:gd name="T48" fmla="*/ 130 w 214"/>
                <a:gd name="T49" fmla="*/ 256 h 260"/>
                <a:gd name="T50" fmla="*/ 109 w 214"/>
                <a:gd name="T51" fmla="*/ 250 h 260"/>
                <a:gd name="T52" fmla="*/ 88 w 214"/>
                <a:gd name="T53" fmla="*/ 241 h 260"/>
                <a:gd name="T54" fmla="*/ 72 w 214"/>
                <a:gd name="T55" fmla="*/ 231 h 260"/>
                <a:gd name="T56" fmla="*/ 63 w 214"/>
                <a:gd name="T57" fmla="*/ 227 h 260"/>
                <a:gd name="T58" fmla="*/ 36 w 214"/>
                <a:gd name="T59" fmla="*/ 215 h 260"/>
                <a:gd name="T60" fmla="*/ 13 w 214"/>
                <a:gd name="T61" fmla="*/ 212 h 260"/>
                <a:gd name="T62" fmla="*/ 0 w 214"/>
                <a:gd name="T63" fmla="*/ 71 h 2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4"/>
                <a:gd name="T97" fmla="*/ 0 h 260"/>
                <a:gd name="T98" fmla="*/ 214 w 214"/>
                <a:gd name="T99" fmla="*/ 260 h 2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4" h="260">
                  <a:moveTo>
                    <a:pt x="0" y="71"/>
                  </a:moveTo>
                  <a:lnTo>
                    <a:pt x="15" y="68"/>
                  </a:lnTo>
                  <a:lnTo>
                    <a:pt x="25" y="59"/>
                  </a:lnTo>
                  <a:lnTo>
                    <a:pt x="36" y="50"/>
                  </a:lnTo>
                  <a:lnTo>
                    <a:pt x="47" y="42"/>
                  </a:lnTo>
                  <a:lnTo>
                    <a:pt x="59" y="29"/>
                  </a:lnTo>
                  <a:lnTo>
                    <a:pt x="72" y="19"/>
                  </a:lnTo>
                  <a:lnTo>
                    <a:pt x="86" y="10"/>
                  </a:lnTo>
                  <a:lnTo>
                    <a:pt x="98" y="4"/>
                  </a:lnTo>
                  <a:lnTo>
                    <a:pt x="111" y="2"/>
                  </a:lnTo>
                  <a:lnTo>
                    <a:pt x="122" y="0"/>
                  </a:lnTo>
                  <a:lnTo>
                    <a:pt x="135" y="2"/>
                  </a:lnTo>
                  <a:lnTo>
                    <a:pt x="149" y="8"/>
                  </a:lnTo>
                  <a:lnTo>
                    <a:pt x="162" y="19"/>
                  </a:lnTo>
                  <a:lnTo>
                    <a:pt x="173" y="31"/>
                  </a:lnTo>
                  <a:lnTo>
                    <a:pt x="178" y="48"/>
                  </a:lnTo>
                  <a:lnTo>
                    <a:pt x="178" y="57"/>
                  </a:lnTo>
                  <a:lnTo>
                    <a:pt x="178" y="68"/>
                  </a:lnTo>
                  <a:lnTo>
                    <a:pt x="178" y="75"/>
                  </a:lnTo>
                  <a:lnTo>
                    <a:pt x="176" y="86"/>
                  </a:lnTo>
                  <a:lnTo>
                    <a:pt x="174" y="94"/>
                  </a:lnTo>
                  <a:lnTo>
                    <a:pt x="174" y="103"/>
                  </a:lnTo>
                  <a:lnTo>
                    <a:pt x="173" y="111"/>
                  </a:lnTo>
                  <a:lnTo>
                    <a:pt x="173" y="118"/>
                  </a:lnTo>
                  <a:lnTo>
                    <a:pt x="173" y="124"/>
                  </a:lnTo>
                  <a:lnTo>
                    <a:pt x="174" y="130"/>
                  </a:lnTo>
                  <a:lnTo>
                    <a:pt x="178" y="134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60"/>
                  </a:lnTo>
                  <a:lnTo>
                    <a:pt x="204" y="167"/>
                  </a:lnTo>
                  <a:lnTo>
                    <a:pt x="208" y="174"/>
                  </a:lnTo>
                  <a:lnTo>
                    <a:pt x="213" y="183"/>
                  </a:lnTo>
                  <a:lnTo>
                    <a:pt x="213" y="190"/>
                  </a:lnTo>
                  <a:lnTo>
                    <a:pt x="213" y="199"/>
                  </a:lnTo>
                  <a:lnTo>
                    <a:pt x="206" y="216"/>
                  </a:lnTo>
                  <a:lnTo>
                    <a:pt x="199" y="231"/>
                  </a:lnTo>
                  <a:lnTo>
                    <a:pt x="189" y="241"/>
                  </a:lnTo>
                  <a:lnTo>
                    <a:pt x="174" y="250"/>
                  </a:lnTo>
                  <a:lnTo>
                    <a:pt x="160" y="256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5"/>
                  </a:lnTo>
                  <a:lnTo>
                    <a:pt x="88" y="241"/>
                  </a:lnTo>
                  <a:lnTo>
                    <a:pt x="80" y="235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50" y="218"/>
                  </a:lnTo>
                  <a:lnTo>
                    <a:pt x="36" y="215"/>
                  </a:lnTo>
                  <a:lnTo>
                    <a:pt x="23" y="212"/>
                  </a:lnTo>
                  <a:lnTo>
                    <a:pt x="13" y="212"/>
                  </a:lnTo>
                  <a:lnTo>
                    <a:pt x="4" y="212"/>
                  </a:lnTo>
                  <a:lnTo>
                    <a:pt x="0" y="71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9" name="Freeform 261"/>
            <p:cNvSpPr>
              <a:spLocks/>
            </p:cNvSpPr>
            <p:nvPr/>
          </p:nvSpPr>
          <p:spPr bwMode="auto">
            <a:xfrm>
              <a:off x="2939" y="2854"/>
              <a:ext cx="214" cy="260"/>
            </a:xfrm>
            <a:custGeom>
              <a:avLst/>
              <a:gdLst>
                <a:gd name="T0" fmla="*/ 0 w 214"/>
                <a:gd name="T1" fmla="*/ 71 h 260"/>
                <a:gd name="T2" fmla="*/ 15 w 214"/>
                <a:gd name="T3" fmla="*/ 68 h 260"/>
                <a:gd name="T4" fmla="*/ 25 w 214"/>
                <a:gd name="T5" fmla="*/ 59 h 260"/>
                <a:gd name="T6" fmla="*/ 36 w 214"/>
                <a:gd name="T7" fmla="*/ 50 h 260"/>
                <a:gd name="T8" fmla="*/ 47 w 214"/>
                <a:gd name="T9" fmla="*/ 42 h 260"/>
                <a:gd name="T10" fmla="*/ 59 w 214"/>
                <a:gd name="T11" fmla="*/ 29 h 260"/>
                <a:gd name="T12" fmla="*/ 59 w 214"/>
                <a:gd name="T13" fmla="*/ 29 h 260"/>
                <a:gd name="T14" fmla="*/ 72 w 214"/>
                <a:gd name="T15" fmla="*/ 19 h 260"/>
                <a:gd name="T16" fmla="*/ 86 w 214"/>
                <a:gd name="T17" fmla="*/ 10 h 260"/>
                <a:gd name="T18" fmla="*/ 98 w 214"/>
                <a:gd name="T19" fmla="*/ 4 h 260"/>
                <a:gd name="T20" fmla="*/ 111 w 214"/>
                <a:gd name="T21" fmla="*/ 2 h 260"/>
                <a:gd name="T22" fmla="*/ 122 w 214"/>
                <a:gd name="T23" fmla="*/ 0 h 260"/>
                <a:gd name="T24" fmla="*/ 122 w 214"/>
                <a:gd name="T25" fmla="*/ 0 h 260"/>
                <a:gd name="T26" fmla="*/ 135 w 214"/>
                <a:gd name="T27" fmla="*/ 2 h 260"/>
                <a:gd name="T28" fmla="*/ 149 w 214"/>
                <a:gd name="T29" fmla="*/ 8 h 260"/>
                <a:gd name="T30" fmla="*/ 162 w 214"/>
                <a:gd name="T31" fmla="*/ 19 h 260"/>
                <a:gd name="T32" fmla="*/ 173 w 214"/>
                <a:gd name="T33" fmla="*/ 31 h 260"/>
                <a:gd name="T34" fmla="*/ 178 w 214"/>
                <a:gd name="T35" fmla="*/ 48 h 260"/>
                <a:gd name="T36" fmla="*/ 178 w 214"/>
                <a:gd name="T37" fmla="*/ 48 h 260"/>
                <a:gd name="T38" fmla="*/ 178 w 214"/>
                <a:gd name="T39" fmla="*/ 57 h 260"/>
                <a:gd name="T40" fmla="*/ 178 w 214"/>
                <a:gd name="T41" fmla="*/ 68 h 260"/>
                <a:gd name="T42" fmla="*/ 178 w 214"/>
                <a:gd name="T43" fmla="*/ 75 h 260"/>
                <a:gd name="T44" fmla="*/ 176 w 214"/>
                <a:gd name="T45" fmla="*/ 86 h 260"/>
                <a:gd name="T46" fmla="*/ 174 w 214"/>
                <a:gd name="T47" fmla="*/ 94 h 260"/>
                <a:gd name="T48" fmla="*/ 174 w 214"/>
                <a:gd name="T49" fmla="*/ 103 h 260"/>
                <a:gd name="T50" fmla="*/ 173 w 214"/>
                <a:gd name="T51" fmla="*/ 111 h 260"/>
                <a:gd name="T52" fmla="*/ 173 w 214"/>
                <a:gd name="T53" fmla="*/ 118 h 260"/>
                <a:gd name="T54" fmla="*/ 173 w 214"/>
                <a:gd name="T55" fmla="*/ 124 h 260"/>
                <a:gd name="T56" fmla="*/ 174 w 214"/>
                <a:gd name="T57" fmla="*/ 130 h 260"/>
                <a:gd name="T58" fmla="*/ 174 w 214"/>
                <a:gd name="T59" fmla="*/ 130 h 260"/>
                <a:gd name="T60" fmla="*/ 178 w 214"/>
                <a:gd name="T61" fmla="*/ 134 h 260"/>
                <a:gd name="T62" fmla="*/ 183 w 214"/>
                <a:gd name="T63" fmla="*/ 141 h 260"/>
                <a:gd name="T64" fmla="*/ 187 w 214"/>
                <a:gd name="T65" fmla="*/ 147 h 260"/>
                <a:gd name="T66" fmla="*/ 194 w 214"/>
                <a:gd name="T67" fmla="*/ 153 h 260"/>
                <a:gd name="T68" fmla="*/ 199 w 214"/>
                <a:gd name="T69" fmla="*/ 160 h 260"/>
                <a:gd name="T70" fmla="*/ 204 w 214"/>
                <a:gd name="T71" fmla="*/ 167 h 260"/>
                <a:gd name="T72" fmla="*/ 208 w 214"/>
                <a:gd name="T73" fmla="*/ 174 h 260"/>
                <a:gd name="T74" fmla="*/ 213 w 214"/>
                <a:gd name="T75" fmla="*/ 183 h 260"/>
                <a:gd name="T76" fmla="*/ 213 w 214"/>
                <a:gd name="T77" fmla="*/ 190 h 260"/>
                <a:gd name="T78" fmla="*/ 213 w 214"/>
                <a:gd name="T79" fmla="*/ 199 h 260"/>
                <a:gd name="T80" fmla="*/ 213 w 214"/>
                <a:gd name="T81" fmla="*/ 199 h 260"/>
                <a:gd name="T82" fmla="*/ 206 w 214"/>
                <a:gd name="T83" fmla="*/ 216 h 260"/>
                <a:gd name="T84" fmla="*/ 199 w 214"/>
                <a:gd name="T85" fmla="*/ 231 h 260"/>
                <a:gd name="T86" fmla="*/ 189 w 214"/>
                <a:gd name="T87" fmla="*/ 241 h 260"/>
                <a:gd name="T88" fmla="*/ 174 w 214"/>
                <a:gd name="T89" fmla="*/ 250 h 260"/>
                <a:gd name="T90" fmla="*/ 160 w 214"/>
                <a:gd name="T91" fmla="*/ 256 h 260"/>
                <a:gd name="T92" fmla="*/ 160 w 214"/>
                <a:gd name="T93" fmla="*/ 256 h 260"/>
                <a:gd name="T94" fmla="*/ 149 w 214"/>
                <a:gd name="T95" fmla="*/ 259 h 260"/>
                <a:gd name="T96" fmla="*/ 141 w 214"/>
                <a:gd name="T97" fmla="*/ 259 h 260"/>
                <a:gd name="T98" fmla="*/ 130 w 214"/>
                <a:gd name="T99" fmla="*/ 256 h 260"/>
                <a:gd name="T100" fmla="*/ 120 w 214"/>
                <a:gd name="T101" fmla="*/ 254 h 260"/>
                <a:gd name="T102" fmla="*/ 109 w 214"/>
                <a:gd name="T103" fmla="*/ 250 h 260"/>
                <a:gd name="T104" fmla="*/ 98 w 214"/>
                <a:gd name="T105" fmla="*/ 245 h 260"/>
                <a:gd name="T106" fmla="*/ 88 w 214"/>
                <a:gd name="T107" fmla="*/ 241 h 260"/>
                <a:gd name="T108" fmla="*/ 80 w 214"/>
                <a:gd name="T109" fmla="*/ 235 h 260"/>
                <a:gd name="T110" fmla="*/ 72 w 214"/>
                <a:gd name="T111" fmla="*/ 231 h 260"/>
                <a:gd name="T112" fmla="*/ 63 w 214"/>
                <a:gd name="T113" fmla="*/ 227 h 260"/>
                <a:gd name="T114" fmla="*/ 63 w 214"/>
                <a:gd name="T115" fmla="*/ 227 h 260"/>
                <a:gd name="T116" fmla="*/ 50 w 214"/>
                <a:gd name="T117" fmla="*/ 218 h 260"/>
                <a:gd name="T118" fmla="*/ 36 w 214"/>
                <a:gd name="T119" fmla="*/ 215 h 260"/>
                <a:gd name="T120" fmla="*/ 23 w 214"/>
                <a:gd name="T121" fmla="*/ 212 h 260"/>
                <a:gd name="T122" fmla="*/ 13 w 214"/>
                <a:gd name="T123" fmla="*/ 212 h 260"/>
                <a:gd name="T124" fmla="*/ 4 w 214"/>
                <a:gd name="T125" fmla="*/ 212 h 2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4"/>
                <a:gd name="T190" fmla="*/ 0 h 260"/>
                <a:gd name="T191" fmla="*/ 214 w 214"/>
                <a:gd name="T192" fmla="*/ 260 h 2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4" h="260">
                  <a:moveTo>
                    <a:pt x="0" y="71"/>
                  </a:moveTo>
                  <a:lnTo>
                    <a:pt x="15" y="68"/>
                  </a:lnTo>
                  <a:lnTo>
                    <a:pt x="25" y="59"/>
                  </a:lnTo>
                  <a:lnTo>
                    <a:pt x="36" y="50"/>
                  </a:lnTo>
                  <a:lnTo>
                    <a:pt x="47" y="42"/>
                  </a:lnTo>
                  <a:lnTo>
                    <a:pt x="59" y="29"/>
                  </a:lnTo>
                  <a:lnTo>
                    <a:pt x="72" y="19"/>
                  </a:lnTo>
                  <a:lnTo>
                    <a:pt x="86" y="10"/>
                  </a:lnTo>
                  <a:lnTo>
                    <a:pt x="98" y="4"/>
                  </a:lnTo>
                  <a:lnTo>
                    <a:pt x="111" y="2"/>
                  </a:lnTo>
                  <a:lnTo>
                    <a:pt x="122" y="0"/>
                  </a:lnTo>
                  <a:lnTo>
                    <a:pt x="135" y="2"/>
                  </a:lnTo>
                  <a:lnTo>
                    <a:pt x="149" y="8"/>
                  </a:lnTo>
                  <a:lnTo>
                    <a:pt x="162" y="19"/>
                  </a:lnTo>
                  <a:lnTo>
                    <a:pt x="173" y="31"/>
                  </a:lnTo>
                  <a:lnTo>
                    <a:pt x="178" y="48"/>
                  </a:lnTo>
                  <a:lnTo>
                    <a:pt x="178" y="57"/>
                  </a:lnTo>
                  <a:lnTo>
                    <a:pt x="178" y="68"/>
                  </a:lnTo>
                  <a:lnTo>
                    <a:pt x="178" y="75"/>
                  </a:lnTo>
                  <a:lnTo>
                    <a:pt x="176" y="86"/>
                  </a:lnTo>
                  <a:lnTo>
                    <a:pt x="174" y="94"/>
                  </a:lnTo>
                  <a:lnTo>
                    <a:pt x="174" y="103"/>
                  </a:lnTo>
                  <a:lnTo>
                    <a:pt x="173" y="111"/>
                  </a:lnTo>
                  <a:lnTo>
                    <a:pt x="173" y="118"/>
                  </a:lnTo>
                  <a:lnTo>
                    <a:pt x="173" y="124"/>
                  </a:lnTo>
                  <a:lnTo>
                    <a:pt x="174" y="130"/>
                  </a:lnTo>
                  <a:lnTo>
                    <a:pt x="178" y="134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60"/>
                  </a:lnTo>
                  <a:lnTo>
                    <a:pt x="204" y="167"/>
                  </a:lnTo>
                  <a:lnTo>
                    <a:pt x="208" y="174"/>
                  </a:lnTo>
                  <a:lnTo>
                    <a:pt x="213" y="183"/>
                  </a:lnTo>
                  <a:lnTo>
                    <a:pt x="213" y="190"/>
                  </a:lnTo>
                  <a:lnTo>
                    <a:pt x="213" y="199"/>
                  </a:lnTo>
                  <a:lnTo>
                    <a:pt x="206" y="216"/>
                  </a:lnTo>
                  <a:lnTo>
                    <a:pt x="199" y="231"/>
                  </a:lnTo>
                  <a:lnTo>
                    <a:pt x="189" y="241"/>
                  </a:lnTo>
                  <a:lnTo>
                    <a:pt x="174" y="250"/>
                  </a:lnTo>
                  <a:lnTo>
                    <a:pt x="160" y="256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5"/>
                  </a:lnTo>
                  <a:lnTo>
                    <a:pt x="88" y="241"/>
                  </a:lnTo>
                  <a:lnTo>
                    <a:pt x="80" y="235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50" y="218"/>
                  </a:lnTo>
                  <a:lnTo>
                    <a:pt x="36" y="215"/>
                  </a:lnTo>
                  <a:lnTo>
                    <a:pt x="23" y="212"/>
                  </a:lnTo>
                  <a:lnTo>
                    <a:pt x="13" y="212"/>
                  </a:lnTo>
                  <a:lnTo>
                    <a:pt x="4" y="212"/>
                  </a:lnTo>
                </a:path>
              </a:pathLst>
            </a:custGeom>
            <a:noFill/>
            <a:ln w="12700" cap="rnd">
              <a:solidFill>
                <a:srgbClr val="3B595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0" name="Freeform 262"/>
            <p:cNvSpPr>
              <a:spLocks/>
            </p:cNvSpPr>
            <p:nvPr/>
          </p:nvSpPr>
          <p:spPr bwMode="auto">
            <a:xfrm>
              <a:off x="2939" y="2848"/>
              <a:ext cx="214" cy="260"/>
            </a:xfrm>
            <a:custGeom>
              <a:avLst/>
              <a:gdLst>
                <a:gd name="T0" fmla="*/ 15 w 214"/>
                <a:gd name="T1" fmla="*/ 67 h 260"/>
                <a:gd name="T2" fmla="*/ 36 w 214"/>
                <a:gd name="T3" fmla="*/ 51 h 260"/>
                <a:gd name="T4" fmla="*/ 59 w 214"/>
                <a:gd name="T5" fmla="*/ 28 h 260"/>
                <a:gd name="T6" fmla="*/ 72 w 214"/>
                <a:gd name="T7" fmla="*/ 20 h 260"/>
                <a:gd name="T8" fmla="*/ 98 w 214"/>
                <a:gd name="T9" fmla="*/ 5 h 260"/>
                <a:gd name="T10" fmla="*/ 122 w 214"/>
                <a:gd name="T11" fmla="*/ 0 h 260"/>
                <a:gd name="T12" fmla="*/ 135 w 214"/>
                <a:gd name="T13" fmla="*/ 1 h 260"/>
                <a:gd name="T14" fmla="*/ 162 w 214"/>
                <a:gd name="T15" fmla="*/ 18 h 260"/>
                <a:gd name="T16" fmla="*/ 178 w 214"/>
                <a:gd name="T17" fmla="*/ 48 h 260"/>
                <a:gd name="T18" fmla="*/ 178 w 214"/>
                <a:gd name="T19" fmla="*/ 58 h 260"/>
                <a:gd name="T20" fmla="*/ 178 w 214"/>
                <a:gd name="T21" fmla="*/ 77 h 260"/>
                <a:gd name="T22" fmla="*/ 174 w 214"/>
                <a:gd name="T23" fmla="*/ 94 h 260"/>
                <a:gd name="T24" fmla="*/ 173 w 214"/>
                <a:gd name="T25" fmla="*/ 111 h 260"/>
                <a:gd name="T26" fmla="*/ 173 w 214"/>
                <a:gd name="T27" fmla="*/ 125 h 260"/>
                <a:gd name="T28" fmla="*/ 174 w 214"/>
                <a:gd name="T29" fmla="*/ 130 h 260"/>
                <a:gd name="T30" fmla="*/ 183 w 214"/>
                <a:gd name="T31" fmla="*/ 141 h 260"/>
                <a:gd name="T32" fmla="*/ 194 w 214"/>
                <a:gd name="T33" fmla="*/ 153 h 260"/>
                <a:gd name="T34" fmla="*/ 204 w 214"/>
                <a:gd name="T35" fmla="*/ 168 h 260"/>
                <a:gd name="T36" fmla="*/ 213 w 214"/>
                <a:gd name="T37" fmla="*/ 185 h 260"/>
                <a:gd name="T38" fmla="*/ 213 w 214"/>
                <a:gd name="T39" fmla="*/ 201 h 260"/>
                <a:gd name="T40" fmla="*/ 206 w 214"/>
                <a:gd name="T41" fmla="*/ 219 h 260"/>
                <a:gd name="T42" fmla="*/ 189 w 214"/>
                <a:gd name="T43" fmla="*/ 244 h 260"/>
                <a:gd name="T44" fmla="*/ 160 w 214"/>
                <a:gd name="T45" fmla="*/ 259 h 260"/>
                <a:gd name="T46" fmla="*/ 149 w 214"/>
                <a:gd name="T47" fmla="*/ 259 h 260"/>
                <a:gd name="T48" fmla="*/ 130 w 214"/>
                <a:gd name="T49" fmla="*/ 256 h 260"/>
                <a:gd name="T50" fmla="*/ 109 w 214"/>
                <a:gd name="T51" fmla="*/ 250 h 260"/>
                <a:gd name="T52" fmla="*/ 88 w 214"/>
                <a:gd name="T53" fmla="*/ 242 h 260"/>
                <a:gd name="T54" fmla="*/ 72 w 214"/>
                <a:gd name="T55" fmla="*/ 231 h 260"/>
                <a:gd name="T56" fmla="*/ 63 w 214"/>
                <a:gd name="T57" fmla="*/ 227 h 260"/>
                <a:gd name="T58" fmla="*/ 36 w 214"/>
                <a:gd name="T59" fmla="*/ 217 h 260"/>
                <a:gd name="T60" fmla="*/ 13 w 214"/>
                <a:gd name="T61" fmla="*/ 212 h 260"/>
                <a:gd name="T62" fmla="*/ 0 w 214"/>
                <a:gd name="T63" fmla="*/ 71 h 2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4"/>
                <a:gd name="T97" fmla="*/ 0 h 260"/>
                <a:gd name="T98" fmla="*/ 214 w 214"/>
                <a:gd name="T99" fmla="*/ 260 h 2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4" h="260">
                  <a:moveTo>
                    <a:pt x="0" y="71"/>
                  </a:moveTo>
                  <a:lnTo>
                    <a:pt x="15" y="67"/>
                  </a:lnTo>
                  <a:lnTo>
                    <a:pt x="25" y="60"/>
                  </a:lnTo>
                  <a:lnTo>
                    <a:pt x="36" y="51"/>
                  </a:lnTo>
                  <a:lnTo>
                    <a:pt x="47" y="41"/>
                  </a:lnTo>
                  <a:lnTo>
                    <a:pt x="59" y="28"/>
                  </a:lnTo>
                  <a:lnTo>
                    <a:pt x="72" y="20"/>
                  </a:lnTo>
                  <a:lnTo>
                    <a:pt x="86" y="12"/>
                  </a:lnTo>
                  <a:lnTo>
                    <a:pt x="98" y="5"/>
                  </a:lnTo>
                  <a:lnTo>
                    <a:pt x="111" y="1"/>
                  </a:lnTo>
                  <a:lnTo>
                    <a:pt x="122" y="0"/>
                  </a:lnTo>
                  <a:lnTo>
                    <a:pt x="135" y="1"/>
                  </a:lnTo>
                  <a:lnTo>
                    <a:pt x="149" y="7"/>
                  </a:lnTo>
                  <a:lnTo>
                    <a:pt x="162" y="18"/>
                  </a:lnTo>
                  <a:lnTo>
                    <a:pt x="173" y="33"/>
                  </a:lnTo>
                  <a:lnTo>
                    <a:pt x="178" y="48"/>
                  </a:lnTo>
                  <a:lnTo>
                    <a:pt x="178" y="58"/>
                  </a:lnTo>
                  <a:lnTo>
                    <a:pt x="178" y="67"/>
                  </a:lnTo>
                  <a:lnTo>
                    <a:pt x="178" y="77"/>
                  </a:lnTo>
                  <a:lnTo>
                    <a:pt x="176" y="85"/>
                  </a:lnTo>
                  <a:lnTo>
                    <a:pt x="174" y="94"/>
                  </a:lnTo>
                  <a:lnTo>
                    <a:pt x="174" y="102"/>
                  </a:lnTo>
                  <a:lnTo>
                    <a:pt x="173" y="111"/>
                  </a:lnTo>
                  <a:lnTo>
                    <a:pt x="173" y="120"/>
                  </a:lnTo>
                  <a:lnTo>
                    <a:pt x="173" y="125"/>
                  </a:lnTo>
                  <a:lnTo>
                    <a:pt x="174" y="130"/>
                  </a:lnTo>
                  <a:lnTo>
                    <a:pt x="178" y="136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4" y="168"/>
                  </a:lnTo>
                  <a:lnTo>
                    <a:pt x="208" y="176"/>
                  </a:lnTo>
                  <a:lnTo>
                    <a:pt x="213" y="185"/>
                  </a:lnTo>
                  <a:lnTo>
                    <a:pt x="213" y="193"/>
                  </a:lnTo>
                  <a:lnTo>
                    <a:pt x="213" y="201"/>
                  </a:lnTo>
                  <a:lnTo>
                    <a:pt x="206" y="219"/>
                  </a:lnTo>
                  <a:lnTo>
                    <a:pt x="199" y="231"/>
                  </a:lnTo>
                  <a:lnTo>
                    <a:pt x="189" y="244"/>
                  </a:lnTo>
                  <a:lnTo>
                    <a:pt x="174" y="252"/>
                  </a:lnTo>
                  <a:lnTo>
                    <a:pt x="160" y="259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6"/>
                  </a:lnTo>
                  <a:lnTo>
                    <a:pt x="88" y="242"/>
                  </a:lnTo>
                  <a:lnTo>
                    <a:pt x="80" y="238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50" y="221"/>
                  </a:lnTo>
                  <a:lnTo>
                    <a:pt x="36" y="217"/>
                  </a:lnTo>
                  <a:lnTo>
                    <a:pt x="23" y="214"/>
                  </a:lnTo>
                  <a:lnTo>
                    <a:pt x="13" y="212"/>
                  </a:lnTo>
                  <a:lnTo>
                    <a:pt x="4" y="212"/>
                  </a:lnTo>
                  <a:lnTo>
                    <a:pt x="0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1" name="Freeform 263"/>
            <p:cNvSpPr>
              <a:spLocks/>
            </p:cNvSpPr>
            <p:nvPr/>
          </p:nvSpPr>
          <p:spPr bwMode="auto">
            <a:xfrm>
              <a:off x="2939" y="2848"/>
              <a:ext cx="214" cy="260"/>
            </a:xfrm>
            <a:custGeom>
              <a:avLst/>
              <a:gdLst>
                <a:gd name="T0" fmla="*/ 0 w 214"/>
                <a:gd name="T1" fmla="*/ 71 h 260"/>
                <a:gd name="T2" fmla="*/ 15 w 214"/>
                <a:gd name="T3" fmla="*/ 67 h 260"/>
                <a:gd name="T4" fmla="*/ 25 w 214"/>
                <a:gd name="T5" fmla="*/ 60 h 260"/>
                <a:gd name="T6" fmla="*/ 36 w 214"/>
                <a:gd name="T7" fmla="*/ 51 h 260"/>
                <a:gd name="T8" fmla="*/ 47 w 214"/>
                <a:gd name="T9" fmla="*/ 41 h 260"/>
                <a:gd name="T10" fmla="*/ 59 w 214"/>
                <a:gd name="T11" fmla="*/ 28 h 260"/>
                <a:gd name="T12" fmla="*/ 59 w 214"/>
                <a:gd name="T13" fmla="*/ 28 h 260"/>
                <a:gd name="T14" fmla="*/ 72 w 214"/>
                <a:gd name="T15" fmla="*/ 20 h 260"/>
                <a:gd name="T16" fmla="*/ 86 w 214"/>
                <a:gd name="T17" fmla="*/ 12 h 260"/>
                <a:gd name="T18" fmla="*/ 98 w 214"/>
                <a:gd name="T19" fmla="*/ 5 h 260"/>
                <a:gd name="T20" fmla="*/ 111 w 214"/>
                <a:gd name="T21" fmla="*/ 1 h 260"/>
                <a:gd name="T22" fmla="*/ 122 w 214"/>
                <a:gd name="T23" fmla="*/ 0 h 260"/>
                <a:gd name="T24" fmla="*/ 122 w 214"/>
                <a:gd name="T25" fmla="*/ 0 h 260"/>
                <a:gd name="T26" fmla="*/ 135 w 214"/>
                <a:gd name="T27" fmla="*/ 1 h 260"/>
                <a:gd name="T28" fmla="*/ 149 w 214"/>
                <a:gd name="T29" fmla="*/ 7 h 260"/>
                <a:gd name="T30" fmla="*/ 162 w 214"/>
                <a:gd name="T31" fmla="*/ 18 h 260"/>
                <a:gd name="T32" fmla="*/ 173 w 214"/>
                <a:gd name="T33" fmla="*/ 33 h 260"/>
                <a:gd name="T34" fmla="*/ 178 w 214"/>
                <a:gd name="T35" fmla="*/ 48 h 260"/>
                <a:gd name="T36" fmla="*/ 178 w 214"/>
                <a:gd name="T37" fmla="*/ 48 h 260"/>
                <a:gd name="T38" fmla="*/ 178 w 214"/>
                <a:gd name="T39" fmla="*/ 58 h 260"/>
                <a:gd name="T40" fmla="*/ 178 w 214"/>
                <a:gd name="T41" fmla="*/ 67 h 260"/>
                <a:gd name="T42" fmla="*/ 178 w 214"/>
                <a:gd name="T43" fmla="*/ 77 h 260"/>
                <a:gd name="T44" fmla="*/ 176 w 214"/>
                <a:gd name="T45" fmla="*/ 85 h 260"/>
                <a:gd name="T46" fmla="*/ 174 w 214"/>
                <a:gd name="T47" fmla="*/ 94 h 260"/>
                <a:gd name="T48" fmla="*/ 174 w 214"/>
                <a:gd name="T49" fmla="*/ 102 h 260"/>
                <a:gd name="T50" fmla="*/ 173 w 214"/>
                <a:gd name="T51" fmla="*/ 111 h 260"/>
                <a:gd name="T52" fmla="*/ 173 w 214"/>
                <a:gd name="T53" fmla="*/ 120 h 260"/>
                <a:gd name="T54" fmla="*/ 173 w 214"/>
                <a:gd name="T55" fmla="*/ 125 h 260"/>
                <a:gd name="T56" fmla="*/ 174 w 214"/>
                <a:gd name="T57" fmla="*/ 130 h 260"/>
                <a:gd name="T58" fmla="*/ 174 w 214"/>
                <a:gd name="T59" fmla="*/ 130 h 260"/>
                <a:gd name="T60" fmla="*/ 178 w 214"/>
                <a:gd name="T61" fmla="*/ 136 h 260"/>
                <a:gd name="T62" fmla="*/ 183 w 214"/>
                <a:gd name="T63" fmla="*/ 141 h 260"/>
                <a:gd name="T64" fmla="*/ 187 w 214"/>
                <a:gd name="T65" fmla="*/ 147 h 260"/>
                <a:gd name="T66" fmla="*/ 194 w 214"/>
                <a:gd name="T67" fmla="*/ 153 h 260"/>
                <a:gd name="T68" fmla="*/ 199 w 214"/>
                <a:gd name="T69" fmla="*/ 159 h 260"/>
                <a:gd name="T70" fmla="*/ 204 w 214"/>
                <a:gd name="T71" fmla="*/ 168 h 260"/>
                <a:gd name="T72" fmla="*/ 208 w 214"/>
                <a:gd name="T73" fmla="*/ 176 h 260"/>
                <a:gd name="T74" fmla="*/ 213 w 214"/>
                <a:gd name="T75" fmla="*/ 185 h 260"/>
                <a:gd name="T76" fmla="*/ 213 w 214"/>
                <a:gd name="T77" fmla="*/ 193 h 260"/>
                <a:gd name="T78" fmla="*/ 213 w 214"/>
                <a:gd name="T79" fmla="*/ 201 h 260"/>
                <a:gd name="T80" fmla="*/ 213 w 214"/>
                <a:gd name="T81" fmla="*/ 201 h 260"/>
                <a:gd name="T82" fmla="*/ 206 w 214"/>
                <a:gd name="T83" fmla="*/ 219 h 260"/>
                <a:gd name="T84" fmla="*/ 199 w 214"/>
                <a:gd name="T85" fmla="*/ 231 h 260"/>
                <a:gd name="T86" fmla="*/ 189 w 214"/>
                <a:gd name="T87" fmla="*/ 244 h 260"/>
                <a:gd name="T88" fmla="*/ 174 w 214"/>
                <a:gd name="T89" fmla="*/ 252 h 260"/>
                <a:gd name="T90" fmla="*/ 160 w 214"/>
                <a:gd name="T91" fmla="*/ 259 h 260"/>
                <a:gd name="T92" fmla="*/ 160 w 214"/>
                <a:gd name="T93" fmla="*/ 259 h 260"/>
                <a:gd name="T94" fmla="*/ 149 w 214"/>
                <a:gd name="T95" fmla="*/ 259 h 260"/>
                <a:gd name="T96" fmla="*/ 141 w 214"/>
                <a:gd name="T97" fmla="*/ 259 h 260"/>
                <a:gd name="T98" fmla="*/ 130 w 214"/>
                <a:gd name="T99" fmla="*/ 256 h 260"/>
                <a:gd name="T100" fmla="*/ 120 w 214"/>
                <a:gd name="T101" fmla="*/ 254 h 260"/>
                <a:gd name="T102" fmla="*/ 109 w 214"/>
                <a:gd name="T103" fmla="*/ 250 h 260"/>
                <a:gd name="T104" fmla="*/ 98 w 214"/>
                <a:gd name="T105" fmla="*/ 246 h 260"/>
                <a:gd name="T106" fmla="*/ 88 w 214"/>
                <a:gd name="T107" fmla="*/ 242 h 260"/>
                <a:gd name="T108" fmla="*/ 80 w 214"/>
                <a:gd name="T109" fmla="*/ 238 h 260"/>
                <a:gd name="T110" fmla="*/ 72 w 214"/>
                <a:gd name="T111" fmla="*/ 231 h 260"/>
                <a:gd name="T112" fmla="*/ 63 w 214"/>
                <a:gd name="T113" fmla="*/ 227 h 260"/>
                <a:gd name="T114" fmla="*/ 63 w 214"/>
                <a:gd name="T115" fmla="*/ 227 h 260"/>
                <a:gd name="T116" fmla="*/ 50 w 214"/>
                <a:gd name="T117" fmla="*/ 221 h 260"/>
                <a:gd name="T118" fmla="*/ 36 w 214"/>
                <a:gd name="T119" fmla="*/ 217 h 260"/>
                <a:gd name="T120" fmla="*/ 23 w 214"/>
                <a:gd name="T121" fmla="*/ 214 h 260"/>
                <a:gd name="T122" fmla="*/ 13 w 214"/>
                <a:gd name="T123" fmla="*/ 212 h 260"/>
                <a:gd name="T124" fmla="*/ 4 w 214"/>
                <a:gd name="T125" fmla="*/ 212 h 2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4"/>
                <a:gd name="T190" fmla="*/ 0 h 260"/>
                <a:gd name="T191" fmla="*/ 214 w 214"/>
                <a:gd name="T192" fmla="*/ 260 h 2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4" h="260">
                  <a:moveTo>
                    <a:pt x="0" y="71"/>
                  </a:moveTo>
                  <a:lnTo>
                    <a:pt x="15" y="67"/>
                  </a:lnTo>
                  <a:lnTo>
                    <a:pt x="25" y="60"/>
                  </a:lnTo>
                  <a:lnTo>
                    <a:pt x="36" y="51"/>
                  </a:lnTo>
                  <a:lnTo>
                    <a:pt x="47" y="41"/>
                  </a:lnTo>
                  <a:lnTo>
                    <a:pt x="59" y="28"/>
                  </a:lnTo>
                  <a:lnTo>
                    <a:pt x="72" y="20"/>
                  </a:lnTo>
                  <a:lnTo>
                    <a:pt x="86" y="12"/>
                  </a:lnTo>
                  <a:lnTo>
                    <a:pt x="98" y="5"/>
                  </a:lnTo>
                  <a:lnTo>
                    <a:pt x="111" y="1"/>
                  </a:lnTo>
                  <a:lnTo>
                    <a:pt x="122" y="0"/>
                  </a:lnTo>
                  <a:lnTo>
                    <a:pt x="135" y="1"/>
                  </a:lnTo>
                  <a:lnTo>
                    <a:pt x="149" y="7"/>
                  </a:lnTo>
                  <a:lnTo>
                    <a:pt x="162" y="18"/>
                  </a:lnTo>
                  <a:lnTo>
                    <a:pt x="173" y="33"/>
                  </a:lnTo>
                  <a:lnTo>
                    <a:pt x="178" y="48"/>
                  </a:lnTo>
                  <a:lnTo>
                    <a:pt x="178" y="58"/>
                  </a:lnTo>
                  <a:lnTo>
                    <a:pt x="178" y="67"/>
                  </a:lnTo>
                  <a:lnTo>
                    <a:pt x="178" y="77"/>
                  </a:lnTo>
                  <a:lnTo>
                    <a:pt x="176" y="85"/>
                  </a:lnTo>
                  <a:lnTo>
                    <a:pt x="174" y="94"/>
                  </a:lnTo>
                  <a:lnTo>
                    <a:pt x="174" y="102"/>
                  </a:lnTo>
                  <a:lnTo>
                    <a:pt x="173" y="111"/>
                  </a:lnTo>
                  <a:lnTo>
                    <a:pt x="173" y="120"/>
                  </a:lnTo>
                  <a:lnTo>
                    <a:pt x="173" y="125"/>
                  </a:lnTo>
                  <a:lnTo>
                    <a:pt x="174" y="130"/>
                  </a:lnTo>
                  <a:lnTo>
                    <a:pt x="178" y="136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4" y="168"/>
                  </a:lnTo>
                  <a:lnTo>
                    <a:pt x="208" y="176"/>
                  </a:lnTo>
                  <a:lnTo>
                    <a:pt x="213" y="185"/>
                  </a:lnTo>
                  <a:lnTo>
                    <a:pt x="213" y="193"/>
                  </a:lnTo>
                  <a:lnTo>
                    <a:pt x="213" y="201"/>
                  </a:lnTo>
                  <a:lnTo>
                    <a:pt x="206" y="219"/>
                  </a:lnTo>
                  <a:lnTo>
                    <a:pt x="199" y="231"/>
                  </a:lnTo>
                  <a:lnTo>
                    <a:pt x="189" y="244"/>
                  </a:lnTo>
                  <a:lnTo>
                    <a:pt x="174" y="252"/>
                  </a:lnTo>
                  <a:lnTo>
                    <a:pt x="160" y="259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6"/>
                  </a:lnTo>
                  <a:lnTo>
                    <a:pt x="88" y="242"/>
                  </a:lnTo>
                  <a:lnTo>
                    <a:pt x="80" y="238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50" y="221"/>
                  </a:lnTo>
                  <a:lnTo>
                    <a:pt x="36" y="217"/>
                  </a:lnTo>
                  <a:lnTo>
                    <a:pt x="23" y="214"/>
                  </a:lnTo>
                  <a:lnTo>
                    <a:pt x="13" y="212"/>
                  </a:lnTo>
                  <a:lnTo>
                    <a:pt x="4" y="212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2" name="Freeform 264"/>
            <p:cNvSpPr>
              <a:spLocks/>
            </p:cNvSpPr>
            <p:nvPr/>
          </p:nvSpPr>
          <p:spPr bwMode="auto">
            <a:xfrm>
              <a:off x="2899" y="2899"/>
              <a:ext cx="75" cy="195"/>
            </a:xfrm>
            <a:custGeom>
              <a:avLst/>
              <a:gdLst>
                <a:gd name="T0" fmla="*/ 2 w 75"/>
                <a:gd name="T1" fmla="*/ 60 h 195"/>
                <a:gd name="T2" fmla="*/ 4 w 75"/>
                <a:gd name="T3" fmla="*/ 48 h 195"/>
                <a:gd name="T4" fmla="*/ 6 w 75"/>
                <a:gd name="T5" fmla="*/ 30 h 195"/>
                <a:gd name="T6" fmla="*/ 11 w 75"/>
                <a:gd name="T7" fmla="*/ 16 h 195"/>
                <a:gd name="T8" fmla="*/ 16 w 75"/>
                <a:gd name="T9" fmla="*/ 5 h 195"/>
                <a:gd name="T10" fmla="*/ 27 w 75"/>
                <a:gd name="T11" fmla="*/ 0 h 195"/>
                <a:gd name="T12" fmla="*/ 27 w 75"/>
                <a:gd name="T13" fmla="*/ 0 h 195"/>
                <a:gd name="T14" fmla="*/ 38 w 75"/>
                <a:gd name="T15" fmla="*/ 3 h 195"/>
                <a:gd name="T16" fmla="*/ 46 w 75"/>
                <a:gd name="T17" fmla="*/ 9 h 195"/>
                <a:gd name="T18" fmla="*/ 55 w 75"/>
                <a:gd name="T19" fmla="*/ 23 h 195"/>
                <a:gd name="T20" fmla="*/ 59 w 75"/>
                <a:gd name="T21" fmla="*/ 37 h 195"/>
                <a:gd name="T22" fmla="*/ 61 w 75"/>
                <a:gd name="T23" fmla="*/ 51 h 195"/>
                <a:gd name="T24" fmla="*/ 61 w 75"/>
                <a:gd name="T25" fmla="*/ 51 h 195"/>
                <a:gd name="T26" fmla="*/ 61 w 75"/>
                <a:gd name="T27" fmla="*/ 67 h 195"/>
                <a:gd name="T28" fmla="*/ 64 w 75"/>
                <a:gd name="T29" fmla="*/ 79 h 195"/>
                <a:gd name="T30" fmla="*/ 67 w 75"/>
                <a:gd name="T31" fmla="*/ 92 h 195"/>
                <a:gd name="T32" fmla="*/ 69 w 75"/>
                <a:gd name="T33" fmla="*/ 102 h 195"/>
                <a:gd name="T34" fmla="*/ 71 w 75"/>
                <a:gd name="T35" fmla="*/ 111 h 195"/>
                <a:gd name="T36" fmla="*/ 71 w 75"/>
                <a:gd name="T37" fmla="*/ 111 h 195"/>
                <a:gd name="T38" fmla="*/ 71 w 75"/>
                <a:gd name="T39" fmla="*/ 117 h 195"/>
                <a:gd name="T40" fmla="*/ 74 w 75"/>
                <a:gd name="T41" fmla="*/ 123 h 195"/>
                <a:gd name="T42" fmla="*/ 74 w 75"/>
                <a:gd name="T43" fmla="*/ 134 h 195"/>
                <a:gd name="T44" fmla="*/ 74 w 75"/>
                <a:gd name="T45" fmla="*/ 143 h 195"/>
                <a:gd name="T46" fmla="*/ 71 w 75"/>
                <a:gd name="T47" fmla="*/ 151 h 195"/>
                <a:gd name="T48" fmla="*/ 71 w 75"/>
                <a:gd name="T49" fmla="*/ 162 h 195"/>
                <a:gd name="T50" fmla="*/ 69 w 75"/>
                <a:gd name="T51" fmla="*/ 170 h 195"/>
                <a:gd name="T52" fmla="*/ 65 w 75"/>
                <a:gd name="T53" fmla="*/ 178 h 195"/>
                <a:gd name="T54" fmla="*/ 64 w 75"/>
                <a:gd name="T55" fmla="*/ 185 h 195"/>
                <a:gd name="T56" fmla="*/ 57 w 75"/>
                <a:gd name="T57" fmla="*/ 191 h 195"/>
                <a:gd name="T58" fmla="*/ 57 w 75"/>
                <a:gd name="T59" fmla="*/ 191 h 195"/>
                <a:gd name="T60" fmla="*/ 44 w 75"/>
                <a:gd name="T61" fmla="*/ 194 h 195"/>
                <a:gd name="T62" fmla="*/ 32 w 75"/>
                <a:gd name="T63" fmla="*/ 191 h 195"/>
                <a:gd name="T64" fmla="*/ 18 w 75"/>
                <a:gd name="T65" fmla="*/ 185 h 195"/>
                <a:gd name="T66" fmla="*/ 11 w 75"/>
                <a:gd name="T67" fmla="*/ 176 h 195"/>
                <a:gd name="T68" fmla="*/ 4 w 75"/>
                <a:gd name="T69" fmla="*/ 164 h 195"/>
                <a:gd name="T70" fmla="*/ 4 w 75"/>
                <a:gd name="T71" fmla="*/ 164 h 195"/>
                <a:gd name="T72" fmla="*/ 4 w 75"/>
                <a:gd name="T73" fmla="*/ 155 h 195"/>
                <a:gd name="T74" fmla="*/ 2 w 75"/>
                <a:gd name="T75" fmla="*/ 146 h 195"/>
                <a:gd name="T76" fmla="*/ 2 w 75"/>
                <a:gd name="T77" fmla="*/ 134 h 195"/>
                <a:gd name="T78" fmla="*/ 0 w 75"/>
                <a:gd name="T79" fmla="*/ 122 h 195"/>
                <a:gd name="T80" fmla="*/ 0 w 75"/>
                <a:gd name="T81" fmla="*/ 109 h 195"/>
                <a:gd name="T82" fmla="*/ 0 w 75"/>
                <a:gd name="T83" fmla="*/ 97 h 195"/>
                <a:gd name="T84" fmla="*/ 0 w 75"/>
                <a:gd name="T85" fmla="*/ 85 h 195"/>
                <a:gd name="T86" fmla="*/ 0 w 75"/>
                <a:gd name="T87" fmla="*/ 74 h 195"/>
                <a:gd name="T88" fmla="*/ 0 w 75"/>
                <a:gd name="T89" fmla="*/ 67 h 195"/>
                <a:gd name="T90" fmla="*/ 2 w 75"/>
                <a:gd name="T91" fmla="*/ 60 h 195"/>
                <a:gd name="T92" fmla="*/ 2 w 75"/>
                <a:gd name="T93" fmla="*/ 60 h 1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5"/>
                <a:gd name="T142" fmla="*/ 0 h 195"/>
                <a:gd name="T143" fmla="*/ 75 w 75"/>
                <a:gd name="T144" fmla="*/ 195 h 1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0"/>
                  </a:lnTo>
                  <a:lnTo>
                    <a:pt x="11" y="16"/>
                  </a:lnTo>
                  <a:lnTo>
                    <a:pt x="16" y="5"/>
                  </a:lnTo>
                  <a:lnTo>
                    <a:pt x="27" y="0"/>
                  </a:lnTo>
                  <a:lnTo>
                    <a:pt x="38" y="3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7"/>
                  </a:lnTo>
                  <a:lnTo>
                    <a:pt x="61" y="51"/>
                  </a:lnTo>
                  <a:lnTo>
                    <a:pt x="61" y="67"/>
                  </a:lnTo>
                  <a:lnTo>
                    <a:pt x="64" y="79"/>
                  </a:lnTo>
                  <a:lnTo>
                    <a:pt x="67" y="92"/>
                  </a:lnTo>
                  <a:lnTo>
                    <a:pt x="69" y="102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3"/>
                  </a:lnTo>
                  <a:lnTo>
                    <a:pt x="74" y="134"/>
                  </a:lnTo>
                  <a:lnTo>
                    <a:pt x="74" y="143"/>
                  </a:lnTo>
                  <a:lnTo>
                    <a:pt x="71" y="151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8"/>
                  </a:lnTo>
                  <a:lnTo>
                    <a:pt x="64" y="185"/>
                  </a:lnTo>
                  <a:lnTo>
                    <a:pt x="57" y="191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6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6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60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3" name="Freeform 265"/>
            <p:cNvSpPr>
              <a:spLocks/>
            </p:cNvSpPr>
            <p:nvPr/>
          </p:nvSpPr>
          <p:spPr bwMode="auto">
            <a:xfrm>
              <a:off x="2899" y="2899"/>
              <a:ext cx="75" cy="195"/>
            </a:xfrm>
            <a:custGeom>
              <a:avLst/>
              <a:gdLst>
                <a:gd name="T0" fmla="*/ 2 w 75"/>
                <a:gd name="T1" fmla="*/ 60 h 195"/>
                <a:gd name="T2" fmla="*/ 4 w 75"/>
                <a:gd name="T3" fmla="*/ 48 h 195"/>
                <a:gd name="T4" fmla="*/ 6 w 75"/>
                <a:gd name="T5" fmla="*/ 30 h 195"/>
                <a:gd name="T6" fmla="*/ 11 w 75"/>
                <a:gd name="T7" fmla="*/ 16 h 195"/>
                <a:gd name="T8" fmla="*/ 16 w 75"/>
                <a:gd name="T9" fmla="*/ 5 h 195"/>
                <a:gd name="T10" fmla="*/ 27 w 75"/>
                <a:gd name="T11" fmla="*/ 0 h 195"/>
                <a:gd name="T12" fmla="*/ 27 w 75"/>
                <a:gd name="T13" fmla="*/ 0 h 195"/>
                <a:gd name="T14" fmla="*/ 38 w 75"/>
                <a:gd name="T15" fmla="*/ 3 h 195"/>
                <a:gd name="T16" fmla="*/ 46 w 75"/>
                <a:gd name="T17" fmla="*/ 9 h 195"/>
                <a:gd name="T18" fmla="*/ 55 w 75"/>
                <a:gd name="T19" fmla="*/ 23 h 195"/>
                <a:gd name="T20" fmla="*/ 59 w 75"/>
                <a:gd name="T21" fmla="*/ 37 h 195"/>
                <a:gd name="T22" fmla="*/ 61 w 75"/>
                <a:gd name="T23" fmla="*/ 51 h 195"/>
                <a:gd name="T24" fmla="*/ 61 w 75"/>
                <a:gd name="T25" fmla="*/ 51 h 195"/>
                <a:gd name="T26" fmla="*/ 61 w 75"/>
                <a:gd name="T27" fmla="*/ 67 h 195"/>
                <a:gd name="T28" fmla="*/ 64 w 75"/>
                <a:gd name="T29" fmla="*/ 79 h 195"/>
                <a:gd name="T30" fmla="*/ 67 w 75"/>
                <a:gd name="T31" fmla="*/ 92 h 195"/>
                <a:gd name="T32" fmla="*/ 69 w 75"/>
                <a:gd name="T33" fmla="*/ 102 h 195"/>
                <a:gd name="T34" fmla="*/ 71 w 75"/>
                <a:gd name="T35" fmla="*/ 111 h 195"/>
                <a:gd name="T36" fmla="*/ 71 w 75"/>
                <a:gd name="T37" fmla="*/ 111 h 195"/>
                <a:gd name="T38" fmla="*/ 71 w 75"/>
                <a:gd name="T39" fmla="*/ 117 h 195"/>
                <a:gd name="T40" fmla="*/ 74 w 75"/>
                <a:gd name="T41" fmla="*/ 123 h 195"/>
                <a:gd name="T42" fmla="*/ 74 w 75"/>
                <a:gd name="T43" fmla="*/ 134 h 195"/>
                <a:gd name="T44" fmla="*/ 74 w 75"/>
                <a:gd name="T45" fmla="*/ 143 h 195"/>
                <a:gd name="T46" fmla="*/ 71 w 75"/>
                <a:gd name="T47" fmla="*/ 151 h 195"/>
                <a:gd name="T48" fmla="*/ 71 w 75"/>
                <a:gd name="T49" fmla="*/ 162 h 195"/>
                <a:gd name="T50" fmla="*/ 69 w 75"/>
                <a:gd name="T51" fmla="*/ 170 h 195"/>
                <a:gd name="T52" fmla="*/ 65 w 75"/>
                <a:gd name="T53" fmla="*/ 178 h 195"/>
                <a:gd name="T54" fmla="*/ 64 w 75"/>
                <a:gd name="T55" fmla="*/ 185 h 195"/>
                <a:gd name="T56" fmla="*/ 57 w 75"/>
                <a:gd name="T57" fmla="*/ 191 h 195"/>
                <a:gd name="T58" fmla="*/ 57 w 75"/>
                <a:gd name="T59" fmla="*/ 191 h 195"/>
                <a:gd name="T60" fmla="*/ 44 w 75"/>
                <a:gd name="T61" fmla="*/ 194 h 195"/>
                <a:gd name="T62" fmla="*/ 32 w 75"/>
                <a:gd name="T63" fmla="*/ 191 h 195"/>
                <a:gd name="T64" fmla="*/ 18 w 75"/>
                <a:gd name="T65" fmla="*/ 185 h 195"/>
                <a:gd name="T66" fmla="*/ 11 w 75"/>
                <a:gd name="T67" fmla="*/ 176 h 195"/>
                <a:gd name="T68" fmla="*/ 4 w 75"/>
                <a:gd name="T69" fmla="*/ 164 h 195"/>
                <a:gd name="T70" fmla="*/ 4 w 75"/>
                <a:gd name="T71" fmla="*/ 164 h 195"/>
                <a:gd name="T72" fmla="*/ 4 w 75"/>
                <a:gd name="T73" fmla="*/ 155 h 195"/>
                <a:gd name="T74" fmla="*/ 2 w 75"/>
                <a:gd name="T75" fmla="*/ 146 h 195"/>
                <a:gd name="T76" fmla="*/ 2 w 75"/>
                <a:gd name="T77" fmla="*/ 134 h 195"/>
                <a:gd name="T78" fmla="*/ 0 w 75"/>
                <a:gd name="T79" fmla="*/ 122 h 195"/>
                <a:gd name="T80" fmla="*/ 0 w 75"/>
                <a:gd name="T81" fmla="*/ 109 h 195"/>
                <a:gd name="T82" fmla="*/ 0 w 75"/>
                <a:gd name="T83" fmla="*/ 97 h 195"/>
                <a:gd name="T84" fmla="*/ 0 w 75"/>
                <a:gd name="T85" fmla="*/ 85 h 195"/>
                <a:gd name="T86" fmla="*/ 0 w 75"/>
                <a:gd name="T87" fmla="*/ 74 h 195"/>
                <a:gd name="T88" fmla="*/ 0 w 75"/>
                <a:gd name="T89" fmla="*/ 67 h 195"/>
                <a:gd name="T90" fmla="*/ 2 w 75"/>
                <a:gd name="T91" fmla="*/ 60 h 195"/>
                <a:gd name="T92" fmla="*/ 2 w 75"/>
                <a:gd name="T93" fmla="*/ 60 h 1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5"/>
                <a:gd name="T142" fmla="*/ 0 h 195"/>
                <a:gd name="T143" fmla="*/ 75 w 75"/>
                <a:gd name="T144" fmla="*/ 195 h 1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0"/>
                  </a:lnTo>
                  <a:lnTo>
                    <a:pt x="11" y="16"/>
                  </a:lnTo>
                  <a:lnTo>
                    <a:pt x="16" y="5"/>
                  </a:lnTo>
                  <a:lnTo>
                    <a:pt x="27" y="0"/>
                  </a:lnTo>
                  <a:lnTo>
                    <a:pt x="38" y="3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7"/>
                  </a:lnTo>
                  <a:lnTo>
                    <a:pt x="61" y="51"/>
                  </a:lnTo>
                  <a:lnTo>
                    <a:pt x="61" y="67"/>
                  </a:lnTo>
                  <a:lnTo>
                    <a:pt x="64" y="79"/>
                  </a:lnTo>
                  <a:lnTo>
                    <a:pt x="67" y="92"/>
                  </a:lnTo>
                  <a:lnTo>
                    <a:pt x="69" y="102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3"/>
                  </a:lnTo>
                  <a:lnTo>
                    <a:pt x="74" y="134"/>
                  </a:lnTo>
                  <a:lnTo>
                    <a:pt x="74" y="143"/>
                  </a:lnTo>
                  <a:lnTo>
                    <a:pt x="71" y="151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8"/>
                  </a:lnTo>
                  <a:lnTo>
                    <a:pt x="64" y="185"/>
                  </a:lnTo>
                  <a:lnTo>
                    <a:pt x="57" y="191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6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6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60"/>
                  </a:lnTo>
                </a:path>
              </a:pathLst>
            </a:custGeom>
            <a:noFill/>
            <a:ln w="12700" cap="rnd">
              <a:solidFill>
                <a:srgbClr val="3B595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4" name="Freeform 266"/>
            <p:cNvSpPr>
              <a:spLocks/>
            </p:cNvSpPr>
            <p:nvPr/>
          </p:nvSpPr>
          <p:spPr bwMode="auto">
            <a:xfrm>
              <a:off x="2899" y="2890"/>
              <a:ext cx="75" cy="195"/>
            </a:xfrm>
            <a:custGeom>
              <a:avLst/>
              <a:gdLst>
                <a:gd name="T0" fmla="*/ 2 w 75"/>
                <a:gd name="T1" fmla="*/ 60 h 195"/>
                <a:gd name="T2" fmla="*/ 4 w 75"/>
                <a:gd name="T3" fmla="*/ 48 h 195"/>
                <a:gd name="T4" fmla="*/ 6 w 75"/>
                <a:gd name="T5" fmla="*/ 31 h 195"/>
                <a:gd name="T6" fmla="*/ 11 w 75"/>
                <a:gd name="T7" fmla="*/ 14 h 195"/>
                <a:gd name="T8" fmla="*/ 16 w 75"/>
                <a:gd name="T9" fmla="*/ 4 h 195"/>
                <a:gd name="T10" fmla="*/ 27 w 75"/>
                <a:gd name="T11" fmla="*/ 0 h 195"/>
                <a:gd name="T12" fmla="*/ 27 w 75"/>
                <a:gd name="T13" fmla="*/ 0 h 195"/>
                <a:gd name="T14" fmla="*/ 38 w 75"/>
                <a:gd name="T15" fmla="*/ 2 h 195"/>
                <a:gd name="T16" fmla="*/ 46 w 75"/>
                <a:gd name="T17" fmla="*/ 9 h 195"/>
                <a:gd name="T18" fmla="*/ 55 w 75"/>
                <a:gd name="T19" fmla="*/ 23 h 195"/>
                <a:gd name="T20" fmla="*/ 59 w 75"/>
                <a:gd name="T21" fmla="*/ 35 h 195"/>
                <a:gd name="T22" fmla="*/ 61 w 75"/>
                <a:gd name="T23" fmla="*/ 52 h 195"/>
                <a:gd name="T24" fmla="*/ 61 w 75"/>
                <a:gd name="T25" fmla="*/ 52 h 195"/>
                <a:gd name="T26" fmla="*/ 61 w 75"/>
                <a:gd name="T27" fmla="*/ 65 h 195"/>
                <a:gd name="T28" fmla="*/ 64 w 75"/>
                <a:gd name="T29" fmla="*/ 80 h 195"/>
                <a:gd name="T30" fmla="*/ 67 w 75"/>
                <a:gd name="T31" fmla="*/ 90 h 195"/>
                <a:gd name="T32" fmla="*/ 69 w 75"/>
                <a:gd name="T33" fmla="*/ 101 h 195"/>
                <a:gd name="T34" fmla="*/ 71 w 75"/>
                <a:gd name="T35" fmla="*/ 111 h 195"/>
                <a:gd name="T36" fmla="*/ 71 w 75"/>
                <a:gd name="T37" fmla="*/ 111 h 195"/>
                <a:gd name="T38" fmla="*/ 71 w 75"/>
                <a:gd name="T39" fmla="*/ 117 h 195"/>
                <a:gd name="T40" fmla="*/ 74 w 75"/>
                <a:gd name="T41" fmla="*/ 124 h 195"/>
                <a:gd name="T42" fmla="*/ 74 w 75"/>
                <a:gd name="T43" fmla="*/ 132 h 195"/>
                <a:gd name="T44" fmla="*/ 74 w 75"/>
                <a:gd name="T45" fmla="*/ 143 h 195"/>
                <a:gd name="T46" fmla="*/ 71 w 75"/>
                <a:gd name="T47" fmla="*/ 152 h 195"/>
                <a:gd name="T48" fmla="*/ 71 w 75"/>
                <a:gd name="T49" fmla="*/ 162 h 195"/>
                <a:gd name="T50" fmla="*/ 69 w 75"/>
                <a:gd name="T51" fmla="*/ 170 h 195"/>
                <a:gd name="T52" fmla="*/ 65 w 75"/>
                <a:gd name="T53" fmla="*/ 179 h 195"/>
                <a:gd name="T54" fmla="*/ 64 w 75"/>
                <a:gd name="T55" fmla="*/ 185 h 195"/>
                <a:gd name="T56" fmla="*/ 57 w 75"/>
                <a:gd name="T57" fmla="*/ 189 h 195"/>
                <a:gd name="T58" fmla="*/ 57 w 75"/>
                <a:gd name="T59" fmla="*/ 189 h 195"/>
                <a:gd name="T60" fmla="*/ 44 w 75"/>
                <a:gd name="T61" fmla="*/ 194 h 195"/>
                <a:gd name="T62" fmla="*/ 32 w 75"/>
                <a:gd name="T63" fmla="*/ 191 h 195"/>
                <a:gd name="T64" fmla="*/ 18 w 75"/>
                <a:gd name="T65" fmla="*/ 185 h 195"/>
                <a:gd name="T66" fmla="*/ 11 w 75"/>
                <a:gd name="T67" fmla="*/ 177 h 195"/>
                <a:gd name="T68" fmla="*/ 4 w 75"/>
                <a:gd name="T69" fmla="*/ 164 h 195"/>
                <a:gd name="T70" fmla="*/ 4 w 75"/>
                <a:gd name="T71" fmla="*/ 164 h 195"/>
                <a:gd name="T72" fmla="*/ 4 w 75"/>
                <a:gd name="T73" fmla="*/ 155 h 195"/>
                <a:gd name="T74" fmla="*/ 2 w 75"/>
                <a:gd name="T75" fmla="*/ 145 h 195"/>
                <a:gd name="T76" fmla="*/ 2 w 75"/>
                <a:gd name="T77" fmla="*/ 134 h 195"/>
                <a:gd name="T78" fmla="*/ 0 w 75"/>
                <a:gd name="T79" fmla="*/ 122 h 195"/>
                <a:gd name="T80" fmla="*/ 0 w 75"/>
                <a:gd name="T81" fmla="*/ 109 h 195"/>
                <a:gd name="T82" fmla="*/ 0 w 75"/>
                <a:gd name="T83" fmla="*/ 97 h 195"/>
                <a:gd name="T84" fmla="*/ 0 w 75"/>
                <a:gd name="T85" fmla="*/ 85 h 195"/>
                <a:gd name="T86" fmla="*/ 0 w 75"/>
                <a:gd name="T87" fmla="*/ 76 h 195"/>
                <a:gd name="T88" fmla="*/ 0 w 75"/>
                <a:gd name="T89" fmla="*/ 67 h 195"/>
                <a:gd name="T90" fmla="*/ 2 w 75"/>
                <a:gd name="T91" fmla="*/ 60 h 195"/>
                <a:gd name="T92" fmla="*/ 2 w 75"/>
                <a:gd name="T93" fmla="*/ 60 h 1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5"/>
                <a:gd name="T142" fmla="*/ 0 h 195"/>
                <a:gd name="T143" fmla="*/ 75 w 75"/>
                <a:gd name="T144" fmla="*/ 195 h 1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1"/>
                  </a:lnTo>
                  <a:lnTo>
                    <a:pt x="11" y="14"/>
                  </a:lnTo>
                  <a:lnTo>
                    <a:pt x="16" y="4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5"/>
                  </a:lnTo>
                  <a:lnTo>
                    <a:pt x="61" y="52"/>
                  </a:lnTo>
                  <a:lnTo>
                    <a:pt x="61" y="65"/>
                  </a:lnTo>
                  <a:lnTo>
                    <a:pt x="64" y="80"/>
                  </a:lnTo>
                  <a:lnTo>
                    <a:pt x="67" y="90"/>
                  </a:lnTo>
                  <a:lnTo>
                    <a:pt x="69" y="101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4"/>
                  </a:lnTo>
                  <a:lnTo>
                    <a:pt x="74" y="132"/>
                  </a:lnTo>
                  <a:lnTo>
                    <a:pt x="74" y="143"/>
                  </a:lnTo>
                  <a:lnTo>
                    <a:pt x="71" y="152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9"/>
                  </a:lnTo>
                  <a:lnTo>
                    <a:pt x="64" y="185"/>
                  </a:lnTo>
                  <a:lnTo>
                    <a:pt x="57" y="189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7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5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2" y="6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5" name="Freeform 267"/>
            <p:cNvSpPr>
              <a:spLocks/>
            </p:cNvSpPr>
            <p:nvPr/>
          </p:nvSpPr>
          <p:spPr bwMode="auto">
            <a:xfrm>
              <a:off x="2899" y="2890"/>
              <a:ext cx="75" cy="195"/>
            </a:xfrm>
            <a:custGeom>
              <a:avLst/>
              <a:gdLst>
                <a:gd name="T0" fmla="*/ 2 w 75"/>
                <a:gd name="T1" fmla="*/ 60 h 195"/>
                <a:gd name="T2" fmla="*/ 4 w 75"/>
                <a:gd name="T3" fmla="*/ 48 h 195"/>
                <a:gd name="T4" fmla="*/ 6 w 75"/>
                <a:gd name="T5" fmla="*/ 31 h 195"/>
                <a:gd name="T6" fmla="*/ 11 w 75"/>
                <a:gd name="T7" fmla="*/ 14 h 195"/>
                <a:gd name="T8" fmla="*/ 16 w 75"/>
                <a:gd name="T9" fmla="*/ 4 h 195"/>
                <a:gd name="T10" fmla="*/ 27 w 75"/>
                <a:gd name="T11" fmla="*/ 0 h 195"/>
                <a:gd name="T12" fmla="*/ 27 w 75"/>
                <a:gd name="T13" fmla="*/ 0 h 195"/>
                <a:gd name="T14" fmla="*/ 38 w 75"/>
                <a:gd name="T15" fmla="*/ 2 h 195"/>
                <a:gd name="T16" fmla="*/ 46 w 75"/>
                <a:gd name="T17" fmla="*/ 9 h 195"/>
                <a:gd name="T18" fmla="*/ 55 w 75"/>
                <a:gd name="T19" fmla="*/ 23 h 195"/>
                <a:gd name="T20" fmla="*/ 59 w 75"/>
                <a:gd name="T21" fmla="*/ 35 h 195"/>
                <a:gd name="T22" fmla="*/ 61 w 75"/>
                <a:gd name="T23" fmla="*/ 52 h 195"/>
                <a:gd name="T24" fmla="*/ 61 w 75"/>
                <a:gd name="T25" fmla="*/ 52 h 195"/>
                <a:gd name="T26" fmla="*/ 61 w 75"/>
                <a:gd name="T27" fmla="*/ 65 h 195"/>
                <a:gd name="T28" fmla="*/ 64 w 75"/>
                <a:gd name="T29" fmla="*/ 80 h 195"/>
                <a:gd name="T30" fmla="*/ 67 w 75"/>
                <a:gd name="T31" fmla="*/ 90 h 195"/>
                <a:gd name="T32" fmla="*/ 69 w 75"/>
                <a:gd name="T33" fmla="*/ 101 h 195"/>
                <a:gd name="T34" fmla="*/ 71 w 75"/>
                <a:gd name="T35" fmla="*/ 111 h 195"/>
                <a:gd name="T36" fmla="*/ 71 w 75"/>
                <a:gd name="T37" fmla="*/ 111 h 195"/>
                <a:gd name="T38" fmla="*/ 71 w 75"/>
                <a:gd name="T39" fmla="*/ 117 h 195"/>
                <a:gd name="T40" fmla="*/ 74 w 75"/>
                <a:gd name="T41" fmla="*/ 124 h 195"/>
                <a:gd name="T42" fmla="*/ 74 w 75"/>
                <a:gd name="T43" fmla="*/ 132 h 195"/>
                <a:gd name="T44" fmla="*/ 74 w 75"/>
                <a:gd name="T45" fmla="*/ 143 h 195"/>
                <a:gd name="T46" fmla="*/ 71 w 75"/>
                <a:gd name="T47" fmla="*/ 152 h 195"/>
                <a:gd name="T48" fmla="*/ 71 w 75"/>
                <a:gd name="T49" fmla="*/ 162 h 195"/>
                <a:gd name="T50" fmla="*/ 69 w 75"/>
                <a:gd name="T51" fmla="*/ 170 h 195"/>
                <a:gd name="T52" fmla="*/ 65 w 75"/>
                <a:gd name="T53" fmla="*/ 179 h 195"/>
                <a:gd name="T54" fmla="*/ 64 w 75"/>
                <a:gd name="T55" fmla="*/ 185 h 195"/>
                <a:gd name="T56" fmla="*/ 57 w 75"/>
                <a:gd name="T57" fmla="*/ 189 h 195"/>
                <a:gd name="T58" fmla="*/ 57 w 75"/>
                <a:gd name="T59" fmla="*/ 189 h 195"/>
                <a:gd name="T60" fmla="*/ 44 w 75"/>
                <a:gd name="T61" fmla="*/ 194 h 195"/>
                <a:gd name="T62" fmla="*/ 32 w 75"/>
                <a:gd name="T63" fmla="*/ 191 h 195"/>
                <a:gd name="T64" fmla="*/ 18 w 75"/>
                <a:gd name="T65" fmla="*/ 185 h 195"/>
                <a:gd name="T66" fmla="*/ 11 w 75"/>
                <a:gd name="T67" fmla="*/ 177 h 195"/>
                <a:gd name="T68" fmla="*/ 4 w 75"/>
                <a:gd name="T69" fmla="*/ 164 h 195"/>
                <a:gd name="T70" fmla="*/ 4 w 75"/>
                <a:gd name="T71" fmla="*/ 164 h 195"/>
                <a:gd name="T72" fmla="*/ 4 w 75"/>
                <a:gd name="T73" fmla="*/ 155 h 195"/>
                <a:gd name="T74" fmla="*/ 2 w 75"/>
                <a:gd name="T75" fmla="*/ 145 h 195"/>
                <a:gd name="T76" fmla="*/ 2 w 75"/>
                <a:gd name="T77" fmla="*/ 134 h 195"/>
                <a:gd name="T78" fmla="*/ 0 w 75"/>
                <a:gd name="T79" fmla="*/ 122 h 195"/>
                <a:gd name="T80" fmla="*/ 0 w 75"/>
                <a:gd name="T81" fmla="*/ 109 h 195"/>
                <a:gd name="T82" fmla="*/ 0 w 75"/>
                <a:gd name="T83" fmla="*/ 97 h 195"/>
                <a:gd name="T84" fmla="*/ 0 w 75"/>
                <a:gd name="T85" fmla="*/ 85 h 195"/>
                <a:gd name="T86" fmla="*/ 0 w 75"/>
                <a:gd name="T87" fmla="*/ 76 h 195"/>
                <a:gd name="T88" fmla="*/ 0 w 75"/>
                <a:gd name="T89" fmla="*/ 67 h 195"/>
                <a:gd name="T90" fmla="*/ 2 w 75"/>
                <a:gd name="T91" fmla="*/ 60 h 195"/>
                <a:gd name="T92" fmla="*/ 2 w 75"/>
                <a:gd name="T93" fmla="*/ 60 h 1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5"/>
                <a:gd name="T142" fmla="*/ 0 h 195"/>
                <a:gd name="T143" fmla="*/ 75 w 75"/>
                <a:gd name="T144" fmla="*/ 195 h 1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1"/>
                  </a:lnTo>
                  <a:lnTo>
                    <a:pt x="11" y="14"/>
                  </a:lnTo>
                  <a:lnTo>
                    <a:pt x="16" y="4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5"/>
                  </a:lnTo>
                  <a:lnTo>
                    <a:pt x="61" y="52"/>
                  </a:lnTo>
                  <a:lnTo>
                    <a:pt x="61" y="65"/>
                  </a:lnTo>
                  <a:lnTo>
                    <a:pt x="64" y="80"/>
                  </a:lnTo>
                  <a:lnTo>
                    <a:pt x="67" y="90"/>
                  </a:lnTo>
                  <a:lnTo>
                    <a:pt x="69" y="101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4"/>
                  </a:lnTo>
                  <a:lnTo>
                    <a:pt x="74" y="132"/>
                  </a:lnTo>
                  <a:lnTo>
                    <a:pt x="74" y="143"/>
                  </a:lnTo>
                  <a:lnTo>
                    <a:pt x="71" y="152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9"/>
                  </a:lnTo>
                  <a:lnTo>
                    <a:pt x="64" y="185"/>
                  </a:lnTo>
                  <a:lnTo>
                    <a:pt x="57" y="189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7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5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2" y="60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" name="Freeform 268"/>
            <p:cNvSpPr>
              <a:spLocks/>
            </p:cNvSpPr>
            <p:nvPr/>
          </p:nvSpPr>
          <p:spPr bwMode="auto">
            <a:xfrm>
              <a:off x="2969" y="2918"/>
              <a:ext cx="100" cy="110"/>
            </a:xfrm>
            <a:custGeom>
              <a:avLst/>
              <a:gdLst>
                <a:gd name="T0" fmla="*/ 0 w 100"/>
                <a:gd name="T1" fmla="*/ 56 h 110"/>
                <a:gd name="T2" fmla="*/ 11 w 100"/>
                <a:gd name="T3" fmla="*/ 50 h 110"/>
                <a:gd name="T4" fmla="*/ 20 w 100"/>
                <a:gd name="T5" fmla="*/ 37 h 110"/>
                <a:gd name="T6" fmla="*/ 34 w 100"/>
                <a:gd name="T7" fmla="*/ 27 h 110"/>
                <a:gd name="T8" fmla="*/ 46 w 100"/>
                <a:gd name="T9" fmla="*/ 16 h 110"/>
                <a:gd name="T10" fmla="*/ 57 w 100"/>
                <a:gd name="T11" fmla="*/ 5 h 110"/>
                <a:gd name="T12" fmla="*/ 57 w 100"/>
                <a:gd name="T13" fmla="*/ 5 h 110"/>
                <a:gd name="T14" fmla="*/ 68 w 100"/>
                <a:gd name="T15" fmla="*/ 0 h 110"/>
                <a:gd name="T16" fmla="*/ 78 w 100"/>
                <a:gd name="T17" fmla="*/ 0 h 110"/>
                <a:gd name="T18" fmla="*/ 89 w 100"/>
                <a:gd name="T19" fmla="*/ 4 h 110"/>
                <a:gd name="T20" fmla="*/ 94 w 100"/>
                <a:gd name="T21" fmla="*/ 12 h 110"/>
                <a:gd name="T22" fmla="*/ 96 w 100"/>
                <a:gd name="T23" fmla="*/ 25 h 110"/>
                <a:gd name="T24" fmla="*/ 96 w 100"/>
                <a:gd name="T25" fmla="*/ 25 h 110"/>
                <a:gd name="T26" fmla="*/ 94 w 100"/>
                <a:gd name="T27" fmla="*/ 35 h 110"/>
                <a:gd name="T28" fmla="*/ 93 w 100"/>
                <a:gd name="T29" fmla="*/ 46 h 110"/>
                <a:gd name="T30" fmla="*/ 93 w 100"/>
                <a:gd name="T31" fmla="*/ 55 h 110"/>
                <a:gd name="T32" fmla="*/ 94 w 100"/>
                <a:gd name="T33" fmla="*/ 62 h 110"/>
                <a:gd name="T34" fmla="*/ 96 w 100"/>
                <a:gd name="T35" fmla="*/ 69 h 110"/>
                <a:gd name="T36" fmla="*/ 96 w 100"/>
                <a:gd name="T37" fmla="*/ 69 h 110"/>
                <a:gd name="T38" fmla="*/ 99 w 100"/>
                <a:gd name="T39" fmla="*/ 78 h 110"/>
                <a:gd name="T40" fmla="*/ 99 w 100"/>
                <a:gd name="T41" fmla="*/ 85 h 110"/>
                <a:gd name="T42" fmla="*/ 94 w 100"/>
                <a:gd name="T43" fmla="*/ 96 h 110"/>
                <a:gd name="T44" fmla="*/ 91 w 100"/>
                <a:gd name="T45" fmla="*/ 104 h 110"/>
                <a:gd name="T46" fmla="*/ 82 w 100"/>
                <a:gd name="T47" fmla="*/ 109 h 110"/>
                <a:gd name="T48" fmla="*/ 82 w 100"/>
                <a:gd name="T49" fmla="*/ 109 h 110"/>
                <a:gd name="T50" fmla="*/ 71 w 100"/>
                <a:gd name="T51" fmla="*/ 109 h 110"/>
                <a:gd name="T52" fmla="*/ 61 w 100"/>
                <a:gd name="T53" fmla="*/ 106 h 110"/>
                <a:gd name="T54" fmla="*/ 50 w 100"/>
                <a:gd name="T55" fmla="*/ 101 h 110"/>
                <a:gd name="T56" fmla="*/ 40 w 100"/>
                <a:gd name="T57" fmla="*/ 94 h 110"/>
                <a:gd name="T58" fmla="*/ 34 w 100"/>
                <a:gd name="T59" fmla="*/ 88 h 110"/>
                <a:gd name="T60" fmla="*/ 34 w 100"/>
                <a:gd name="T61" fmla="*/ 88 h 110"/>
                <a:gd name="T62" fmla="*/ 27 w 100"/>
                <a:gd name="T63" fmla="*/ 79 h 110"/>
                <a:gd name="T64" fmla="*/ 18 w 100"/>
                <a:gd name="T65" fmla="*/ 73 h 110"/>
                <a:gd name="T66" fmla="*/ 11 w 100"/>
                <a:gd name="T67" fmla="*/ 64 h 110"/>
                <a:gd name="T68" fmla="*/ 4 w 100"/>
                <a:gd name="T69" fmla="*/ 58 h 110"/>
                <a:gd name="T70" fmla="*/ 0 w 100"/>
                <a:gd name="T71" fmla="*/ 56 h 110"/>
                <a:gd name="T72" fmla="*/ 0 w 100"/>
                <a:gd name="T73" fmla="*/ 56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110"/>
                <a:gd name="T113" fmla="*/ 100 w 100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110">
                  <a:moveTo>
                    <a:pt x="0" y="56"/>
                  </a:moveTo>
                  <a:lnTo>
                    <a:pt x="11" y="50"/>
                  </a:lnTo>
                  <a:lnTo>
                    <a:pt x="20" y="37"/>
                  </a:lnTo>
                  <a:lnTo>
                    <a:pt x="34" y="27"/>
                  </a:lnTo>
                  <a:lnTo>
                    <a:pt x="46" y="16"/>
                  </a:lnTo>
                  <a:lnTo>
                    <a:pt x="57" y="5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4"/>
                  </a:lnTo>
                  <a:lnTo>
                    <a:pt x="94" y="12"/>
                  </a:lnTo>
                  <a:lnTo>
                    <a:pt x="96" y="25"/>
                  </a:lnTo>
                  <a:lnTo>
                    <a:pt x="94" y="35"/>
                  </a:lnTo>
                  <a:lnTo>
                    <a:pt x="93" y="46"/>
                  </a:lnTo>
                  <a:lnTo>
                    <a:pt x="93" y="55"/>
                  </a:lnTo>
                  <a:lnTo>
                    <a:pt x="94" y="62"/>
                  </a:lnTo>
                  <a:lnTo>
                    <a:pt x="96" y="69"/>
                  </a:lnTo>
                  <a:lnTo>
                    <a:pt x="99" y="78"/>
                  </a:lnTo>
                  <a:lnTo>
                    <a:pt x="99" y="85"/>
                  </a:lnTo>
                  <a:lnTo>
                    <a:pt x="94" y="96"/>
                  </a:lnTo>
                  <a:lnTo>
                    <a:pt x="91" y="104"/>
                  </a:lnTo>
                  <a:lnTo>
                    <a:pt x="82" y="109"/>
                  </a:lnTo>
                  <a:lnTo>
                    <a:pt x="71" y="109"/>
                  </a:lnTo>
                  <a:lnTo>
                    <a:pt x="61" y="106"/>
                  </a:lnTo>
                  <a:lnTo>
                    <a:pt x="50" y="101"/>
                  </a:lnTo>
                  <a:lnTo>
                    <a:pt x="40" y="94"/>
                  </a:lnTo>
                  <a:lnTo>
                    <a:pt x="34" y="88"/>
                  </a:lnTo>
                  <a:lnTo>
                    <a:pt x="27" y="79"/>
                  </a:lnTo>
                  <a:lnTo>
                    <a:pt x="18" y="73"/>
                  </a:lnTo>
                  <a:lnTo>
                    <a:pt x="11" y="64"/>
                  </a:lnTo>
                  <a:lnTo>
                    <a:pt x="4" y="58"/>
                  </a:lnTo>
                  <a:lnTo>
                    <a:pt x="0" y="5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" name="Freeform 269"/>
            <p:cNvSpPr>
              <a:spLocks/>
            </p:cNvSpPr>
            <p:nvPr/>
          </p:nvSpPr>
          <p:spPr bwMode="auto">
            <a:xfrm>
              <a:off x="2969" y="2918"/>
              <a:ext cx="100" cy="110"/>
            </a:xfrm>
            <a:custGeom>
              <a:avLst/>
              <a:gdLst>
                <a:gd name="T0" fmla="*/ 0 w 100"/>
                <a:gd name="T1" fmla="*/ 56 h 110"/>
                <a:gd name="T2" fmla="*/ 11 w 100"/>
                <a:gd name="T3" fmla="*/ 50 h 110"/>
                <a:gd name="T4" fmla="*/ 20 w 100"/>
                <a:gd name="T5" fmla="*/ 37 h 110"/>
                <a:gd name="T6" fmla="*/ 34 w 100"/>
                <a:gd name="T7" fmla="*/ 27 h 110"/>
                <a:gd name="T8" fmla="*/ 46 w 100"/>
                <a:gd name="T9" fmla="*/ 16 h 110"/>
                <a:gd name="T10" fmla="*/ 57 w 100"/>
                <a:gd name="T11" fmla="*/ 5 h 110"/>
                <a:gd name="T12" fmla="*/ 57 w 100"/>
                <a:gd name="T13" fmla="*/ 5 h 110"/>
                <a:gd name="T14" fmla="*/ 68 w 100"/>
                <a:gd name="T15" fmla="*/ 0 h 110"/>
                <a:gd name="T16" fmla="*/ 78 w 100"/>
                <a:gd name="T17" fmla="*/ 0 h 110"/>
                <a:gd name="T18" fmla="*/ 89 w 100"/>
                <a:gd name="T19" fmla="*/ 4 h 110"/>
                <a:gd name="T20" fmla="*/ 94 w 100"/>
                <a:gd name="T21" fmla="*/ 12 h 110"/>
                <a:gd name="T22" fmla="*/ 96 w 100"/>
                <a:gd name="T23" fmla="*/ 25 h 110"/>
                <a:gd name="T24" fmla="*/ 96 w 100"/>
                <a:gd name="T25" fmla="*/ 25 h 110"/>
                <a:gd name="T26" fmla="*/ 94 w 100"/>
                <a:gd name="T27" fmla="*/ 35 h 110"/>
                <a:gd name="T28" fmla="*/ 93 w 100"/>
                <a:gd name="T29" fmla="*/ 46 h 110"/>
                <a:gd name="T30" fmla="*/ 93 w 100"/>
                <a:gd name="T31" fmla="*/ 55 h 110"/>
                <a:gd name="T32" fmla="*/ 94 w 100"/>
                <a:gd name="T33" fmla="*/ 62 h 110"/>
                <a:gd name="T34" fmla="*/ 96 w 100"/>
                <a:gd name="T35" fmla="*/ 69 h 110"/>
                <a:gd name="T36" fmla="*/ 96 w 100"/>
                <a:gd name="T37" fmla="*/ 69 h 110"/>
                <a:gd name="T38" fmla="*/ 99 w 100"/>
                <a:gd name="T39" fmla="*/ 78 h 110"/>
                <a:gd name="T40" fmla="*/ 99 w 100"/>
                <a:gd name="T41" fmla="*/ 85 h 110"/>
                <a:gd name="T42" fmla="*/ 94 w 100"/>
                <a:gd name="T43" fmla="*/ 96 h 110"/>
                <a:gd name="T44" fmla="*/ 91 w 100"/>
                <a:gd name="T45" fmla="*/ 104 h 110"/>
                <a:gd name="T46" fmla="*/ 82 w 100"/>
                <a:gd name="T47" fmla="*/ 109 h 110"/>
                <a:gd name="T48" fmla="*/ 82 w 100"/>
                <a:gd name="T49" fmla="*/ 109 h 110"/>
                <a:gd name="T50" fmla="*/ 71 w 100"/>
                <a:gd name="T51" fmla="*/ 109 h 110"/>
                <a:gd name="T52" fmla="*/ 61 w 100"/>
                <a:gd name="T53" fmla="*/ 106 h 110"/>
                <a:gd name="T54" fmla="*/ 50 w 100"/>
                <a:gd name="T55" fmla="*/ 101 h 110"/>
                <a:gd name="T56" fmla="*/ 40 w 100"/>
                <a:gd name="T57" fmla="*/ 94 h 110"/>
                <a:gd name="T58" fmla="*/ 34 w 100"/>
                <a:gd name="T59" fmla="*/ 88 h 110"/>
                <a:gd name="T60" fmla="*/ 34 w 100"/>
                <a:gd name="T61" fmla="*/ 88 h 110"/>
                <a:gd name="T62" fmla="*/ 27 w 100"/>
                <a:gd name="T63" fmla="*/ 79 h 110"/>
                <a:gd name="T64" fmla="*/ 18 w 100"/>
                <a:gd name="T65" fmla="*/ 73 h 110"/>
                <a:gd name="T66" fmla="*/ 11 w 100"/>
                <a:gd name="T67" fmla="*/ 64 h 110"/>
                <a:gd name="T68" fmla="*/ 4 w 100"/>
                <a:gd name="T69" fmla="*/ 58 h 110"/>
                <a:gd name="T70" fmla="*/ 0 w 100"/>
                <a:gd name="T71" fmla="*/ 56 h 110"/>
                <a:gd name="T72" fmla="*/ 0 w 100"/>
                <a:gd name="T73" fmla="*/ 56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110"/>
                <a:gd name="T113" fmla="*/ 100 w 100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110">
                  <a:moveTo>
                    <a:pt x="0" y="56"/>
                  </a:moveTo>
                  <a:lnTo>
                    <a:pt x="11" y="50"/>
                  </a:lnTo>
                  <a:lnTo>
                    <a:pt x="20" y="37"/>
                  </a:lnTo>
                  <a:lnTo>
                    <a:pt x="34" y="27"/>
                  </a:lnTo>
                  <a:lnTo>
                    <a:pt x="46" y="16"/>
                  </a:lnTo>
                  <a:lnTo>
                    <a:pt x="57" y="5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4"/>
                  </a:lnTo>
                  <a:lnTo>
                    <a:pt x="94" y="12"/>
                  </a:lnTo>
                  <a:lnTo>
                    <a:pt x="96" y="25"/>
                  </a:lnTo>
                  <a:lnTo>
                    <a:pt x="94" y="35"/>
                  </a:lnTo>
                  <a:lnTo>
                    <a:pt x="93" y="46"/>
                  </a:lnTo>
                  <a:lnTo>
                    <a:pt x="93" y="55"/>
                  </a:lnTo>
                  <a:lnTo>
                    <a:pt x="94" y="62"/>
                  </a:lnTo>
                  <a:lnTo>
                    <a:pt x="96" y="69"/>
                  </a:lnTo>
                  <a:lnTo>
                    <a:pt x="99" y="78"/>
                  </a:lnTo>
                  <a:lnTo>
                    <a:pt x="99" y="85"/>
                  </a:lnTo>
                  <a:lnTo>
                    <a:pt x="94" y="96"/>
                  </a:lnTo>
                  <a:lnTo>
                    <a:pt x="91" y="104"/>
                  </a:lnTo>
                  <a:lnTo>
                    <a:pt x="82" y="109"/>
                  </a:lnTo>
                  <a:lnTo>
                    <a:pt x="71" y="109"/>
                  </a:lnTo>
                  <a:lnTo>
                    <a:pt x="61" y="106"/>
                  </a:lnTo>
                  <a:lnTo>
                    <a:pt x="50" y="101"/>
                  </a:lnTo>
                  <a:lnTo>
                    <a:pt x="40" y="94"/>
                  </a:lnTo>
                  <a:lnTo>
                    <a:pt x="34" y="88"/>
                  </a:lnTo>
                  <a:lnTo>
                    <a:pt x="27" y="79"/>
                  </a:lnTo>
                  <a:lnTo>
                    <a:pt x="18" y="73"/>
                  </a:lnTo>
                  <a:lnTo>
                    <a:pt x="11" y="64"/>
                  </a:lnTo>
                  <a:lnTo>
                    <a:pt x="4" y="58"/>
                  </a:lnTo>
                  <a:lnTo>
                    <a:pt x="0" y="56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8" name="Freeform 270"/>
            <p:cNvSpPr>
              <a:spLocks/>
            </p:cNvSpPr>
            <p:nvPr/>
          </p:nvSpPr>
          <p:spPr bwMode="auto">
            <a:xfrm>
              <a:off x="2649" y="3038"/>
              <a:ext cx="240" cy="226"/>
            </a:xfrm>
            <a:custGeom>
              <a:avLst/>
              <a:gdLst>
                <a:gd name="T0" fmla="*/ 195 w 240"/>
                <a:gd name="T1" fmla="*/ 4 h 226"/>
                <a:gd name="T2" fmla="*/ 169 w 240"/>
                <a:gd name="T3" fmla="*/ 7 h 226"/>
                <a:gd name="T4" fmla="*/ 144 w 240"/>
                <a:gd name="T5" fmla="*/ 16 h 226"/>
                <a:gd name="T6" fmla="*/ 119 w 240"/>
                <a:gd name="T7" fmla="*/ 29 h 226"/>
                <a:gd name="T8" fmla="*/ 103 w 240"/>
                <a:gd name="T9" fmla="*/ 46 h 226"/>
                <a:gd name="T10" fmla="*/ 98 w 240"/>
                <a:gd name="T11" fmla="*/ 57 h 226"/>
                <a:gd name="T12" fmla="*/ 89 w 240"/>
                <a:gd name="T13" fmla="*/ 77 h 226"/>
                <a:gd name="T14" fmla="*/ 86 w 240"/>
                <a:gd name="T15" fmla="*/ 98 h 226"/>
                <a:gd name="T16" fmla="*/ 82 w 240"/>
                <a:gd name="T17" fmla="*/ 117 h 226"/>
                <a:gd name="T18" fmla="*/ 75 w 240"/>
                <a:gd name="T19" fmla="*/ 129 h 226"/>
                <a:gd name="T20" fmla="*/ 66 w 240"/>
                <a:gd name="T21" fmla="*/ 138 h 226"/>
                <a:gd name="T22" fmla="*/ 61 w 240"/>
                <a:gd name="T23" fmla="*/ 140 h 226"/>
                <a:gd name="T24" fmla="*/ 48 w 240"/>
                <a:gd name="T25" fmla="*/ 144 h 226"/>
                <a:gd name="T26" fmla="*/ 33 w 240"/>
                <a:gd name="T27" fmla="*/ 144 h 226"/>
                <a:gd name="T28" fmla="*/ 18 w 240"/>
                <a:gd name="T29" fmla="*/ 144 h 226"/>
                <a:gd name="T30" fmla="*/ 6 w 240"/>
                <a:gd name="T31" fmla="*/ 144 h 226"/>
                <a:gd name="T32" fmla="*/ 0 w 240"/>
                <a:gd name="T33" fmla="*/ 142 h 226"/>
                <a:gd name="T34" fmla="*/ 8 w 240"/>
                <a:gd name="T35" fmla="*/ 153 h 226"/>
                <a:gd name="T36" fmla="*/ 23 w 240"/>
                <a:gd name="T37" fmla="*/ 174 h 226"/>
                <a:gd name="T38" fmla="*/ 27 w 240"/>
                <a:gd name="T39" fmla="*/ 182 h 226"/>
                <a:gd name="T40" fmla="*/ 31 w 240"/>
                <a:gd name="T41" fmla="*/ 201 h 226"/>
                <a:gd name="T42" fmla="*/ 33 w 240"/>
                <a:gd name="T43" fmla="*/ 216 h 226"/>
                <a:gd name="T44" fmla="*/ 33 w 240"/>
                <a:gd name="T45" fmla="*/ 222 h 226"/>
                <a:gd name="T46" fmla="*/ 39 w 240"/>
                <a:gd name="T47" fmla="*/ 225 h 226"/>
                <a:gd name="T48" fmla="*/ 57 w 240"/>
                <a:gd name="T49" fmla="*/ 225 h 226"/>
                <a:gd name="T50" fmla="*/ 77 w 240"/>
                <a:gd name="T51" fmla="*/ 222 h 226"/>
                <a:gd name="T52" fmla="*/ 100 w 240"/>
                <a:gd name="T53" fmla="*/ 222 h 226"/>
                <a:gd name="T54" fmla="*/ 123 w 240"/>
                <a:gd name="T55" fmla="*/ 216 h 226"/>
                <a:gd name="T56" fmla="*/ 132 w 240"/>
                <a:gd name="T57" fmla="*/ 211 h 226"/>
                <a:gd name="T58" fmla="*/ 149 w 240"/>
                <a:gd name="T59" fmla="*/ 201 h 226"/>
                <a:gd name="T60" fmla="*/ 160 w 240"/>
                <a:gd name="T61" fmla="*/ 188 h 226"/>
                <a:gd name="T62" fmla="*/ 167 w 240"/>
                <a:gd name="T63" fmla="*/ 172 h 226"/>
                <a:gd name="T64" fmla="*/ 169 w 240"/>
                <a:gd name="T65" fmla="*/ 151 h 226"/>
                <a:gd name="T66" fmla="*/ 172 w 240"/>
                <a:gd name="T67" fmla="*/ 142 h 226"/>
                <a:gd name="T68" fmla="*/ 172 w 240"/>
                <a:gd name="T69" fmla="*/ 121 h 226"/>
                <a:gd name="T70" fmla="*/ 174 w 240"/>
                <a:gd name="T71" fmla="*/ 98 h 226"/>
                <a:gd name="T72" fmla="*/ 178 w 240"/>
                <a:gd name="T73" fmla="*/ 80 h 226"/>
                <a:gd name="T74" fmla="*/ 187 w 240"/>
                <a:gd name="T75" fmla="*/ 62 h 226"/>
                <a:gd name="T76" fmla="*/ 197 w 240"/>
                <a:gd name="T77" fmla="*/ 52 h 226"/>
                <a:gd name="T78" fmla="*/ 210 w 240"/>
                <a:gd name="T79" fmla="*/ 46 h 226"/>
                <a:gd name="T80" fmla="*/ 231 w 240"/>
                <a:gd name="T81" fmla="*/ 27 h 226"/>
                <a:gd name="T82" fmla="*/ 239 w 240"/>
                <a:gd name="T83" fmla="*/ 18 h 2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0"/>
                <a:gd name="T127" fmla="*/ 0 h 226"/>
                <a:gd name="T128" fmla="*/ 240 w 240"/>
                <a:gd name="T129" fmla="*/ 226 h 2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0" h="226">
                  <a:moveTo>
                    <a:pt x="203" y="0"/>
                  </a:moveTo>
                  <a:lnTo>
                    <a:pt x="195" y="4"/>
                  </a:lnTo>
                  <a:lnTo>
                    <a:pt x="183" y="6"/>
                  </a:lnTo>
                  <a:lnTo>
                    <a:pt x="169" y="7"/>
                  </a:lnTo>
                  <a:lnTo>
                    <a:pt x="157" y="12"/>
                  </a:lnTo>
                  <a:lnTo>
                    <a:pt x="144" y="16"/>
                  </a:lnTo>
                  <a:lnTo>
                    <a:pt x="132" y="23"/>
                  </a:lnTo>
                  <a:lnTo>
                    <a:pt x="119" y="29"/>
                  </a:lnTo>
                  <a:lnTo>
                    <a:pt x="111" y="37"/>
                  </a:lnTo>
                  <a:lnTo>
                    <a:pt x="103" y="46"/>
                  </a:lnTo>
                  <a:lnTo>
                    <a:pt x="98" y="57"/>
                  </a:lnTo>
                  <a:lnTo>
                    <a:pt x="94" y="69"/>
                  </a:lnTo>
                  <a:lnTo>
                    <a:pt x="89" y="77"/>
                  </a:lnTo>
                  <a:lnTo>
                    <a:pt x="87" y="90"/>
                  </a:lnTo>
                  <a:lnTo>
                    <a:pt x="86" y="98"/>
                  </a:lnTo>
                  <a:lnTo>
                    <a:pt x="84" y="108"/>
                  </a:lnTo>
                  <a:lnTo>
                    <a:pt x="82" y="117"/>
                  </a:lnTo>
                  <a:lnTo>
                    <a:pt x="80" y="124"/>
                  </a:lnTo>
                  <a:lnTo>
                    <a:pt x="75" y="129"/>
                  </a:lnTo>
                  <a:lnTo>
                    <a:pt x="71" y="136"/>
                  </a:lnTo>
                  <a:lnTo>
                    <a:pt x="66" y="138"/>
                  </a:lnTo>
                  <a:lnTo>
                    <a:pt x="61" y="140"/>
                  </a:lnTo>
                  <a:lnTo>
                    <a:pt x="54" y="142"/>
                  </a:lnTo>
                  <a:lnTo>
                    <a:pt x="48" y="144"/>
                  </a:lnTo>
                  <a:lnTo>
                    <a:pt x="39" y="144"/>
                  </a:lnTo>
                  <a:lnTo>
                    <a:pt x="33" y="144"/>
                  </a:lnTo>
                  <a:lnTo>
                    <a:pt x="25" y="144"/>
                  </a:lnTo>
                  <a:lnTo>
                    <a:pt x="18" y="144"/>
                  </a:lnTo>
                  <a:lnTo>
                    <a:pt x="12" y="144"/>
                  </a:lnTo>
                  <a:lnTo>
                    <a:pt x="6" y="144"/>
                  </a:lnTo>
                  <a:lnTo>
                    <a:pt x="0" y="142"/>
                  </a:lnTo>
                  <a:lnTo>
                    <a:pt x="4" y="144"/>
                  </a:lnTo>
                  <a:lnTo>
                    <a:pt x="8" y="153"/>
                  </a:lnTo>
                  <a:lnTo>
                    <a:pt x="16" y="163"/>
                  </a:lnTo>
                  <a:lnTo>
                    <a:pt x="23" y="174"/>
                  </a:lnTo>
                  <a:lnTo>
                    <a:pt x="27" y="182"/>
                  </a:lnTo>
                  <a:lnTo>
                    <a:pt x="29" y="193"/>
                  </a:lnTo>
                  <a:lnTo>
                    <a:pt x="31" y="201"/>
                  </a:lnTo>
                  <a:lnTo>
                    <a:pt x="33" y="207"/>
                  </a:lnTo>
                  <a:lnTo>
                    <a:pt x="33" y="216"/>
                  </a:lnTo>
                  <a:lnTo>
                    <a:pt x="33" y="222"/>
                  </a:lnTo>
                  <a:lnTo>
                    <a:pt x="36" y="225"/>
                  </a:lnTo>
                  <a:lnTo>
                    <a:pt x="39" y="225"/>
                  </a:lnTo>
                  <a:lnTo>
                    <a:pt x="46" y="225"/>
                  </a:lnTo>
                  <a:lnTo>
                    <a:pt x="57" y="225"/>
                  </a:lnTo>
                  <a:lnTo>
                    <a:pt x="66" y="225"/>
                  </a:lnTo>
                  <a:lnTo>
                    <a:pt x="77" y="222"/>
                  </a:lnTo>
                  <a:lnTo>
                    <a:pt x="89" y="222"/>
                  </a:lnTo>
                  <a:lnTo>
                    <a:pt x="100" y="222"/>
                  </a:lnTo>
                  <a:lnTo>
                    <a:pt x="112" y="218"/>
                  </a:lnTo>
                  <a:lnTo>
                    <a:pt x="123" y="216"/>
                  </a:lnTo>
                  <a:lnTo>
                    <a:pt x="132" y="211"/>
                  </a:lnTo>
                  <a:lnTo>
                    <a:pt x="140" y="207"/>
                  </a:lnTo>
                  <a:lnTo>
                    <a:pt x="149" y="201"/>
                  </a:lnTo>
                  <a:lnTo>
                    <a:pt x="155" y="195"/>
                  </a:lnTo>
                  <a:lnTo>
                    <a:pt x="160" y="188"/>
                  </a:lnTo>
                  <a:lnTo>
                    <a:pt x="163" y="180"/>
                  </a:lnTo>
                  <a:lnTo>
                    <a:pt x="167" y="172"/>
                  </a:lnTo>
                  <a:lnTo>
                    <a:pt x="169" y="161"/>
                  </a:lnTo>
                  <a:lnTo>
                    <a:pt x="169" y="151"/>
                  </a:lnTo>
                  <a:lnTo>
                    <a:pt x="172" y="142"/>
                  </a:lnTo>
                  <a:lnTo>
                    <a:pt x="172" y="131"/>
                  </a:lnTo>
                  <a:lnTo>
                    <a:pt x="172" y="121"/>
                  </a:lnTo>
                  <a:lnTo>
                    <a:pt x="172" y="110"/>
                  </a:lnTo>
                  <a:lnTo>
                    <a:pt x="174" y="98"/>
                  </a:lnTo>
                  <a:lnTo>
                    <a:pt x="176" y="90"/>
                  </a:lnTo>
                  <a:lnTo>
                    <a:pt x="178" y="80"/>
                  </a:lnTo>
                  <a:lnTo>
                    <a:pt x="183" y="71"/>
                  </a:lnTo>
                  <a:lnTo>
                    <a:pt x="187" y="62"/>
                  </a:lnTo>
                  <a:lnTo>
                    <a:pt x="190" y="57"/>
                  </a:lnTo>
                  <a:lnTo>
                    <a:pt x="197" y="52"/>
                  </a:lnTo>
                  <a:lnTo>
                    <a:pt x="210" y="46"/>
                  </a:lnTo>
                  <a:lnTo>
                    <a:pt x="220" y="35"/>
                  </a:lnTo>
                  <a:lnTo>
                    <a:pt x="231" y="27"/>
                  </a:lnTo>
                  <a:lnTo>
                    <a:pt x="235" y="20"/>
                  </a:lnTo>
                  <a:lnTo>
                    <a:pt x="239" y="18"/>
                  </a:lnTo>
                  <a:lnTo>
                    <a:pt x="203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9" name="Freeform 271"/>
            <p:cNvSpPr>
              <a:spLocks/>
            </p:cNvSpPr>
            <p:nvPr/>
          </p:nvSpPr>
          <p:spPr bwMode="auto">
            <a:xfrm>
              <a:off x="2649" y="3038"/>
              <a:ext cx="240" cy="226"/>
            </a:xfrm>
            <a:custGeom>
              <a:avLst/>
              <a:gdLst>
                <a:gd name="T0" fmla="*/ 195 w 240"/>
                <a:gd name="T1" fmla="*/ 4 h 226"/>
                <a:gd name="T2" fmla="*/ 169 w 240"/>
                <a:gd name="T3" fmla="*/ 7 h 226"/>
                <a:gd name="T4" fmla="*/ 144 w 240"/>
                <a:gd name="T5" fmla="*/ 16 h 226"/>
                <a:gd name="T6" fmla="*/ 119 w 240"/>
                <a:gd name="T7" fmla="*/ 29 h 226"/>
                <a:gd name="T8" fmla="*/ 103 w 240"/>
                <a:gd name="T9" fmla="*/ 46 h 226"/>
                <a:gd name="T10" fmla="*/ 98 w 240"/>
                <a:gd name="T11" fmla="*/ 57 h 226"/>
                <a:gd name="T12" fmla="*/ 89 w 240"/>
                <a:gd name="T13" fmla="*/ 77 h 226"/>
                <a:gd name="T14" fmla="*/ 86 w 240"/>
                <a:gd name="T15" fmla="*/ 98 h 226"/>
                <a:gd name="T16" fmla="*/ 82 w 240"/>
                <a:gd name="T17" fmla="*/ 117 h 226"/>
                <a:gd name="T18" fmla="*/ 75 w 240"/>
                <a:gd name="T19" fmla="*/ 129 h 226"/>
                <a:gd name="T20" fmla="*/ 66 w 240"/>
                <a:gd name="T21" fmla="*/ 138 h 226"/>
                <a:gd name="T22" fmla="*/ 61 w 240"/>
                <a:gd name="T23" fmla="*/ 140 h 226"/>
                <a:gd name="T24" fmla="*/ 48 w 240"/>
                <a:gd name="T25" fmla="*/ 144 h 226"/>
                <a:gd name="T26" fmla="*/ 33 w 240"/>
                <a:gd name="T27" fmla="*/ 144 h 226"/>
                <a:gd name="T28" fmla="*/ 18 w 240"/>
                <a:gd name="T29" fmla="*/ 144 h 226"/>
                <a:gd name="T30" fmla="*/ 6 w 240"/>
                <a:gd name="T31" fmla="*/ 144 h 226"/>
                <a:gd name="T32" fmla="*/ 0 w 240"/>
                <a:gd name="T33" fmla="*/ 142 h 226"/>
                <a:gd name="T34" fmla="*/ 8 w 240"/>
                <a:gd name="T35" fmla="*/ 153 h 226"/>
                <a:gd name="T36" fmla="*/ 23 w 240"/>
                <a:gd name="T37" fmla="*/ 174 h 226"/>
                <a:gd name="T38" fmla="*/ 27 w 240"/>
                <a:gd name="T39" fmla="*/ 182 h 226"/>
                <a:gd name="T40" fmla="*/ 31 w 240"/>
                <a:gd name="T41" fmla="*/ 201 h 226"/>
                <a:gd name="T42" fmla="*/ 33 w 240"/>
                <a:gd name="T43" fmla="*/ 216 h 226"/>
                <a:gd name="T44" fmla="*/ 33 w 240"/>
                <a:gd name="T45" fmla="*/ 222 h 226"/>
                <a:gd name="T46" fmla="*/ 39 w 240"/>
                <a:gd name="T47" fmla="*/ 225 h 226"/>
                <a:gd name="T48" fmla="*/ 57 w 240"/>
                <a:gd name="T49" fmla="*/ 225 h 226"/>
                <a:gd name="T50" fmla="*/ 77 w 240"/>
                <a:gd name="T51" fmla="*/ 222 h 226"/>
                <a:gd name="T52" fmla="*/ 100 w 240"/>
                <a:gd name="T53" fmla="*/ 222 h 226"/>
                <a:gd name="T54" fmla="*/ 123 w 240"/>
                <a:gd name="T55" fmla="*/ 216 h 226"/>
                <a:gd name="T56" fmla="*/ 132 w 240"/>
                <a:gd name="T57" fmla="*/ 211 h 226"/>
                <a:gd name="T58" fmla="*/ 149 w 240"/>
                <a:gd name="T59" fmla="*/ 201 h 226"/>
                <a:gd name="T60" fmla="*/ 160 w 240"/>
                <a:gd name="T61" fmla="*/ 188 h 226"/>
                <a:gd name="T62" fmla="*/ 167 w 240"/>
                <a:gd name="T63" fmla="*/ 172 h 226"/>
                <a:gd name="T64" fmla="*/ 169 w 240"/>
                <a:gd name="T65" fmla="*/ 151 h 226"/>
                <a:gd name="T66" fmla="*/ 172 w 240"/>
                <a:gd name="T67" fmla="*/ 142 h 226"/>
                <a:gd name="T68" fmla="*/ 172 w 240"/>
                <a:gd name="T69" fmla="*/ 121 h 226"/>
                <a:gd name="T70" fmla="*/ 174 w 240"/>
                <a:gd name="T71" fmla="*/ 98 h 226"/>
                <a:gd name="T72" fmla="*/ 178 w 240"/>
                <a:gd name="T73" fmla="*/ 80 h 226"/>
                <a:gd name="T74" fmla="*/ 187 w 240"/>
                <a:gd name="T75" fmla="*/ 62 h 226"/>
                <a:gd name="T76" fmla="*/ 197 w 240"/>
                <a:gd name="T77" fmla="*/ 52 h 226"/>
                <a:gd name="T78" fmla="*/ 210 w 240"/>
                <a:gd name="T79" fmla="*/ 46 h 226"/>
                <a:gd name="T80" fmla="*/ 231 w 240"/>
                <a:gd name="T81" fmla="*/ 27 h 226"/>
                <a:gd name="T82" fmla="*/ 239 w 240"/>
                <a:gd name="T83" fmla="*/ 18 h 2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0"/>
                <a:gd name="T127" fmla="*/ 0 h 226"/>
                <a:gd name="T128" fmla="*/ 240 w 240"/>
                <a:gd name="T129" fmla="*/ 226 h 2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0" h="226">
                  <a:moveTo>
                    <a:pt x="203" y="0"/>
                  </a:moveTo>
                  <a:lnTo>
                    <a:pt x="195" y="4"/>
                  </a:lnTo>
                  <a:lnTo>
                    <a:pt x="183" y="6"/>
                  </a:lnTo>
                  <a:lnTo>
                    <a:pt x="169" y="7"/>
                  </a:lnTo>
                  <a:lnTo>
                    <a:pt x="157" y="12"/>
                  </a:lnTo>
                  <a:lnTo>
                    <a:pt x="144" y="16"/>
                  </a:lnTo>
                  <a:lnTo>
                    <a:pt x="132" y="23"/>
                  </a:lnTo>
                  <a:lnTo>
                    <a:pt x="119" y="29"/>
                  </a:lnTo>
                  <a:lnTo>
                    <a:pt x="111" y="37"/>
                  </a:lnTo>
                  <a:lnTo>
                    <a:pt x="103" y="46"/>
                  </a:lnTo>
                  <a:lnTo>
                    <a:pt x="98" y="57"/>
                  </a:lnTo>
                  <a:lnTo>
                    <a:pt x="94" y="69"/>
                  </a:lnTo>
                  <a:lnTo>
                    <a:pt x="89" y="77"/>
                  </a:lnTo>
                  <a:lnTo>
                    <a:pt x="87" y="90"/>
                  </a:lnTo>
                  <a:lnTo>
                    <a:pt x="86" y="98"/>
                  </a:lnTo>
                  <a:lnTo>
                    <a:pt x="84" y="108"/>
                  </a:lnTo>
                  <a:lnTo>
                    <a:pt x="82" y="117"/>
                  </a:lnTo>
                  <a:lnTo>
                    <a:pt x="80" y="124"/>
                  </a:lnTo>
                  <a:lnTo>
                    <a:pt x="75" y="129"/>
                  </a:lnTo>
                  <a:lnTo>
                    <a:pt x="71" y="136"/>
                  </a:lnTo>
                  <a:lnTo>
                    <a:pt x="66" y="138"/>
                  </a:lnTo>
                  <a:lnTo>
                    <a:pt x="61" y="140"/>
                  </a:lnTo>
                  <a:lnTo>
                    <a:pt x="54" y="142"/>
                  </a:lnTo>
                  <a:lnTo>
                    <a:pt x="48" y="144"/>
                  </a:lnTo>
                  <a:lnTo>
                    <a:pt x="39" y="144"/>
                  </a:lnTo>
                  <a:lnTo>
                    <a:pt x="33" y="144"/>
                  </a:lnTo>
                  <a:lnTo>
                    <a:pt x="25" y="144"/>
                  </a:lnTo>
                  <a:lnTo>
                    <a:pt x="18" y="144"/>
                  </a:lnTo>
                  <a:lnTo>
                    <a:pt x="12" y="144"/>
                  </a:lnTo>
                  <a:lnTo>
                    <a:pt x="6" y="144"/>
                  </a:lnTo>
                  <a:lnTo>
                    <a:pt x="0" y="142"/>
                  </a:lnTo>
                  <a:lnTo>
                    <a:pt x="4" y="144"/>
                  </a:lnTo>
                  <a:lnTo>
                    <a:pt x="8" y="153"/>
                  </a:lnTo>
                  <a:lnTo>
                    <a:pt x="16" y="163"/>
                  </a:lnTo>
                  <a:lnTo>
                    <a:pt x="23" y="174"/>
                  </a:lnTo>
                  <a:lnTo>
                    <a:pt x="27" y="182"/>
                  </a:lnTo>
                  <a:lnTo>
                    <a:pt x="29" y="193"/>
                  </a:lnTo>
                  <a:lnTo>
                    <a:pt x="31" y="201"/>
                  </a:lnTo>
                  <a:lnTo>
                    <a:pt x="33" y="207"/>
                  </a:lnTo>
                  <a:lnTo>
                    <a:pt x="33" y="216"/>
                  </a:lnTo>
                  <a:lnTo>
                    <a:pt x="33" y="222"/>
                  </a:lnTo>
                  <a:lnTo>
                    <a:pt x="36" y="225"/>
                  </a:lnTo>
                  <a:lnTo>
                    <a:pt x="39" y="225"/>
                  </a:lnTo>
                  <a:lnTo>
                    <a:pt x="46" y="225"/>
                  </a:lnTo>
                  <a:lnTo>
                    <a:pt x="57" y="225"/>
                  </a:lnTo>
                  <a:lnTo>
                    <a:pt x="66" y="225"/>
                  </a:lnTo>
                  <a:lnTo>
                    <a:pt x="77" y="222"/>
                  </a:lnTo>
                  <a:lnTo>
                    <a:pt x="89" y="222"/>
                  </a:lnTo>
                  <a:lnTo>
                    <a:pt x="100" y="222"/>
                  </a:lnTo>
                  <a:lnTo>
                    <a:pt x="112" y="218"/>
                  </a:lnTo>
                  <a:lnTo>
                    <a:pt x="123" y="216"/>
                  </a:lnTo>
                  <a:lnTo>
                    <a:pt x="132" y="211"/>
                  </a:lnTo>
                  <a:lnTo>
                    <a:pt x="140" y="207"/>
                  </a:lnTo>
                  <a:lnTo>
                    <a:pt x="149" y="201"/>
                  </a:lnTo>
                  <a:lnTo>
                    <a:pt x="155" y="195"/>
                  </a:lnTo>
                  <a:lnTo>
                    <a:pt x="160" y="188"/>
                  </a:lnTo>
                  <a:lnTo>
                    <a:pt x="163" y="180"/>
                  </a:lnTo>
                  <a:lnTo>
                    <a:pt x="167" y="172"/>
                  </a:lnTo>
                  <a:lnTo>
                    <a:pt x="169" y="161"/>
                  </a:lnTo>
                  <a:lnTo>
                    <a:pt x="169" y="151"/>
                  </a:lnTo>
                  <a:lnTo>
                    <a:pt x="172" y="142"/>
                  </a:lnTo>
                  <a:lnTo>
                    <a:pt x="172" y="131"/>
                  </a:lnTo>
                  <a:lnTo>
                    <a:pt x="172" y="121"/>
                  </a:lnTo>
                  <a:lnTo>
                    <a:pt x="172" y="110"/>
                  </a:lnTo>
                  <a:lnTo>
                    <a:pt x="174" y="98"/>
                  </a:lnTo>
                  <a:lnTo>
                    <a:pt x="176" y="90"/>
                  </a:lnTo>
                  <a:lnTo>
                    <a:pt x="178" y="80"/>
                  </a:lnTo>
                  <a:lnTo>
                    <a:pt x="183" y="71"/>
                  </a:lnTo>
                  <a:lnTo>
                    <a:pt x="187" y="62"/>
                  </a:lnTo>
                  <a:lnTo>
                    <a:pt x="190" y="57"/>
                  </a:lnTo>
                  <a:lnTo>
                    <a:pt x="197" y="52"/>
                  </a:lnTo>
                  <a:lnTo>
                    <a:pt x="210" y="46"/>
                  </a:lnTo>
                  <a:lnTo>
                    <a:pt x="220" y="35"/>
                  </a:lnTo>
                  <a:lnTo>
                    <a:pt x="231" y="27"/>
                  </a:lnTo>
                  <a:lnTo>
                    <a:pt x="235" y="20"/>
                  </a:lnTo>
                  <a:lnTo>
                    <a:pt x="239" y="18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0" name="Freeform 272"/>
            <p:cNvSpPr>
              <a:spLocks/>
            </p:cNvSpPr>
            <p:nvPr/>
          </p:nvSpPr>
          <p:spPr bwMode="auto">
            <a:xfrm>
              <a:off x="2645" y="2854"/>
              <a:ext cx="215" cy="260"/>
            </a:xfrm>
            <a:custGeom>
              <a:avLst/>
              <a:gdLst>
                <a:gd name="T0" fmla="*/ 200 w 215"/>
                <a:gd name="T1" fmla="*/ 68 h 260"/>
                <a:gd name="T2" fmla="*/ 177 w 215"/>
                <a:gd name="T3" fmla="*/ 50 h 260"/>
                <a:gd name="T4" fmla="*/ 154 w 215"/>
                <a:gd name="T5" fmla="*/ 29 h 260"/>
                <a:gd name="T6" fmla="*/ 142 w 215"/>
                <a:gd name="T7" fmla="*/ 19 h 260"/>
                <a:gd name="T8" fmla="*/ 116 w 215"/>
                <a:gd name="T9" fmla="*/ 4 h 260"/>
                <a:gd name="T10" fmla="*/ 91 w 215"/>
                <a:gd name="T11" fmla="*/ 0 h 260"/>
                <a:gd name="T12" fmla="*/ 78 w 215"/>
                <a:gd name="T13" fmla="*/ 2 h 260"/>
                <a:gd name="T14" fmla="*/ 50 w 215"/>
                <a:gd name="T15" fmla="*/ 19 h 260"/>
                <a:gd name="T16" fmla="*/ 34 w 215"/>
                <a:gd name="T17" fmla="*/ 48 h 260"/>
                <a:gd name="T18" fmla="*/ 34 w 215"/>
                <a:gd name="T19" fmla="*/ 57 h 260"/>
                <a:gd name="T20" fmla="*/ 36 w 215"/>
                <a:gd name="T21" fmla="*/ 75 h 260"/>
                <a:gd name="T22" fmla="*/ 38 w 215"/>
                <a:gd name="T23" fmla="*/ 94 h 260"/>
                <a:gd name="T24" fmla="*/ 40 w 215"/>
                <a:gd name="T25" fmla="*/ 111 h 260"/>
                <a:gd name="T26" fmla="*/ 40 w 215"/>
                <a:gd name="T27" fmla="*/ 124 h 260"/>
                <a:gd name="T28" fmla="*/ 38 w 215"/>
                <a:gd name="T29" fmla="*/ 130 h 260"/>
                <a:gd name="T30" fmla="*/ 31 w 215"/>
                <a:gd name="T31" fmla="*/ 141 h 260"/>
                <a:gd name="T32" fmla="*/ 20 w 215"/>
                <a:gd name="T33" fmla="*/ 153 h 260"/>
                <a:gd name="T34" fmla="*/ 8 w 215"/>
                <a:gd name="T35" fmla="*/ 167 h 260"/>
                <a:gd name="T36" fmla="*/ 2 w 215"/>
                <a:gd name="T37" fmla="*/ 183 h 260"/>
                <a:gd name="T38" fmla="*/ 2 w 215"/>
                <a:gd name="T39" fmla="*/ 199 h 260"/>
                <a:gd name="T40" fmla="*/ 6 w 215"/>
                <a:gd name="T41" fmla="*/ 216 h 260"/>
                <a:gd name="T42" fmla="*/ 25 w 215"/>
                <a:gd name="T43" fmla="*/ 241 h 260"/>
                <a:gd name="T44" fmla="*/ 52 w 215"/>
                <a:gd name="T45" fmla="*/ 256 h 260"/>
                <a:gd name="T46" fmla="*/ 63 w 215"/>
                <a:gd name="T47" fmla="*/ 259 h 260"/>
                <a:gd name="T48" fmla="*/ 84 w 215"/>
                <a:gd name="T49" fmla="*/ 256 h 260"/>
                <a:gd name="T50" fmla="*/ 105 w 215"/>
                <a:gd name="T51" fmla="*/ 250 h 260"/>
                <a:gd name="T52" fmla="*/ 124 w 215"/>
                <a:gd name="T53" fmla="*/ 241 h 260"/>
                <a:gd name="T54" fmla="*/ 143 w 215"/>
                <a:gd name="T55" fmla="*/ 231 h 260"/>
                <a:gd name="T56" fmla="*/ 150 w 215"/>
                <a:gd name="T57" fmla="*/ 227 h 260"/>
                <a:gd name="T58" fmla="*/ 177 w 215"/>
                <a:gd name="T59" fmla="*/ 215 h 260"/>
                <a:gd name="T60" fmla="*/ 200 w 215"/>
                <a:gd name="T61" fmla="*/ 212 h 260"/>
                <a:gd name="T62" fmla="*/ 214 w 215"/>
                <a:gd name="T63" fmla="*/ 71 h 2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5"/>
                <a:gd name="T97" fmla="*/ 0 h 260"/>
                <a:gd name="T98" fmla="*/ 215 w 215"/>
                <a:gd name="T99" fmla="*/ 260 h 2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5" h="260">
                  <a:moveTo>
                    <a:pt x="214" y="71"/>
                  </a:moveTo>
                  <a:lnTo>
                    <a:pt x="200" y="68"/>
                  </a:lnTo>
                  <a:lnTo>
                    <a:pt x="188" y="59"/>
                  </a:lnTo>
                  <a:lnTo>
                    <a:pt x="177" y="50"/>
                  </a:lnTo>
                  <a:lnTo>
                    <a:pt x="167" y="42"/>
                  </a:lnTo>
                  <a:lnTo>
                    <a:pt x="154" y="29"/>
                  </a:lnTo>
                  <a:lnTo>
                    <a:pt x="142" y="19"/>
                  </a:lnTo>
                  <a:lnTo>
                    <a:pt x="129" y="10"/>
                  </a:lnTo>
                  <a:lnTo>
                    <a:pt x="116" y="4"/>
                  </a:lnTo>
                  <a:lnTo>
                    <a:pt x="103" y="2"/>
                  </a:lnTo>
                  <a:lnTo>
                    <a:pt x="91" y="0"/>
                  </a:lnTo>
                  <a:lnTo>
                    <a:pt x="78" y="2"/>
                  </a:lnTo>
                  <a:lnTo>
                    <a:pt x="63" y="8"/>
                  </a:lnTo>
                  <a:lnTo>
                    <a:pt x="50" y="19"/>
                  </a:lnTo>
                  <a:lnTo>
                    <a:pt x="40" y="31"/>
                  </a:lnTo>
                  <a:lnTo>
                    <a:pt x="34" y="48"/>
                  </a:lnTo>
                  <a:lnTo>
                    <a:pt x="34" y="57"/>
                  </a:lnTo>
                  <a:lnTo>
                    <a:pt x="34" y="68"/>
                  </a:lnTo>
                  <a:lnTo>
                    <a:pt x="36" y="75"/>
                  </a:lnTo>
                  <a:lnTo>
                    <a:pt x="38" y="86"/>
                  </a:lnTo>
                  <a:lnTo>
                    <a:pt x="38" y="94"/>
                  </a:lnTo>
                  <a:lnTo>
                    <a:pt x="40" y="103"/>
                  </a:lnTo>
                  <a:lnTo>
                    <a:pt x="40" y="111"/>
                  </a:lnTo>
                  <a:lnTo>
                    <a:pt x="40" y="118"/>
                  </a:lnTo>
                  <a:lnTo>
                    <a:pt x="40" y="124"/>
                  </a:lnTo>
                  <a:lnTo>
                    <a:pt x="38" y="130"/>
                  </a:lnTo>
                  <a:lnTo>
                    <a:pt x="36" y="134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60"/>
                  </a:lnTo>
                  <a:lnTo>
                    <a:pt x="8" y="167"/>
                  </a:lnTo>
                  <a:lnTo>
                    <a:pt x="4" y="174"/>
                  </a:lnTo>
                  <a:lnTo>
                    <a:pt x="2" y="183"/>
                  </a:lnTo>
                  <a:lnTo>
                    <a:pt x="0" y="190"/>
                  </a:lnTo>
                  <a:lnTo>
                    <a:pt x="2" y="199"/>
                  </a:lnTo>
                  <a:lnTo>
                    <a:pt x="6" y="216"/>
                  </a:lnTo>
                  <a:lnTo>
                    <a:pt x="15" y="231"/>
                  </a:lnTo>
                  <a:lnTo>
                    <a:pt x="25" y="241"/>
                  </a:lnTo>
                  <a:lnTo>
                    <a:pt x="38" y="250"/>
                  </a:lnTo>
                  <a:lnTo>
                    <a:pt x="52" y="256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5"/>
                  </a:lnTo>
                  <a:lnTo>
                    <a:pt x="124" y="241"/>
                  </a:lnTo>
                  <a:lnTo>
                    <a:pt x="135" y="235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65" y="218"/>
                  </a:lnTo>
                  <a:lnTo>
                    <a:pt x="177" y="215"/>
                  </a:lnTo>
                  <a:lnTo>
                    <a:pt x="190" y="212"/>
                  </a:lnTo>
                  <a:lnTo>
                    <a:pt x="200" y="212"/>
                  </a:lnTo>
                  <a:lnTo>
                    <a:pt x="209" y="212"/>
                  </a:lnTo>
                  <a:lnTo>
                    <a:pt x="214" y="71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1" name="Freeform 273"/>
            <p:cNvSpPr>
              <a:spLocks/>
            </p:cNvSpPr>
            <p:nvPr/>
          </p:nvSpPr>
          <p:spPr bwMode="auto">
            <a:xfrm>
              <a:off x="2645" y="2854"/>
              <a:ext cx="215" cy="260"/>
            </a:xfrm>
            <a:custGeom>
              <a:avLst/>
              <a:gdLst>
                <a:gd name="T0" fmla="*/ 214 w 215"/>
                <a:gd name="T1" fmla="*/ 71 h 260"/>
                <a:gd name="T2" fmla="*/ 200 w 215"/>
                <a:gd name="T3" fmla="*/ 68 h 260"/>
                <a:gd name="T4" fmla="*/ 188 w 215"/>
                <a:gd name="T5" fmla="*/ 59 h 260"/>
                <a:gd name="T6" fmla="*/ 177 w 215"/>
                <a:gd name="T7" fmla="*/ 50 h 260"/>
                <a:gd name="T8" fmla="*/ 167 w 215"/>
                <a:gd name="T9" fmla="*/ 42 h 260"/>
                <a:gd name="T10" fmla="*/ 154 w 215"/>
                <a:gd name="T11" fmla="*/ 29 h 260"/>
                <a:gd name="T12" fmla="*/ 154 w 215"/>
                <a:gd name="T13" fmla="*/ 29 h 260"/>
                <a:gd name="T14" fmla="*/ 142 w 215"/>
                <a:gd name="T15" fmla="*/ 19 h 260"/>
                <a:gd name="T16" fmla="*/ 129 w 215"/>
                <a:gd name="T17" fmla="*/ 10 h 260"/>
                <a:gd name="T18" fmla="*/ 116 w 215"/>
                <a:gd name="T19" fmla="*/ 4 h 260"/>
                <a:gd name="T20" fmla="*/ 103 w 215"/>
                <a:gd name="T21" fmla="*/ 2 h 260"/>
                <a:gd name="T22" fmla="*/ 91 w 215"/>
                <a:gd name="T23" fmla="*/ 0 h 260"/>
                <a:gd name="T24" fmla="*/ 91 w 215"/>
                <a:gd name="T25" fmla="*/ 0 h 260"/>
                <a:gd name="T26" fmla="*/ 78 w 215"/>
                <a:gd name="T27" fmla="*/ 2 h 260"/>
                <a:gd name="T28" fmla="*/ 63 w 215"/>
                <a:gd name="T29" fmla="*/ 8 h 260"/>
                <a:gd name="T30" fmla="*/ 50 w 215"/>
                <a:gd name="T31" fmla="*/ 19 h 260"/>
                <a:gd name="T32" fmla="*/ 40 w 215"/>
                <a:gd name="T33" fmla="*/ 31 h 260"/>
                <a:gd name="T34" fmla="*/ 34 w 215"/>
                <a:gd name="T35" fmla="*/ 48 h 260"/>
                <a:gd name="T36" fmla="*/ 34 w 215"/>
                <a:gd name="T37" fmla="*/ 48 h 260"/>
                <a:gd name="T38" fmla="*/ 34 w 215"/>
                <a:gd name="T39" fmla="*/ 57 h 260"/>
                <a:gd name="T40" fmla="*/ 34 w 215"/>
                <a:gd name="T41" fmla="*/ 68 h 260"/>
                <a:gd name="T42" fmla="*/ 36 w 215"/>
                <a:gd name="T43" fmla="*/ 75 h 260"/>
                <a:gd name="T44" fmla="*/ 38 w 215"/>
                <a:gd name="T45" fmla="*/ 86 h 260"/>
                <a:gd name="T46" fmla="*/ 38 w 215"/>
                <a:gd name="T47" fmla="*/ 94 h 260"/>
                <a:gd name="T48" fmla="*/ 40 w 215"/>
                <a:gd name="T49" fmla="*/ 103 h 260"/>
                <a:gd name="T50" fmla="*/ 40 w 215"/>
                <a:gd name="T51" fmla="*/ 111 h 260"/>
                <a:gd name="T52" fmla="*/ 40 w 215"/>
                <a:gd name="T53" fmla="*/ 118 h 260"/>
                <a:gd name="T54" fmla="*/ 40 w 215"/>
                <a:gd name="T55" fmla="*/ 124 h 260"/>
                <a:gd name="T56" fmla="*/ 38 w 215"/>
                <a:gd name="T57" fmla="*/ 130 h 260"/>
                <a:gd name="T58" fmla="*/ 38 w 215"/>
                <a:gd name="T59" fmla="*/ 130 h 260"/>
                <a:gd name="T60" fmla="*/ 36 w 215"/>
                <a:gd name="T61" fmla="*/ 134 h 260"/>
                <a:gd name="T62" fmla="*/ 31 w 215"/>
                <a:gd name="T63" fmla="*/ 141 h 260"/>
                <a:gd name="T64" fmla="*/ 25 w 215"/>
                <a:gd name="T65" fmla="*/ 147 h 260"/>
                <a:gd name="T66" fmla="*/ 20 w 215"/>
                <a:gd name="T67" fmla="*/ 153 h 260"/>
                <a:gd name="T68" fmla="*/ 15 w 215"/>
                <a:gd name="T69" fmla="*/ 160 h 260"/>
                <a:gd name="T70" fmla="*/ 8 w 215"/>
                <a:gd name="T71" fmla="*/ 167 h 260"/>
                <a:gd name="T72" fmla="*/ 4 w 215"/>
                <a:gd name="T73" fmla="*/ 174 h 260"/>
                <a:gd name="T74" fmla="*/ 2 w 215"/>
                <a:gd name="T75" fmla="*/ 183 h 260"/>
                <a:gd name="T76" fmla="*/ 0 w 215"/>
                <a:gd name="T77" fmla="*/ 190 h 260"/>
                <a:gd name="T78" fmla="*/ 2 w 215"/>
                <a:gd name="T79" fmla="*/ 199 h 260"/>
                <a:gd name="T80" fmla="*/ 2 w 215"/>
                <a:gd name="T81" fmla="*/ 199 h 260"/>
                <a:gd name="T82" fmla="*/ 6 w 215"/>
                <a:gd name="T83" fmla="*/ 216 h 260"/>
                <a:gd name="T84" fmla="*/ 15 w 215"/>
                <a:gd name="T85" fmla="*/ 231 h 260"/>
                <a:gd name="T86" fmla="*/ 25 w 215"/>
                <a:gd name="T87" fmla="*/ 241 h 260"/>
                <a:gd name="T88" fmla="*/ 38 w 215"/>
                <a:gd name="T89" fmla="*/ 250 h 260"/>
                <a:gd name="T90" fmla="*/ 52 w 215"/>
                <a:gd name="T91" fmla="*/ 256 h 260"/>
                <a:gd name="T92" fmla="*/ 52 w 215"/>
                <a:gd name="T93" fmla="*/ 256 h 260"/>
                <a:gd name="T94" fmla="*/ 63 w 215"/>
                <a:gd name="T95" fmla="*/ 259 h 260"/>
                <a:gd name="T96" fmla="*/ 71 w 215"/>
                <a:gd name="T97" fmla="*/ 259 h 260"/>
                <a:gd name="T98" fmla="*/ 84 w 215"/>
                <a:gd name="T99" fmla="*/ 256 h 260"/>
                <a:gd name="T100" fmla="*/ 94 w 215"/>
                <a:gd name="T101" fmla="*/ 254 h 260"/>
                <a:gd name="T102" fmla="*/ 105 w 215"/>
                <a:gd name="T103" fmla="*/ 250 h 260"/>
                <a:gd name="T104" fmla="*/ 116 w 215"/>
                <a:gd name="T105" fmla="*/ 245 h 260"/>
                <a:gd name="T106" fmla="*/ 124 w 215"/>
                <a:gd name="T107" fmla="*/ 241 h 260"/>
                <a:gd name="T108" fmla="*/ 135 w 215"/>
                <a:gd name="T109" fmla="*/ 235 h 260"/>
                <a:gd name="T110" fmla="*/ 143 w 215"/>
                <a:gd name="T111" fmla="*/ 231 h 260"/>
                <a:gd name="T112" fmla="*/ 150 w 215"/>
                <a:gd name="T113" fmla="*/ 227 h 260"/>
                <a:gd name="T114" fmla="*/ 150 w 215"/>
                <a:gd name="T115" fmla="*/ 227 h 260"/>
                <a:gd name="T116" fmla="*/ 165 w 215"/>
                <a:gd name="T117" fmla="*/ 218 h 260"/>
                <a:gd name="T118" fmla="*/ 177 w 215"/>
                <a:gd name="T119" fmla="*/ 215 h 260"/>
                <a:gd name="T120" fmla="*/ 190 w 215"/>
                <a:gd name="T121" fmla="*/ 212 h 260"/>
                <a:gd name="T122" fmla="*/ 200 w 215"/>
                <a:gd name="T123" fmla="*/ 212 h 260"/>
                <a:gd name="T124" fmla="*/ 209 w 215"/>
                <a:gd name="T125" fmla="*/ 212 h 2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5"/>
                <a:gd name="T190" fmla="*/ 0 h 260"/>
                <a:gd name="T191" fmla="*/ 215 w 215"/>
                <a:gd name="T192" fmla="*/ 260 h 2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5" h="260">
                  <a:moveTo>
                    <a:pt x="214" y="71"/>
                  </a:moveTo>
                  <a:lnTo>
                    <a:pt x="200" y="68"/>
                  </a:lnTo>
                  <a:lnTo>
                    <a:pt x="188" y="59"/>
                  </a:lnTo>
                  <a:lnTo>
                    <a:pt x="177" y="50"/>
                  </a:lnTo>
                  <a:lnTo>
                    <a:pt x="167" y="42"/>
                  </a:lnTo>
                  <a:lnTo>
                    <a:pt x="154" y="29"/>
                  </a:lnTo>
                  <a:lnTo>
                    <a:pt x="142" y="19"/>
                  </a:lnTo>
                  <a:lnTo>
                    <a:pt x="129" y="10"/>
                  </a:lnTo>
                  <a:lnTo>
                    <a:pt x="116" y="4"/>
                  </a:lnTo>
                  <a:lnTo>
                    <a:pt x="103" y="2"/>
                  </a:lnTo>
                  <a:lnTo>
                    <a:pt x="91" y="0"/>
                  </a:lnTo>
                  <a:lnTo>
                    <a:pt x="78" y="2"/>
                  </a:lnTo>
                  <a:lnTo>
                    <a:pt x="63" y="8"/>
                  </a:lnTo>
                  <a:lnTo>
                    <a:pt x="50" y="19"/>
                  </a:lnTo>
                  <a:lnTo>
                    <a:pt x="40" y="31"/>
                  </a:lnTo>
                  <a:lnTo>
                    <a:pt x="34" y="48"/>
                  </a:lnTo>
                  <a:lnTo>
                    <a:pt x="34" y="57"/>
                  </a:lnTo>
                  <a:lnTo>
                    <a:pt x="34" y="68"/>
                  </a:lnTo>
                  <a:lnTo>
                    <a:pt x="36" y="75"/>
                  </a:lnTo>
                  <a:lnTo>
                    <a:pt x="38" y="86"/>
                  </a:lnTo>
                  <a:lnTo>
                    <a:pt x="38" y="94"/>
                  </a:lnTo>
                  <a:lnTo>
                    <a:pt x="40" y="103"/>
                  </a:lnTo>
                  <a:lnTo>
                    <a:pt x="40" y="111"/>
                  </a:lnTo>
                  <a:lnTo>
                    <a:pt x="40" y="118"/>
                  </a:lnTo>
                  <a:lnTo>
                    <a:pt x="40" y="124"/>
                  </a:lnTo>
                  <a:lnTo>
                    <a:pt x="38" y="130"/>
                  </a:lnTo>
                  <a:lnTo>
                    <a:pt x="36" y="134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60"/>
                  </a:lnTo>
                  <a:lnTo>
                    <a:pt x="8" y="167"/>
                  </a:lnTo>
                  <a:lnTo>
                    <a:pt x="4" y="174"/>
                  </a:lnTo>
                  <a:lnTo>
                    <a:pt x="2" y="183"/>
                  </a:lnTo>
                  <a:lnTo>
                    <a:pt x="0" y="190"/>
                  </a:lnTo>
                  <a:lnTo>
                    <a:pt x="2" y="199"/>
                  </a:lnTo>
                  <a:lnTo>
                    <a:pt x="6" y="216"/>
                  </a:lnTo>
                  <a:lnTo>
                    <a:pt x="15" y="231"/>
                  </a:lnTo>
                  <a:lnTo>
                    <a:pt x="25" y="241"/>
                  </a:lnTo>
                  <a:lnTo>
                    <a:pt x="38" y="250"/>
                  </a:lnTo>
                  <a:lnTo>
                    <a:pt x="52" y="256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5"/>
                  </a:lnTo>
                  <a:lnTo>
                    <a:pt x="124" y="241"/>
                  </a:lnTo>
                  <a:lnTo>
                    <a:pt x="135" y="235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65" y="218"/>
                  </a:lnTo>
                  <a:lnTo>
                    <a:pt x="177" y="215"/>
                  </a:lnTo>
                  <a:lnTo>
                    <a:pt x="190" y="212"/>
                  </a:lnTo>
                  <a:lnTo>
                    <a:pt x="200" y="212"/>
                  </a:lnTo>
                  <a:lnTo>
                    <a:pt x="209" y="212"/>
                  </a:lnTo>
                </a:path>
              </a:pathLst>
            </a:custGeom>
            <a:noFill/>
            <a:ln w="12700" cap="rnd">
              <a:solidFill>
                <a:srgbClr val="3B595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2" name="Freeform 274"/>
            <p:cNvSpPr>
              <a:spLocks/>
            </p:cNvSpPr>
            <p:nvPr/>
          </p:nvSpPr>
          <p:spPr bwMode="auto">
            <a:xfrm>
              <a:off x="2645" y="2848"/>
              <a:ext cx="215" cy="260"/>
            </a:xfrm>
            <a:custGeom>
              <a:avLst/>
              <a:gdLst>
                <a:gd name="T0" fmla="*/ 200 w 215"/>
                <a:gd name="T1" fmla="*/ 67 h 260"/>
                <a:gd name="T2" fmla="*/ 177 w 215"/>
                <a:gd name="T3" fmla="*/ 51 h 260"/>
                <a:gd name="T4" fmla="*/ 154 w 215"/>
                <a:gd name="T5" fmla="*/ 28 h 260"/>
                <a:gd name="T6" fmla="*/ 142 w 215"/>
                <a:gd name="T7" fmla="*/ 20 h 260"/>
                <a:gd name="T8" fmla="*/ 116 w 215"/>
                <a:gd name="T9" fmla="*/ 5 h 260"/>
                <a:gd name="T10" fmla="*/ 91 w 215"/>
                <a:gd name="T11" fmla="*/ 0 h 260"/>
                <a:gd name="T12" fmla="*/ 78 w 215"/>
                <a:gd name="T13" fmla="*/ 1 h 260"/>
                <a:gd name="T14" fmla="*/ 50 w 215"/>
                <a:gd name="T15" fmla="*/ 18 h 260"/>
                <a:gd name="T16" fmla="*/ 34 w 215"/>
                <a:gd name="T17" fmla="*/ 48 h 260"/>
                <a:gd name="T18" fmla="*/ 34 w 215"/>
                <a:gd name="T19" fmla="*/ 58 h 260"/>
                <a:gd name="T20" fmla="*/ 36 w 215"/>
                <a:gd name="T21" fmla="*/ 77 h 260"/>
                <a:gd name="T22" fmla="*/ 38 w 215"/>
                <a:gd name="T23" fmla="*/ 94 h 260"/>
                <a:gd name="T24" fmla="*/ 40 w 215"/>
                <a:gd name="T25" fmla="*/ 111 h 260"/>
                <a:gd name="T26" fmla="*/ 40 w 215"/>
                <a:gd name="T27" fmla="*/ 125 h 260"/>
                <a:gd name="T28" fmla="*/ 38 w 215"/>
                <a:gd name="T29" fmla="*/ 130 h 260"/>
                <a:gd name="T30" fmla="*/ 31 w 215"/>
                <a:gd name="T31" fmla="*/ 141 h 260"/>
                <a:gd name="T32" fmla="*/ 20 w 215"/>
                <a:gd name="T33" fmla="*/ 153 h 260"/>
                <a:gd name="T34" fmla="*/ 8 w 215"/>
                <a:gd name="T35" fmla="*/ 168 h 260"/>
                <a:gd name="T36" fmla="*/ 2 w 215"/>
                <a:gd name="T37" fmla="*/ 185 h 260"/>
                <a:gd name="T38" fmla="*/ 2 w 215"/>
                <a:gd name="T39" fmla="*/ 201 h 260"/>
                <a:gd name="T40" fmla="*/ 6 w 215"/>
                <a:gd name="T41" fmla="*/ 219 h 260"/>
                <a:gd name="T42" fmla="*/ 25 w 215"/>
                <a:gd name="T43" fmla="*/ 244 h 260"/>
                <a:gd name="T44" fmla="*/ 52 w 215"/>
                <a:gd name="T45" fmla="*/ 259 h 260"/>
                <a:gd name="T46" fmla="*/ 63 w 215"/>
                <a:gd name="T47" fmla="*/ 259 h 260"/>
                <a:gd name="T48" fmla="*/ 84 w 215"/>
                <a:gd name="T49" fmla="*/ 256 h 260"/>
                <a:gd name="T50" fmla="*/ 105 w 215"/>
                <a:gd name="T51" fmla="*/ 250 h 260"/>
                <a:gd name="T52" fmla="*/ 124 w 215"/>
                <a:gd name="T53" fmla="*/ 242 h 260"/>
                <a:gd name="T54" fmla="*/ 143 w 215"/>
                <a:gd name="T55" fmla="*/ 231 h 260"/>
                <a:gd name="T56" fmla="*/ 150 w 215"/>
                <a:gd name="T57" fmla="*/ 227 h 260"/>
                <a:gd name="T58" fmla="*/ 177 w 215"/>
                <a:gd name="T59" fmla="*/ 217 h 260"/>
                <a:gd name="T60" fmla="*/ 200 w 215"/>
                <a:gd name="T61" fmla="*/ 212 h 260"/>
                <a:gd name="T62" fmla="*/ 214 w 215"/>
                <a:gd name="T63" fmla="*/ 71 h 2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5"/>
                <a:gd name="T97" fmla="*/ 0 h 260"/>
                <a:gd name="T98" fmla="*/ 215 w 215"/>
                <a:gd name="T99" fmla="*/ 260 h 2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5" h="260">
                  <a:moveTo>
                    <a:pt x="214" y="71"/>
                  </a:moveTo>
                  <a:lnTo>
                    <a:pt x="200" y="67"/>
                  </a:lnTo>
                  <a:lnTo>
                    <a:pt x="188" y="60"/>
                  </a:lnTo>
                  <a:lnTo>
                    <a:pt x="177" y="51"/>
                  </a:lnTo>
                  <a:lnTo>
                    <a:pt x="167" y="41"/>
                  </a:lnTo>
                  <a:lnTo>
                    <a:pt x="154" y="28"/>
                  </a:lnTo>
                  <a:lnTo>
                    <a:pt x="142" y="20"/>
                  </a:lnTo>
                  <a:lnTo>
                    <a:pt x="129" y="12"/>
                  </a:lnTo>
                  <a:lnTo>
                    <a:pt x="116" y="5"/>
                  </a:lnTo>
                  <a:lnTo>
                    <a:pt x="103" y="1"/>
                  </a:lnTo>
                  <a:lnTo>
                    <a:pt x="91" y="0"/>
                  </a:lnTo>
                  <a:lnTo>
                    <a:pt x="78" y="1"/>
                  </a:lnTo>
                  <a:lnTo>
                    <a:pt x="63" y="7"/>
                  </a:lnTo>
                  <a:lnTo>
                    <a:pt x="50" y="18"/>
                  </a:lnTo>
                  <a:lnTo>
                    <a:pt x="40" y="33"/>
                  </a:lnTo>
                  <a:lnTo>
                    <a:pt x="34" y="48"/>
                  </a:lnTo>
                  <a:lnTo>
                    <a:pt x="34" y="58"/>
                  </a:lnTo>
                  <a:lnTo>
                    <a:pt x="34" y="67"/>
                  </a:lnTo>
                  <a:lnTo>
                    <a:pt x="36" y="77"/>
                  </a:lnTo>
                  <a:lnTo>
                    <a:pt x="38" y="85"/>
                  </a:lnTo>
                  <a:lnTo>
                    <a:pt x="38" y="94"/>
                  </a:lnTo>
                  <a:lnTo>
                    <a:pt x="40" y="102"/>
                  </a:lnTo>
                  <a:lnTo>
                    <a:pt x="40" y="111"/>
                  </a:lnTo>
                  <a:lnTo>
                    <a:pt x="40" y="120"/>
                  </a:lnTo>
                  <a:lnTo>
                    <a:pt x="40" y="125"/>
                  </a:lnTo>
                  <a:lnTo>
                    <a:pt x="38" y="130"/>
                  </a:lnTo>
                  <a:lnTo>
                    <a:pt x="36" y="136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59"/>
                  </a:lnTo>
                  <a:lnTo>
                    <a:pt x="8" y="168"/>
                  </a:lnTo>
                  <a:lnTo>
                    <a:pt x="4" y="176"/>
                  </a:lnTo>
                  <a:lnTo>
                    <a:pt x="2" y="185"/>
                  </a:lnTo>
                  <a:lnTo>
                    <a:pt x="0" y="193"/>
                  </a:lnTo>
                  <a:lnTo>
                    <a:pt x="2" y="201"/>
                  </a:lnTo>
                  <a:lnTo>
                    <a:pt x="6" y="219"/>
                  </a:lnTo>
                  <a:lnTo>
                    <a:pt x="15" y="231"/>
                  </a:lnTo>
                  <a:lnTo>
                    <a:pt x="25" y="244"/>
                  </a:lnTo>
                  <a:lnTo>
                    <a:pt x="38" y="252"/>
                  </a:lnTo>
                  <a:lnTo>
                    <a:pt x="52" y="259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6"/>
                  </a:lnTo>
                  <a:lnTo>
                    <a:pt x="124" y="242"/>
                  </a:lnTo>
                  <a:lnTo>
                    <a:pt x="135" y="238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65" y="221"/>
                  </a:lnTo>
                  <a:lnTo>
                    <a:pt x="177" y="217"/>
                  </a:lnTo>
                  <a:lnTo>
                    <a:pt x="190" y="214"/>
                  </a:lnTo>
                  <a:lnTo>
                    <a:pt x="200" y="212"/>
                  </a:lnTo>
                  <a:lnTo>
                    <a:pt x="209" y="212"/>
                  </a:lnTo>
                  <a:lnTo>
                    <a:pt x="214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3" name="Freeform 275"/>
            <p:cNvSpPr>
              <a:spLocks/>
            </p:cNvSpPr>
            <p:nvPr/>
          </p:nvSpPr>
          <p:spPr bwMode="auto">
            <a:xfrm>
              <a:off x="2645" y="2848"/>
              <a:ext cx="215" cy="260"/>
            </a:xfrm>
            <a:custGeom>
              <a:avLst/>
              <a:gdLst>
                <a:gd name="T0" fmla="*/ 214 w 215"/>
                <a:gd name="T1" fmla="*/ 71 h 260"/>
                <a:gd name="T2" fmla="*/ 200 w 215"/>
                <a:gd name="T3" fmla="*/ 67 h 260"/>
                <a:gd name="T4" fmla="*/ 188 w 215"/>
                <a:gd name="T5" fmla="*/ 60 h 260"/>
                <a:gd name="T6" fmla="*/ 177 w 215"/>
                <a:gd name="T7" fmla="*/ 51 h 260"/>
                <a:gd name="T8" fmla="*/ 167 w 215"/>
                <a:gd name="T9" fmla="*/ 41 h 260"/>
                <a:gd name="T10" fmla="*/ 154 w 215"/>
                <a:gd name="T11" fmla="*/ 28 h 260"/>
                <a:gd name="T12" fmla="*/ 154 w 215"/>
                <a:gd name="T13" fmla="*/ 28 h 260"/>
                <a:gd name="T14" fmla="*/ 142 w 215"/>
                <a:gd name="T15" fmla="*/ 20 h 260"/>
                <a:gd name="T16" fmla="*/ 129 w 215"/>
                <a:gd name="T17" fmla="*/ 12 h 260"/>
                <a:gd name="T18" fmla="*/ 116 w 215"/>
                <a:gd name="T19" fmla="*/ 5 h 260"/>
                <a:gd name="T20" fmla="*/ 103 w 215"/>
                <a:gd name="T21" fmla="*/ 1 h 260"/>
                <a:gd name="T22" fmla="*/ 91 w 215"/>
                <a:gd name="T23" fmla="*/ 0 h 260"/>
                <a:gd name="T24" fmla="*/ 91 w 215"/>
                <a:gd name="T25" fmla="*/ 0 h 260"/>
                <a:gd name="T26" fmla="*/ 78 w 215"/>
                <a:gd name="T27" fmla="*/ 1 h 260"/>
                <a:gd name="T28" fmla="*/ 63 w 215"/>
                <a:gd name="T29" fmla="*/ 7 h 260"/>
                <a:gd name="T30" fmla="*/ 50 w 215"/>
                <a:gd name="T31" fmla="*/ 18 h 260"/>
                <a:gd name="T32" fmla="*/ 40 w 215"/>
                <a:gd name="T33" fmla="*/ 33 h 260"/>
                <a:gd name="T34" fmla="*/ 34 w 215"/>
                <a:gd name="T35" fmla="*/ 48 h 260"/>
                <a:gd name="T36" fmla="*/ 34 w 215"/>
                <a:gd name="T37" fmla="*/ 48 h 260"/>
                <a:gd name="T38" fmla="*/ 34 w 215"/>
                <a:gd name="T39" fmla="*/ 58 h 260"/>
                <a:gd name="T40" fmla="*/ 34 w 215"/>
                <a:gd name="T41" fmla="*/ 67 h 260"/>
                <a:gd name="T42" fmla="*/ 36 w 215"/>
                <a:gd name="T43" fmla="*/ 77 h 260"/>
                <a:gd name="T44" fmla="*/ 38 w 215"/>
                <a:gd name="T45" fmla="*/ 85 h 260"/>
                <a:gd name="T46" fmla="*/ 38 w 215"/>
                <a:gd name="T47" fmla="*/ 94 h 260"/>
                <a:gd name="T48" fmla="*/ 40 w 215"/>
                <a:gd name="T49" fmla="*/ 102 h 260"/>
                <a:gd name="T50" fmla="*/ 40 w 215"/>
                <a:gd name="T51" fmla="*/ 111 h 260"/>
                <a:gd name="T52" fmla="*/ 40 w 215"/>
                <a:gd name="T53" fmla="*/ 120 h 260"/>
                <a:gd name="T54" fmla="*/ 40 w 215"/>
                <a:gd name="T55" fmla="*/ 125 h 260"/>
                <a:gd name="T56" fmla="*/ 38 w 215"/>
                <a:gd name="T57" fmla="*/ 130 h 260"/>
                <a:gd name="T58" fmla="*/ 38 w 215"/>
                <a:gd name="T59" fmla="*/ 130 h 260"/>
                <a:gd name="T60" fmla="*/ 36 w 215"/>
                <a:gd name="T61" fmla="*/ 136 h 260"/>
                <a:gd name="T62" fmla="*/ 31 w 215"/>
                <a:gd name="T63" fmla="*/ 141 h 260"/>
                <a:gd name="T64" fmla="*/ 25 w 215"/>
                <a:gd name="T65" fmla="*/ 147 h 260"/>
                <a:gd name="T66" fmla="*/ 20 w 215"/>
                <a:gd name="T67" fmla="*/ 153 h 260"/>
                <a:gd name="T68" fmla="*/ 15 w 215"/>
                <a:gd name="T69" fmla="*/ 159 h 260"/>
                <a:gd name="T70" fmla="*/ 8 w 215"/>
                <a:gd name="T71" fmla="*/ 168 h 260"/>
                <a:gd name="T72" fmla="*/ 4 w 215"/>
                <a:gd name="T73" fmla="*/ 176 h 260"/>
                <a:gd name="T74" fmla="*/ 2 w 215"/>
                <a:gd name="T75" fmla="*/ 185 h 260"/>
                <a:gd name="T76" fmla="*/ 0 w 215"/>
                <a:gd name="T77" fmla="*/ 193 h 260"/>
                <a:gd name="T78" fmla="*/ 2 w 215"/>
                <a:gd name="T79" fmla="*/ 201 h 260"/>
                <a:gd name="T80" fmla="*/ 2 w 215"/>
                <a:gd name="T81" fmla="*/ 201 h 260"/>
                <a:gd name="T82" fmla="*/ 6 w 215"/>
                <a:gd name="T83" fmla="*/ 219 h 260"/>
                <a:gd name="T84" fmla="*/ 15 w 215"/>
                <a:gd name="T85" fmla="*/ 231 h 260"/>
                <a:gd name="T86" fmla="*/ 25 w 215"/>
                <a:gd name="T87" fmla="*/ 244 h 260"/>
                <a:gd name="T88" fmla="*/ 38 w 215"/>
                <a:gd name="T89" fmla="*/ 252 h 260"/>
                <a:gd name="T90" fmla="*/ 52 w 215"/>
                <a:gd name="T91" fmla="*/ 259 h 260"/>
                <a:gd name="T92" fmla="*/ 52 w 215"/>
                <a:gd name="T93" fmla="*/ 259 h 260"/>
                <a:gd name="T94" fmla="*/ 63 w 215"/>
                <a:gd name="T95" fmla="*/ 259 h 260"/>
                <a:gd name="T96" fmla="*/ 71 w 215"/>
                <a:gd name="T97" fmla="*/ 259 h 260"/>
                <a:gd name="T98" fmla="*/ 84 w 215"/>
                <a:gd name="T99" fmla="*/ 256 h 260"/>
                <a:gd name="T100" fmla="*/ 94 w 215"/>
                <a:gd name="T101" fmla="*/ 254 h 260"/>
                <a:gd name="T102" fmla="*/ 105 w 215"/>
                <a:gd name="T103" fmla="*/ 250 h 260"/>
                <a:gd name="T104" fmla="*/ 116 w 215"/>
                <a:gd name="T105" fmla="*/ 246 h 260"/>
                <a:gd name="T106" fmla="*/ 124 w 215"/>
                <a:gd name="T107" fmla="*/ 242 h 260"/>
                <a:gd name="T108" fmla="*/ 135 w 215"/>
                <a:gd name="T109" fmla="*/ 238 h 260"/>
                <a:gd name="T110" fmla="*/ 143 w 215"/>
                <a:gd name="T111" fmla="*/ 231 h 260"/>
                <a:gd name="T112" fmla="*/ 150 w 215"/>
                <a:gd name="T113" fmla="*/ 227 h 260"/>
                <a:gd name="T114" fmla="*/ 150 w 215"/>
                <a:gd name="T115" fmla="*/ 227 h 260"/>
                <a:gd name="T116" fmla="*/ 165 w 215"/>
                <a:gd name="T117" fmla="*/ 221 h 260"/>
                <a:gd name="T118" fmla="*/ 177 w 215"/>
                <a:gd name="T119" fmla="*/ 217 h 260"/>
                <a:gd name="T120" fmla="*/ 190 w 215"/>
                <a:gd name="T121" fmla="*/ 214 h 260"/>
                <a:gd name="T122" fmla="*/ 200 w 215"/>
                <a:gd name="T123" fmla="*/ 212 h 260"/>
                <a:gd name="T124" fmla="*/ 209 w 215"/>
                <a:gd name="T125" fmla="*/ 212 h 2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5"/>
                <a:gd name="T190" fmla="*/ 0 h 260"/>
                <a:gd name="T191" fmla="*/ 215 w 215"/>
                <a:gd name="T192" fmla="*/ 260 h 2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5" h="260">
                  <a:moveTo>
                    <a:pt x="214" y="71"/>
                  </a:moveTo>
                  <a:lnTo>
                    <a:pt x="200" y="67"/>
                  </a:lnTo>
                  <a:lnTo>
                    <a:pt x="188" y="60"/>
                  </a:lnTo>
                  <a:lnTo>
                    <a:pt x="177" y="51"/>
                  </a:lnTo>
                  <a:lnTo>
                    <a:pt x="167" y="41"/>
                  </a:lnTo>
                  <a:lnTo>
                    <a:pt x="154" y="28"/>
                  </a:lnTo>
                  <a:lnTo>
                    <a:pt x="142" y="20"/>
                  </a:lnTo>
                  <a:lnTo>
                    <a:pt x="129" y="12"/>
                  </a:lnTo>
                  <a:lnTo>
                    <a:pt x="116" y="5"/>
                  </a:lnTo>
                  <a:lnTo>
                    <a:pt x="103" y="1"/>
                  </a:lnTo>
                  <a:lnTo>
                    <a:pt x="91" y="0"/>
                  </a:lnTo>
                  <a:lnTo>
                    <a:pt x="78" y="1"/>
                  </a:lnTo>
                  <a:lnTo>
                    <a:pt x="63" y="7"/>
                  </a:lnTo>
                  <a:lnTo>
                    <a:pt x="50" y="18"/>
                  </a:lnTo>
                  <a:lnTo>
                    <a:pt x="40" y="33"/>
                  </a:lnTo>
                  <a:lnTo>
                    <a:pt x="34" y="48"/>
                  </a:lnTo>
                  <a:lnTo>
                    <a:pt x="34" y="58"/>
                  </a:lnTo>
                  <a:lnTo>
                    <a:pt x="34" y="67"/>
                  </a:lnTo>
                  <a:lnTo>
                    <a:pt x="36" y="77"/>
                  </a:lnTo>
                  <a:lnTo>
                    <a:pt x="38" y="85"/>
                  </a:lnTo>
                  <a:lnTo>
                    <a:pt x="38" y="94"/>
                  </a:lnTo>
                  <a:lnTo>
                    <a:pt x="40" y="102"/>
                  </a:lnTo>
                  <a:lnTo>
                    <a:pt x="40" y="111"/>
                  </a:lnTo>
                  <a:lnTo>
                    <a:pt x="40" y="120"/>
                  </a:lnTo>
                  <a:lnTo>
                    <a:pt x="40" y="125"/>
                  </a:lnTo>
                  <a:lnTo>
                    <a:pt x="38" y="130"/>
                  </a:lnTo>
                  <a:lnTo>
                    <a:pt x="36" y="136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59"/>
                  </a:lnTo>
                  <a:lnTo>
                    <a:pt x="8" y="168"/>
                  </a:lnTo>
                  <a:lnTo>
                    <a:pt x="4" y="176"/>
                  </a:lnTo>
                  <a:lnTo>
                    <a:pt x="2" y="185"/>
                  </a:lnTo>
                  <a:lnTo>
                    <a:pt x="0" y="193"/>
                  </a:lnTo>
                  <a:lnTo>
                    <a:pt x="2" y="201"/>
                  </a:lnTo>
                  <a:lnTo>
                    <a:pt x="6" y="219"/>
                  </a:lnTo>
                  <a:lnTo>
                    <a:pt x="15" y="231"/>
                  </a:lnTo>
                  <a:lnTo>
                    <a:pt x="25" y="244"/>
                  </a:lnTo>
                  <a:lnTo>
                    <a:pt x="38" y="252"/>
                  </a:lnTo>
                  <a:lnTo>
                    <a:pt x="52" y="259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6"/>
                  </a:lnTo>
                  <a:lnTo>
                    <a:pt x="124" y="242"/>
                  </a:lnTo>
                  <a:lnTo>
                    <a:pt x="135" y="238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65" y="221"/>
                  </a:lnTo>
                  <a:lnTo>
                    <a:pt x="177" y="217"/>
                  </a:lnTo>
                  <a:lnTo>
                    <a:pt x="190" y="214"/>
                  </a:lnTo>
                  <a:lnTo>
                    <a:pt x="200" y="212"/>
                  </a:lnTo>
                  <a:lnTo>
                    <a:pt x="209" y="212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4" name="Freeform 276"/>
            <p:cNvSpPr>
              <a:spLocks/>
            </p:cNvSpPr>
            <p:nvPr/>
          </p:nvSpPr>
          <p:spPr bwMode="auto">
            <a:xfrm>
              <a:off x="2828" y="2899"/>
              <a:ext cx="77" cy="195"/>
            </a:xfrm>
            <a:custGeom>
              <a:avLst/>
              <a:gdLst>
                <a:gd name="T0" fmla="*/ 73 w 77"/>
                <a:gd name="T1" fmla="*/ 60 h 195"/>
                <a:gd name="T2" fmla="*/ 71 w 77"/>
                <a:gd name="T3" fmla="*/ 48 h 195"/>
                <a:gd name="T4" fmla="*/ 67 w 77"/>
                <a:gd name="T5" fmla="*/ 30 h 195"/>
                <a:gd name="T6" fmla="*/ 62 w 77"/>
                <a:gd name="T7" fmla="*/ 16 h 195"/>
                <a:gd name="T8" fmla="*/ 57 w 77"/>
                <a:gd name="T9" fmla="*/ 5 h 195"/>
                <a:gd name="T10" fmla="*/ 46 w 77"/>
                <a:gd name="T11" fmla="*/ 0 h 195"/>
                <a:gd name="T12" fmla="*/ 46 w 77"/>
                <a:gd name="T13" fmla="*/ 0 h 195"/>
                <a:gd name="T14" fmla="*/ 36 w 77"/>
                <a:gd name="T15" fmla="*/ 3 h 195"/>
                <a:gd name="T16" fmla="*/ 27 w 77"/>
                <a:gd name="T17" fmla="*/ 9 h 195"/>
                <a:gd name="T18" fmla="*/ 18 w 77"/>
                <a:gd name="T19" fmla="*/ 23 h 195"/>
                <a:gd name="T20" fmla="*/ 14 w 77"/>
                <a:gd name="T21" fmla="*/ 37 h 195"/>
                <a:gd name="T22" fmla="*/ 14 w 77"/>
                <a:gd name="T23" fmla="*/ 51 h 195"/>
                <a:gd name="T24" fmla="*/ 14 w 77"/>
                <a:gd name="T25" fmla="*/ 51 h 195"/>
                <a:gd name="T26" fmla="*/ 12 w 77"/>
                <a:gd name="T27" fmla="*/ 67 h 195"/>
                <a:gd name="T28" fmla="*/ 11 w 77"/>
                <a:gd name="T29" fmla="*/ 79 h 195"/>
                <a:gd name="T30" fmla="*/ 8 w 77"/>
                <a:gd name="T31" fmla="*/ 92 h 195"/>
                <a:gd name="T32" fmla="*/ 6 w 77"/>
                <a:gd name="T33" fmla="*/ 102 h 195"/>
                <a:gd name="T34" fmla="*/ 2 w 77"/>
                <a:gd name="T35" fmla="*/ 111 h 195"/>
                <a:gd name="T36" fmla="*/ 2 w 77"/>
                <a:gd name="T37" fmla="*/ 111 h 195"/>
                <a:gd name="T38" fmla="*/ 2 w 77"/>
                <a:gd name="T39" fmla="*/ 117 h 195"/>
                <a:gd name="T40" fmla="*/ 2 w 77"/>
                <a:gd name="T41" fmla="*/ 123 h 195"/>
                <a:gd name="T42" fmla="*/ 0 w 77"/>
                <a:gd name="T43" fmla="*/ 134 h 195"/>
                <a:gd name="T44" fmla="*/ 0 w 77"/>
                <a:gd name="T45" fmla="*/ 143 h 195"/>
                <a:gd name="T46" fmla="*/ 2 w 77"/>
                <a:gd name="T47" fmla="*/ 151 h 195"/>
                <a:gd name="T48" fmla="*/ 2 w 77"/>
                <a:gd name="T49" fmla="*/ 162 h 195"/>
                <a:gd name="T50" fmla="*/ 6 w 77"/>
                <a:gd name="T51" fmla="*/ 170 h 195"/>
                <a:gd name="T52" fmla="*/ 8 w 77"/>
                <a:gd name="T53" fmla="*/ 178 h 195"/>
                <a:gd name="T54" fmla="*/ 12 w 77"/>
                <a:gd name="T55" fmla="*/ 185 h 195"/>
                <a:gd name="T56" fmla="*/ 16 w 77"/>
                <a:gd name="T57" fmla="*/ 191 h 195"/>
                <a:gd name="T58" fmla="*/ 16 w 77"/>
                <a:gd name="T59" fmla="*/ 191 h 195"/>
                <a:gd name="T60" fmla="*/ 29 w 77"/>
                <a:gd name="T61" fmla="*/ 194 h 195"/>
                <a:gd name="T62" fmla="*/ 41 w 77"/>
                <a:gd name="T63" fmla="*/ 191 h 195"/>
                <a:gd name="T64" fmla="*/ 55 w 77"/>
                <a:gd name="T65" fmla="*/ 185 h 195"/>
                <a:gd name="T66" fmla="*/ 64 w 77"/>
                <a:gd name="T67" fmla="*/ 176 h 195"/>
                <a:gd name="T68" fmla="*/ 69 w 77"/>
                <a:gd name="T69" fmla="*/ 164 h 195"/>
                <a:gd name="T70" fmla="*/ 69 w 77"/>
                <a:gd name="T71" fmla="*/ 164 h 195"/>
                <a:gd name="T72" fmla="*/ 71 w 77"/>
                <a:gd name="T73" fmla="*/ 155 h 195"/>
                <a:gd name="T74" fmla="*/ 71 w 77"/>
                <a:gd name="T75" fmla="*/ 146 h 195"/>
                <a:gd name="T76" fmla="*/ 71 w 77"/>
                <a:gd name="T77" fmla="*/ 134 h 195"/>
                <a:gd name="T78" fmla="*/ 73 w 77"/>
                <a:gd name="T79" fmla="*/ 122 h 195"/>
                <a:gd name="T80" fmla="*/ 73 w 77"/>
                <a:gd name="T81" fmla="*/ 109 h 195"/>
                <a:gd name="T82" fmla="*/ 76 w 77"/>
                <a:gd name="T83" fmla="*/ 97 h 195"/>
                <a:gd name="T84" fmla="*/ 76 w 77"/>
                <a:gd name="T85" fmla="*/ 85 h 195"/>
                <a:gd name="T86" fmla="*/ 76 w 77"/>
                <a:gd name="T87" fmla="*/ 74 h 195"/>
                <a:gd name="T88" fmla="*/ 73 w 77"/>
                <a:gd name="T89" fmla="*/ 67 h 195"/>
                <a:gd name="T90" fmla="*/ 73 w 77"/>
                <a:gd name="T91" fmla="*/ 60 h 195"/>
                <a:gd name="T92" fmla="*/ 73 w 77"/>
                <a:gd name="T93" fmla="*/ 60 h 1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7"/>
                <a:gd name="T142" fmla="*/ 0 h 195"/>
                <a:gd name="T143" fmla="*/ 77 w 77"/>
                <a:gd name="T144" fmla="*/ 195 h 1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0"/>
                  </a:lnTo>
                  <a:lnTo>
                    <a:pt x="62" y="16"/>
                  </a:lnTo>
                  <a:lnTo>
                    <a:pt x="57" y="5"/>
                  </a:lnTo>
                  <a:lnTo>
                    <a:pt x="46" y="0"/>
                  </a:lnTo>
                  <a:lnTo>
                    <a:pt x="36" y="3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7"/>
                  </a:lnTo>
                  <a:lnTo>
                    <a:pt x="14" y="51"/>
                  </a:lnTo>
                  <a:lnTo>
                    <a:pt x="12" y="67"/>
                  </a:lnTo>
                  <a:lnTo>
                    <a:pt x="11" y="79"/>
                  </a:lnTo>
                  <a:lnTo>
                    <a:pt x="8" y="92"/>
                  </a:lnTo>
                  <a:lnTo>
                    <a:pt x="6" y="102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3"/>
                  </a:lnTo>
                  <a:lnTo>
                    <a:pt x="0" y="134"/>
                  </a:lnTo>
                  <a:lnTo>
                    <a:pt x="0" y="143"/>
                  </a:lnTo>
                  <a:lnTo>
                    <a:pt x="2" y="151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8"/>
                  </a:lnTo>
                  <a:lnTo>
                    <a:pt x="12" y="185"/>
                  </a:lnTo>
                  <a:lnTo>
                    <a:pt x="16" y="191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6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6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4"/>
                  </a:lnTo>
                  <a:lnTo>
                    <a:pt x="73" y="67"/>
                  </a:lnTo>
                  <a:lnTo>
                    <a:pt x="73" y="60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5" name="Freeform 277"/>
            <p:cNvSpPr>
              <a:spLocks/>
            </p:cNvSpPr>
            <p:nvPr/>
          </p:nvSpPr>
          <p:spPr bwMode="auto">
            <a:xfrm>
              <a:off x="2828" y="2899"/>
              <a:ext cx="77" cy="195"/>
            </a:xfrm>
            <a:custGeom>
              <a:avLst/>
              <a:gdLst>
                <a:gd name="T0" fmla="*/ 73 w 77"/>
                <a:gd name="T1" fmla="*/ 60 h 195"/>
                <a:gd name="T2" fmla="*/ 71 w 77"/>
                <a:gd name="T3" fmla="*/ 48 h 195"/>
                <a:gd name="T4" fmla="*/ 67 w 77"/>
                <a:gd name="T5" fmla="*/ 30 h 195"/>
                <a:gd name="T6" fmla="*/ 62 w 77"/>
                <a:gd name="T7" fmla="*/ 16 h 195"/>
                <a:gd name="T8" fmla="*/ 57 w 77"/>
                <a:gd name="T9" fmla="*/ 5 h 195"/>
                <a:gd name="T10" fmla="*/ 46 w 77"/>
                <a:gd name="T11" fmla="*/ 0 h 195"/>
                <a:gd name="T12" fmla="*/ 46 w 77"/>
                <a:gd name="T13" fmla="*/ 0 h 195"/>
                <a:gd name="T14" fmla="*/ 36 w 77"/>
                <a:gd name="T15" fmla="*/ 3 h 195"/>
                <a:gd name="T16" fmla="*/ 27 w 77"/>
                <a:gd name="T17" fmla="*/ 9 h 195"/>
                <a:gd name="T18" fmla="*/ 18 w 77"/>
                <a:gd name="T19" fmla="*/ 23 h 195"/>
                <a:gd name="T20" fmla="*/ 14 w 77"/>
                <a:gd name="T21" fmla="*/ 37 h 195"/>
                <a:gd name="T22" fmla="*/ 14 w 77"/>
                <a:gd name="T23" fmla="*/ 51 h 195"/>
                <a:gd name="T24" fmla="*/ 14 w 77"/>
                <a:gd name="T25" fmla="*/ 51 h 195"/>
                <a:gd name="T26" fmla="*/ 12 w 77"/>
                <a:gd name="T27" fmla="*/ 67 h 195"/>
                <a:gd name="T28" fmla="*/ 11 w 77"/>
                <a:gd name="T29" fmla="*/ 79 h 195"/>
                <a:gd name="T30" fmla="*/ 8 w 77"/>
                <a:gd name="T31" fmla="*/ 92 h 195"/>
                <a:gd name="T32" fmla="*/ 6 w 77"/>
                <a:gd name="T33" fmla="*/ 102 h 195"/>
                <a:gd name="T34" fmla="*/ 2 w 77"/>
                <a:gd name="T35" fmla="*/ 111 h 195"/>
                <a:gd name="T36" fmla="*/ 2 w 77"/>
                <a:gd name="T37" fmla="*/ 111 h 195"/>
                <a:gd name="T38" fmla="*/ 2 w 77"/>
                <a:gd name="T39" fmla="*/ 117 h 195"/>
                <a:gd name="T40" fmla="*/ 2 w 77"/>
                <a:gd name="T41" fmla="*/ 123 h 195"/>
                <a:gd name="T42" fmla="*/ 0 w 77"/>
                <a:gd name="T43" fmla="*/ 134 h 195"/>
                <a:gd name="T44" fmla="*/ 0 w 77"/>
                <a:gd name="T45" fmla="*/ 143 h 195"/>
                <a:gd name="T46" fmla="*/ 2 w 77"/>
                <a:gd name="T47" fmla="*/ 151 h 195"/>
                <a:gd name="T48" fmla="*/ 2 w 77"/>
                <a:gd name="T49" fmla="*/ 162 h 195"/>
                <a:gd name="T50" fmla="*/ 6 w 77"/>
                <a:gd name="T51" fmla="*/ 170 h 195"/>
                <a:gd name="T52" fmla="*/ 8 w 77"/>
                <a:gd name="T53" fmla="*/ 178 h 195"/>
                <a:gd name="T54" fmla="*/ 12 w 77"/>
                <a:gd name="T55" fmla="*/ 185 h 195"/>
                <a:gd name="T56" fmla="*/ 16 w 77"/>
                <a:gd name="T57" fmla="*/ 191 h 195"/>
                <a:gd name="T58" fmla="*/ 16 w 77"/>
                <a:gd name="T59" fmla="*/ 191 h 195"/>
                <a:gd name="T60" fmla="*/ 29 w 77"/>
                <a:gd name="T61" fmla="*/ 194 h 195"/>
                <a:gd name="T62" fmla="*/ 41 w 77"/>
                <a:gd name="T63" fmla="*/ 191 h 195"/>
                <a:gd name="T64" fmla="*/ 55 w 77"/>
                <a:gd name="T65" fmla="*/ 185 h 195"/>
                <a:gd name="T66" fmla="*/ 64 w 77"/>
                <a:gd name="T67" fmla="*/ 176 h 195"/>
                <a:gd name="T68" fmla="*/ 69 w 77"/>
                <a:gd name="T69" fmla="*/ 164 h 195"/>
                <a:gd name="T70" fmla="*/ 69 w 77"/>
                <a:gd name="T71" fmla="*/ 164 h 195"/>
                <a:gd name="T72" fmla="*/ 71 w 77"/>
                <a:gd name="T73" fmla="*/ 155 h 195"/>
                <a:gd name="T74" fmla="*/ 71 w 77"/>
                <a:gd name="T75" fmla="*/ 146 h 195"/>
                <a:gd name="T76" fmla="*/ 71 w 77"/>
                <a:gd name="T77" fmla="*/ 134 h 195"/>
                <a:gd name="T78" fmla="*/ 73 w 77"/>
                <a:gd name="T79" fmla="*/ 122 h 195"/>
                <a:gd name="T80" fmla="*/ 73 w 77"/>
                <a:gd name="T81" fmla="*/ 109 h 195"/>
                <a:gd name="T82" fmla="*/ 76 w 77"/>
                <a:gd name="T83" fmla="*/ 97 h 195"/>
                <a:gd name="T84" fmla="*/ 76 w 77"/>
                <a:gd name="T85" fmla="*/ 85 h 195"/>
                <a:gd name="T86" fmla="*/ 76 w 77"/>
                <a:gd name="T87" fmla="*/ 74 h 195"/>
                <a:gd name="T88" fmla="*/ 73 w 77"/>
                <a:gd name="T89" fmla="*/ 67 h 195"/>
                <a:gd name="T90" fmla="*/ 73 w 77"/>
                <a:gd name="T91" fmla="*/ 60 h 195"/>
                <a:gd name="T92" fmla="*/ 73 w 77"/>
                <a:gd name="T93" fmla="*/ 60 h 1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7"/>
                <a:gd name="T142" fmla="*/ 0 h 195"/>
                <a:gd name="T143" fmla="*/ 77 w 77"/>
                <a:gd name="T144" fmla="*/ 195 h 1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0"/>
                  </a:lnTo>
                  <a:lnTo>
                    <a:pt x="62" y="16"/>
                  </a:lnTo>
                  <a:lnTo>
                    <a:pt x="57" y="5"/>
                  </a:lnTo>
                  <a:lnTo>
                    <a:pt x="46" y="0"/>
                  </a:lnTo>
                  <a:lnTo>
                    <a:pt x="36" y="3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7"/>
                  </a:lnTo>
                  <a:lnTo>
                    <a:pt x="14" y="51"/>
                  </a:lnTo>
                  <a:lnTo>
                    <a:pt x="12" y="67"/>
                  </a:lnTo>
                  <a:lnTo>
                    <a:pt x="11" y="79"/>
                  </a:lnTo>
                  <a:lnTo>
                    <a:pt x="8" y="92"/>
                  </a:lnTo>
                  <a:lnTo>
                    <a:pt x="6" y="102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3"/>
                  </a:lnTo>
                  <a:lnTo>
                    <a:pt x="0" y="134"/>
                  </a:lnTo>
                  <a:lnTo>
                    <a:pt x="0" y="143"/>
                  </a:lnTo>
                  <a:lnTo>
                    <a:pt x="2" y="151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8"/>
                  </a:lnTo>
                  <a:lnTo>
                    <a:pt x="12" y="185"/>
                  </a:lnTo>
                  <a:lnTo>
                    <a:pt x="16" y="191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6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6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4"/>
                  </a:lnTo>
                  <a:lnTo>
                    <a:pt x="73" y="67"/>
                  </a:lnTo>
                  <a:lnTo>
                    <a:pt x="73" y="60"/>
                  </a:lnTo>
                </a:path>
              </a:pathLst>
            </a:custGeom>
            <a:noFill/>
            <a:ln w="12700" cap="rnd">
              <a:solidFill>
                <a:srgbClr val="3B595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" name="Freeform 278"/>
            <p:cNvSpPr>
              <a:spLocks/>
            </p:cNvSpPr>
            <p:nvPr/>
          </p:nvSpPr>
          <p:spPr bwMode="auto">
            <a:xfrm>
              <a:off x="2828" y="2890"/>
              <a:ext cx="77" cy="195"/>
            </a:xfrm>
            <a:custGeom>
              <a:avLst/>
              <a:gdLst>
                <a:gd name="T0" fmla="*/ 73 w 77"/>
                <a:gd name="T1" fmla="*/ 60 h 195"/>
                <a:gd name="T2" fmla="*/ 71 w 77"/>
                <a:gd name="T3" fmla="*/ 48 h 195"/>
                <a:gd name="T4" fmla="*/ 67 w 77"/>
                <a:gd name="T5" fmla="*/ 31 h 195"/>
                <a:gd name="T6" fmla="*/ 62 w 77"/>
                <a:gd name="T7" fmla="*/ 14 h 195"/>
                <a:gd name="T8" fmla="*/ 57 w 77"/>
                <a:gd name="T9" fmla="*/ 4 h 195"/>
                <a:gd name="T10" fmla="*/ 46 w 77"/>
                <a:gd name="T11" fmla="*/ 0 h 195"/>
                <a:gd name="T12" fmla="*/ 46 w 77"/>
                <a:gd name="T13" fmla="*/ 0 h 195"/>
                <a:gd name="T14" fmla="*/ 36 w 77"/>
                <a:gd name="T15" fmla="*/ 2 h 195"/>
                <a:gd name="T16" fmla="*/ 27 w 77"/>
                <a:gd name="T17" fmla="*/ 9 h 195"/>
                <a:gd name="T18" fmla="*/ 18 w 77"/>
                <a:gd name="T19" fmla="*/ 23 h 195"/>
                <a:gd name="T20" fmla="*/ 14 w 77"/>
                <a:gd name="T21" fmla="*/ 35 h 195"/>
                <a:gd name="T22" fmla="*/ 14 w 77"/>
                <a:gd name="T23" fmla="*/ 52 h 195"/>
                <a:gd name="T24" fmla="*/ 14 w 77"/>
                <a:gd name="T25" fmla="*/ 52 h 195"/>
                <a:gd name="T26" fmla="*/ 12 w 77"/>
                <a:gd name="T27" fmla="*/ 65 h 195"/>
                <a:gd name="T28" fmla="*/ 11 w 77"/>
                <a:gd name="T29" fmla="*/ 80 h 195"/>
                <a:gd name="T30" fmla="*/ 8 w 77"/>
                <a:gd name="T31" fmla="*/ 90 h 195"/>
                <a:gd name="T32" fmla="*/ 6 w 77"/>
                <a:gd name="T33" fmla="*/ 101 h 195"/>
                <a:gd name="T34" fmla="*/ 2 w 77"/>
                <a:gd name="T35" fmla="*/ 111 h 195"/>
                <a:gd name="T36" fmla="*/ 2 w 77"/>
                <a:gd name="T37" fmla="*/ 111 h 195"/>
                <a:gd name="T38" fmla="*/ 2 w 77"/>
                <a:gd name="T39" fmla="*/ 117 h 195"/>
                <a:gd name="T40" fmla="*/ 2 w 77"/>
                <a:gd name="T41" fmla="*/ 124 h 195"/>
                <a:gd name="T42" fmla="*/ 0 w 77"/>
                <a:gd name="T43" fmla="*/ 132 h 195"/>
                <a:gd name="T44" fmla="*/ 0 w 77"/>
                <a:gd name="T45" fmla="*/ 143 h 195"/>
                <a:gd name="T46" fmla="*/ 2 w 77"/>
                <a:gd name="T47" fmla="*/ 152 h 195"/>
                <a:gd name="T48" fmla="*/ 2 w 77"/>
                <a:gd name="T49" fmla="*/ 162 h 195"/>
                <a:gd name="T50" fmla="*/ 6 w 77"/>
                <a:gd name="T51" fmla="*/ 170 h 195"/>
                <a:gd name="T52" fmla="*/ 8 w 77"/>
                <a:gd name="T53" fmla="*/ 179 h 195"/>
                <a:gd name="T54" fmla="*/ 12 w 77"/>
                <a:gd name="T55" fmla="*/ 185 h 195"/>
                <a:gd name="T56" fmla="*/ 16 w 77"/>
                <a:gd name="T57" fmla="*/ 189 h 195"/>
                <a:gd name="T58" fmla="*/ 16 w 77"/>
                <a:gd name="T59" fmla="*/ 189 h 195"/>
                <a:gd name="T60" fmla="*/ 29 w 77"/>
                <a:gd name="T61" fmla="*/ 194 h 195"/>
                <a:gd name="T62" fmla="*/ 41 w 77"/>
                <a:gd name="T63" fmla="*/ 191 h 195"/>
                <a:gd name="T64" fmla="*/ 55 w 77"/>
                <a:gd name="T65" fmla="*/ 185 h 195"/>
                <a:gd name="T66" fmla="*/ 64 w 77"/>
                <a:gd name="T67" fmla="*/ 177 h 195"/>
                <a:gd name="T68" fmla="*/ 69 w 77"/>
                <a:gd name="T69" fmla="*/ 164 h 195"/>
                <a:gd name="T70" fmla="*/ 69 w 77"/>
                <a:gd name="T71" fmla="*/ 164 h 195"/>
                <a:gd name="T72" fmla="*/ 71 w 77"/>
                <a:gd name="T73" fmla="*/ 155 h 195"/>
                <a:gd name="T74" fmla="*/ 71 w 77"/>
                <a:gd name="T75" fmla="*/ 145 h 195"/>
                <a:gd name="T76" fmla="*/ 71 w 77"/>
                <a:gd name="T77" fmla="*/ 134 h 195"/>
                <a:gd name="T78" fmla="*/ 73 w 77"/>
                <a:gd name="T79" fmla="*/ 122 h 195"/>
                <a:gd name="T80" fmla="*/ 73 w 77"/>
                <a:gd name="T81" fmla="*/ 109 h 195"/>
                <a:gd name="T82" fmla="*/ 76 w 77"/>
                <a:gd name="T83" fmla="*/ 97 h 195"/>
                <a:gd name="T84" fmla="*/ 76 w 77"/>
                <a:gd name="T85" fmla="*/ 85 h 195"/>
                <a:gd name="T86" fmla="*/ 76 w 77"/>
                <a:gd name="T87" fmla="*/ 76 h 195"/>
                <a:gd name="T88" fmla="*/ 73 w 77"/>
                <a:gd name="T89" fmla="*/ 67 h 195"/>
                <a:gd name="T90" fmla="*/ 73 w 77"/>
                <a:gd name="T91" fmla="*/ 60 h 195"/>
                <a:gd name="T92" fmla="*/ 73 w 77"/>
                <a:gd name="T93" fmla="*/ 60 h 1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7"/>
                <a:gd name="T142" fmla="*/ 0 h 195"/>
                <a:gd name="T143" fmla="*/ 77 w 77"/>
                <a:gd name="T144" fmla="*/ 195 h 1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1"/>
                  </a:lnTo>
                  <a:lnTo>
                    <a:pt x="62" y="14"/>
                  </a:lnTo>
                  <a:lnTo>
                    <a:pt x="57" y="4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5"/>
                  </a:lnTo>
                  <a:lnTo>
                    <a:pt x="14" y="52"/>
                  </a:lnTo>
                  <a:lnTo>
                    <a:pt x="12" y="65"/>
                  </a:lnTo>
                  <a:lnTo>
                    <a:pt x="11" y="80"/>
                  </a:lnTo>
                  <a:lnTo>
                    <a:pt x="8" y="90"/>
                  </a:lnTo>
                  <a:lnTo>
                    <a:pt x="6" y="10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4"/>
                  </a:lnTo>
                  <a:lnTo>
                    <a:pt x="0" y="132"/>
                  </a:lnTo>
                  <a:lnTo>
                    <a:pt x="0" y="143"/>
                  </a:lnTo>
                  <a:lnTo>
                    <a:pt x="2" y="152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16" y="189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7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5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6"/>
                  </a:lnTo>
                  <a:lnTo>
                    <a:pt x="73" y="67"/>
                  </a:lnTo>
                  <a:lnTo>
                    <a:pt x="73" y="6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" name="Freeform 279"/>
            <p:cNvSpPr>
              <a:spLocks/>
            </p:cNvSpPr>
            <p:nvPr/>
          </p:nvSpPr>
          <p:spPr bwMode="auto">
            <a:xfrm>
              <a:off x="2828" y="2890"/>
              <a:ext cx="77" cy="195"/>
            </a:xfrm>
            <a:custGeom>
              <a:avLst/>
              <a:gdLst>
                <a:gd name="T0" fmla="*/ 73 w 77"/>
                <a:gd name="T1" fmla="*/ 60 h 195"/>
                <a:gd name="T2" fmla="*/ 71 w 77"/>
                <a:gd name="T3" fmla="*/ 48 h 195"/>
                <a:gd name="T4" fmla="*/ 67 w 77"/>
                <a:gd name="T5" fmla="*/ 31 h 195"/>
                <a:gd name="T6" fmla="*/ 62 w 77"/>
                <a:gd name="T7" fmla="*/ 14 h 195"/>
                <a:gd name="T8" fmla="*/ 57 w 77"/>
                <a:gd name="T9" fmla="*/ 4 h 195"/>
                <a:gd name="T10" fmla="*/ 46 w 77"/>
                <a:gd name="T11" fmla="*/ 0 h 195"/>
                <a:gd name="T12" fmla="*/ 46 w 77"/>
                <a:gd name="T13" fmla="*/ 0 h 195"/>
                <a:gd name="T14" fmla="*/ 36 w 77"/>
                <a:gd name="T15" fmla="*/ 2 h 195"/>
                <a:gd name="T16" fmla="*/ 27 w 77"/>
                <a:gd name="T17" fmla="*/ 9 h 195"/>
                <a:gd name="T18" fmla="*/ 18 w 77"/>
                <a:gd name="T19" fmla="*/ 23 h 195"/>
                <a:gd name="T20" fmla="*/ 14 w 77"/>
                <a:gd name="T21" fmla="*/ 35 h 195"/>
                <a:gd name="T22" fmla="*/ 14 w 77"/>
                <a:gd name="T23" fmla="*/ 52 h 195"/>
                <a:gd name="T24" fmla="*/ 14 w 77"/>
                <a:gd name="T25" fmla="*/ 52 h 195"/>
                <a:gd name="T26" fmla="*/ 12 w 77"/>
                <a:gd name="T27" fmla="*/ 65 h 195"/>
                <a:gd name="T28" fmla="*/ 11 w 77"/>
                <a:gd name="T29" fmla="*/ 80 h 195"/>
                <a:gd name="T30" fmla="*/ 8 w 77"/>
                <a:gd name="T31" fmla="*/ 90 h 195"/>
                <a:gd name="T32" fmla="*/ 6 w 77"/>
                <a:gd name="T33" fmla="*/ 101 h 195"/>
                <a:gd name="T34" fmla="*/ 2 w 77"/>
                <a:gd name="T35" fmla="*/ 111 h 195"/>
                <a:gd name="T36" fmla="*/ 2 w 77"/>
                <a:gd name="T37" fmla="*/ 111 h 195"/>
                <a:gd name="T38" fmla="*/ 2 w 77"/>
                <a:gd name="T39" fmla="*/ 117 h 195"/>
                <a:gd name="T40" fmla="*/ 2 w 77"/>
                <a:gd name="T41" fmla="*/ 124 h 195"/>
                <a:gd name="T42" fmla="*/ 0 w 77"/>
                <a:gd name="T43" fmla="*/ 132 h 195"/>
                <a:gd name="T44" fmla="*/ 0 w 77"/>
                <a:gd name="T45" fmla="*/ 143 h 195"/>
                <a:gd name="T46" fmla="*/ 2 w 77"/>
                <a:gd name="T47" fmla="*/ 152 h 195"/>
                <a:gd name="T48" fmla="*/ 2 w 77"/>
                <a:gd name="T49" fmla="*/ 162 h 195"/>
                <a:gd name="T50" fmla="*/ 6 w 77"/>
                <a:gd name="T51" fmla="*/ 170 h 195"/>
                <a:gd name="T52" fmla="*/ 8 w 77"/>
                <a:gd name="T53" fmla="*/ 179 h 195"/>
                <a:gd name="T54" fmla="*/ 12 w 77"/>
                <a:gd name="T55" fmla="*/ 185 h 195"/>
                <a:gd name="T56" fmla="*/ 16 w 77"/>
                <a:gd name="T57" fmla="*/ 189 h 195"/>
                <a:gd name="T58" fmla="*/ 16 w 77"/>
                <a:gd name="T59" fmla="*/ 189 h 195"/>
                <a:gd name="T60" fmla="*/ 29 w 77"/>
                <a:gd name="T61" fmla="*/ 194 h 195"/>
                <a:gd name="T62" fmla="*/ 41 w 77"/>
                <a:gd name="T63" fmla="*/ 191 h 195"/>
                <a:gd name="T64" fmla="*/ 55 w 77"/>
                <a:gd name="T65" fmla="*/ 185 h 195"/>
                <a:gd name="T66" fmla="*/ 64 w 77"/>
                <a:gd name="T67" fmla="*/ 177 h 195"/>
                <a:gd name="T68" fmla="*/ 69 w 77"/>
                <a:gd name="T69" fmla="*/ 164 h 195"/>
                <a:gd name="T70" fmla="*/ 69 w 77"/>
                <a:gd name="T71" fmla="*/ 164 h 195"/>
                <a:gd name="T72" fmla="*/ 71 w 77"/>
                <a:gd name="T73" fmla="*/ 155 h 195"/>
                <a:gd name="T74" fmla="*/ 71 w 77"/>
                <a:gd name="T75" fmla="*/ 145 h 195"/>
                <a:gd name="T76" fmla="*/ 71 w 77"/>
                <a:gd name="T77" fmla="*/ 134 h 195"/>
                <a:gd name="T78" fmla="*/ 73 w 77"/>
                <a:gd name="T79" fmla="*/ 122 h 195"/>
                <a:gd name="T80" fmla="*/ 73 w 77"/>
                <a:gd name="T81" fmla="*/ 109 h 195"/>
                <a:gd name="T82" fmla="*/ 76 w 77"/>
                <a:gd name="T83" fmla="*/ 97 h 195"/>
                <a:gd name="T84" fmla="*/ 76 w 77"/>
                <a:gd name="T85" fmla="*/ 85 h 195"/>
                <a:gd name="T86" fmla="*/ 76 w 77"/>
                <a:gd name="T87" fmla="*/ 76 h 195"/>
                <a:gd name="T88" fmla="*/ 73 w 77"/>
                <a:gd name="T89" fmla="*/ 67 h 195"/>
                <a:gd name="T90" fmla="*/ 73 w 77"/>
                <a:gd name="T91" fmla="*/ 60 h 195"/>
                <a:gd name="T92" fmla="*/ 73 w 77"/>
                <a:gd name="T93" fmla="*/ 60 h 1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7"/>
                <a:gd name="T142" fmla="*/ 0 h 195"/>
                <a:gd name="T143" fmla="*/ 77 w 77"/>
                <a:gd name="T144" fmla="*/ 195 h 1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1"/>
                  </a:lnTo>
                  <a:lnTo>
                    <a:pt x="62" y="14"/>
                  </a:lnTo>
                  <a:lnTo>
                    <a:pt x="57" y="4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5"/>
                  </a:lnTo>
                  <a:lnTo>
                    <a:pt x="14" y="52"/>
                  </a:lnTo>
                  <a:lnTo>
                    <a:pt x="12" y="65"/>
                  </a:lnTo>
                  <a:lnTo>
                    <a:pt x="11" y="80"/>
                  </a:lnTo>
                  <a:lnTo>
                    <a:pt x="8" y="90"/>
                  </a:lnTo>
                  <a:lnTo>
                    <a:pt x="6" y="10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4"/>
                  </a:lnTo>
                  <a:lnTo>
                    <a:pt x="0" y="132"/>
                  </a:lnTo>
                  <a:lnTo>
                    <a:pt x="0" y="143"/>
                  </a:lnTo>
                  <a:lnTo>
                    <a:pt x="2" y="152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16" y="189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7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5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6"/>
                  </a:lnTo>
                  <a:lnTo>
                    <a:pt x="73" y="67"/>
                  </a:lnTo>
                  <a:lnTo>
                    <a:pt x="73" y="60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8" name="Freeform 280"/>
            <p:cNvSpPr>
              <a:spLocks/>
            </p:cNvSpPr>
            <p:nvPr/>
          </p:nvSpPr>
          <p:spPr bwMode="auto">
            <a:xfrm>
              <a:off x="2729" y="2918"/>
              <a:ext cx="100" cy="110"/>
            </a:xfrm>
            <a:custGeom>
              <a:avLst/>
              <a:gdLst>
                <a:gd name="T0" fmla="*/ 99 w 100"/>
                <a:gd name="T1" fmla="*/ 56 h 110"/>
                <a:gd name="T2" fmla="*/ 90 w 100"/>
                <a:gd name="T3" fmla="*/ 50 h 110"/>
                <a:gd name="T4" fmla="*/ 78 w 100"/>
                <a:gd name="T5" fmla="*/ 37 h 110"/>
                <a:gd name="T6" fmla="*/ 64 w 100"/>
                <a:gd name="T7" fmla="*/ 27 h 110"/>
                <a:gd name="T8" fmla="*/ 52 w 100"/>
                <a:gd name="T9" fmla="*/ 16 h 110"/>
                <a:gd name="T10" fmla="*/ 44 w 100"/>
                <a:gd name="T11" fmla="*/ 5 h 110"/>
                <a:gd name="T12" fmla="*/ 44 w 100"/>
                <a:gd name="T13" fmla="*/ 5 h 110"/>
                <a:gd name="T14" fmla="*/ 33 w 100"/>
                <a:gd name="T15" fmla="*/ 0 h 110"/>
                <a:gd name="T16" fmla="*/ 23 w 100"/>
                <a:gd name="T17" fmla="*/ 0 h 110"/>
                <a:gd name="T18" fmla="*/ 9 w 100"/>
                <a:gd name="T19" fmla="*/ 4 h 110"/>
                <a:gd name="T20" fmla="*/ 4 w 100"/>
                <a:gd name="T21" fmla="*/ 12 h 110"/>
                <a:gd name="T22" fmla="*/ 2 w 100"/>
                <a:gd name="T23" fmla="*/ 25 h 110"/>
                <a:gd name="T24" fmla="*/ 2 w 100"/>
                <a:gd name="T25" fmla="*/ 25 h 110"/>
                <a:gd name="T26" fmla="*/ 4 w 100"/>
                <a:gd name="T27" fmla="*/ 35 h 110"/>
                <a:gd name="T28" fmla="*/ 6 w 100"/>
                <a:gd name="T29" fmla="*/ 46 h 110"/>
                <a:gd name="T30" fmla="*/ 6 w 100"/>
                <a:gd name="T31" fmla="*/ 55 h 110"/>
                <a:gd name="T32" fmla="*/ 6 w 100"/>
                <a:gd name="T33" fmla="*/ 62 h 110"/>
                <a:gd name="T34" fmla="*/ 2 w 100"/>
                <a:gd name="T35" fmla="*/ 69 h 110"/>
                <a:gd name="T36" fmla="*/ 2 w 100"/>
                <a:gd name="T37" fmla="*/ 69 h 110"/>
                <a:gd name="T38" fmla="*/ 0 w 100"/>
                <a:gd name="T39" fmla="*/ 78 h 110"/>
                <a:gd name="T40" fmla="*/ 0 w 100"/>
                <a:gd name="T41" fmla="*/ 85 h 110"/>
                <a:gd name="T42" fmla="*/ 4 w 100"/>
                <a:gd name="T43" fmla="*/ 96 h 110"/>
                <a:gd name="T44" fmla="*/ 9 w 100"/>
                <a:gd name="T45" fmla="*/ 104 h 110"/>
                <a:gd name="T46" fmla="*/ 18 w 100"/>
                <a:gd name="T47" fmla="*/ 109 h 110"/>
                <a:gd name="T48" fmla="*/ 18 w 100"/>
                <a:gd name="T49" fmla="*/ 109 h 110"/>
                <a:gd name="T50" fmla="*/ 27 w 100"/>
                <a:gd name="T51" fmla="*/ 109 h 110"/>
                <a:gd name="T52" fmla="*/ 39 w 100"/>
                <a:gd name="T53" fmla="*/ 106 h 110"/>
                <a:gd name="T54" fmla="*/ 50 w 100"/>
                <a:gd name="T55" fmla="*/ 101 h 110"/>
                <a:gd name="T56" fmla="*/ 58 w 100"/>
                <a:gd name="T57" fmla="*/ 94 h 110"/>
                <a:gd name="T58" fmla="*/ 64 w 100"/>
                <a:gd name="T59" fmla="*/ 88 h 110"/>
                <a:gd name="T60" fmla="*/ 64 w 100"/>
                <a:gd name="T61" fmla="*/ 88 h 110"/>
                <a:gd name="T62" fmla="*/ 71 w 100"/>
                <a:gd name="T63" fmla="*/ 79 h 110"/>
                <a:gd name="T64" fmla="*/ 82 w 100"/>
                <a:gd name="T65" fmla="*/ 73 h 110"/>
                <a:gd name="T66" fmla="*/ 90 w 100"/>
                <a:gd name="T67" fmla="*/ 64 h 110"/>
                <a:gd name="T68" fmla="*/ 96 w 100"/>
                <a:gd name="T69" fmla="*/ 58 h 110"/>
                <a:gd name="T70" fmla="*/ 99 w 100"/>
                <a:gd name="T71" fmla="*/ 56 h 110"/>
                <a:gd name="T72" fmla="*/ 99 w 100"/>
                <a:gd name="T73" fmla="*/ 56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110"/>
                <a:gd name="T113" fmla="*/ 100 w 100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110">
                  <a:moveTo>
                    <a:pt x="99" y="56"/>
                  </a:moveTo>
                  <a:lnTo>
                    <a:pt x="90" y="50"/>
                  </a:lnTo>
                  <a:lnTo>
                    <a:pt x="78" y="37"/>
                  </a:lnTo>
                  <a:lnTo>
                    <a:pt x="64" y="27"/>
                  </a:lnTo>
                  <a:lnTo>
                    <a:pt x="52" y="16"/>
                  </a:lnTo>
                  <a:lnTo>
                    <a:pt x="44" y="5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9" y="4"/>
                  </a:lnTo>
                  <a:lnTo>
                    <a:pt x="4" y="12"/>
                  </a:lnTo>
                  <a:lnTo>
                    <a:pt x="2" y="25"/>
                  </a:lnTo>
                  <a:lnTo>
                    <a:pt x="4" y="35"/>
                  </a:lnTo>
                  <a:lnTo>
                    <a:pt x="6" y="46"/>
                  </a:lnTo>
                  <a:lnTo>
                    <a:pt x="6" y="55"/>
                  </a:lnTo>
                  <a:lnTo>
                    <a:pt x="6" y="62"/>
                  </a:lnTo>
                  <a:lnTo>
                    <a:pt x="2" y="69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4" y="96"/>
                  </a:lnTo>
                  <a:lnTo>
                    <a:pt x="9" y="104"/>
                  </a:lnTo>
                  <a:lnTo>
                    <a:pt x="18" y="109"/>
                  </a:lnTo>
                  <a:lnTo>
                    <a:pt x="27" y="109"/>
                  </a:lnTo>
                  <a:lnTo>
                    <a:pt x="39" y="106"/>
                  </a:lnTo>
                  <a:lnTo>
                    <a:pt x="50" y="101"/>
                  </a:lnTo>
                  <a:lnTo>
                    <a:pt x="58" y="94"/>
                  </a:lnTo>
                  <a:lnTo>
                    <a:pt x="64" y="88"/>
                  </a:lnTo>
                  <a:lnTo>
                    <a:pt x="71" y="79"/>
                  </a:lnTo>
                  <a:lnTo>
                    <a:pt x="82" y="73"/>
                  </a:lnTo>
                  <a:lnTo>
                    <a:pt x="90" y="64"/>
                  </a:lnTo>
                  <a:lnTo>
                    <a:pt x="96" y="58"/>
                  </a:lnTo>
                  <a:lnTo>
                    <a:pt x="99" y="5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9" name="Freeform 281"/>
            <p:cNvSpPr>
              <a:spLocks/>
            </p:cNvSpPr>
            <p:nvPr/>
          </p:nvSpPr>
          <p:spPr bwMode="auto">
            <a:xfrm>
              <a:off x="2729" y="2918"/>
              <a:ext cx="100" cy="110"/>
            </a:xfrm>
            <a:custGeom>
              <a:avLst/>
              <a:gdLst>
                <a:gd name="T0" fmla="*/ 99 w 100"/>
                <a:gd name="T1" fmla="*/ 56 h 110"/>
                <a:gd name="T2" fmla="*/ 90 w 100"/>
                <a:gd name="T3" fmla="*/ 50 h 110"/>
                <a:gd name="T4" fmla="*/ 78 w 100"/>
                <a:gd name="T5" fmla="*/ 37 h 110"/>
                <a:gd name="T6" fmla="*/ 64 w 100"/>
                <a:gd name="T7" fmla="*/ 27 h 110"/>
                <a:gd name="T8" fmla="*/ 52 w 100"/>
                <a:gd name="T9" fmla="*/ 16 h 110"/>
                <a:gd name="T10" fmla="*/ 44 w 100"/>
                <a:gd name="T11" fmla="*/ 5 h 110"/>
                <a:gd name="T12" fmla="*/ 44 w 100"/>
                <a:gd name="T13" fmla="*/ 5 h 110"/>
                <a:gd name="T14" fmla="*/ 33 w 100"/>
                <a:gd name="T15" fmla="*/ 0 h 110"/>
                <a:gd name="T16" fmla="*/ 23 w 100"/>
                <a:gd name="T17" fmla="*/ 0 h 110"/>
                <a:gd name="T18" fmla="*/ 9 w 100"/>
                <a:gd name="T19" fmla="*/ 4 h 110"/>
                <a:gd name="T20" fmla="*/ 4 w 100"/>
                <a:gd name="T21" fmla="*/ 12 h 110"/>
                <a:gd name="T22" fmla="*/ 2 w 100"/>
                <a:gd name="T23" fmla="*/ 25 h 110"/>
                <a:gd name="T24" fmla="*/ 2 w 100"/>
                <a:gd name="T25" fmla="*/ 25 h 110"/>
                <a:gd name="T26" fmla="*/ 4 w 100"/>
                <a:gd name="T27" fmla="*/ 35 h 110"/>
                <a:gd name="T28" fmla="*/ 6 w 100"/>
                <a:gd name="T29" fmla="*/ 46 h 110"/>
                <a:gd name="T30" fmla="*/ 6 w 100"/>
                <a:gd name="T31" fmla="*/ 55 h 110"/>
                <a:gd name="T32" fmla="*/ 6 w 100"/>
                <a:gd name="T33" fmla="*/ 62 h 110"/>
                <a:gd name="T34" fmla="*/ 2 w 100"/>
                <a:gd name="T35" fmla="*/ 69 h 110"/>
                <a:gd name="T36" fmla="*/ 2 w 100"/>
                <a:gd name="T37" fmla="*/ 69 h 110"/>
                <a:gd name="T38" fmla="*/ 0 w 100"/>
                <a:gd name="T39" fmla="*/ 78 h 110"/>
                <a:gd name="T40" fmla="*/ 0 w 100"/>
                <a:gd name="T41" fmla="*/ 85 h 110"/>
                <a:gd name="T42" fmla="*/ 4 w 100"/>
                <a:gd name="T43" fmla="*/ 96 h 110"/>
                <a:gd name="T44" fmla="*/ 9 w 100"/>
                <a:gd name="T45" fmla="*/ 104 h 110"/>
                <a:gd name="T46" fmla="*/ 18 w 100"/>
                <a:gd name="T47" fmla="*/ 109 h 110"/>
                <a:gd name="T48" fmla="*/ 18 w 100"/>
                <a:gd name="T49" fmla="*/ 109 h 110"/>
                <a:gd name="T50" fmla="*/ 27 w 100"/>
                <a:gd name="T51" fmla="*/ 109 h 110"/>
                <a:gd name="T52" fmla="*/ 39 w 100"/>
                <a:gd name="T53" fmla="*/ 106 h 110"/>
                <a:gd name="T54" fmla="*/ 50 w 100"/>
                <a:gd name="T55" fmla="*/ 101 h 110"/>
                <a:gd name="T56" fmla="*/ 58 w 100"/>
                <a:gd name="T57" fmla="*/ 94 h 110"/>
                <a:gd name="T58" fmla="*/ 64 w 100"/>
                <a:gd name="T59" fmla="*/ 88 h 110"/>
                <a:gd name="T60" fmla="*/ 64 w 100"/>
                <a:gd name="T61" fmla="*/ 88 h 110"/>
                <a:gd name="T62" fmla="*/ 71 w 100"/>
                <a:gd name="T63" fmla="*/ 79 h 110"/>
                <a:gd name="T64" fmla="*/ 82 w 100"/>
                <a:gd name="T65" fmla="*/ 73 h 110"/>
                <a:gd name="T66" fmla="*/ 90 w 100"/>
                <a:gd name="T67" fmla="*/ 64 h 110"/>
                <a:gd name="T68" fmla="*/ 96 w 100"/>
                <a:gd name="T69" fmla="*/ 58 h 110"/>
                <a:gd name="T70" fmla="*/ 99 w 100"/>
                <a:gd name="T71" fmla="*/ 56 h 110"/>
                <a:gd name="T72" fmla="*/ 99 w 100"/>
                <a:gd name="T73" fmla="*/ 56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110"/>
                <a:gd name="T113" fmla="*/ 100 w 100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110">
                  <a:moveTo>
                    <a:pt x="99" y="56"/>
                  </a:moveTo>
                  <a:lnTo>
                    <a:pt x="90" y="50"/>
                  </a:lnTo>
                  <a:lnTo>
                    <a:pt x="78" y="37"/>
                  </a:lnTo>
                  <a:lnTo>
                    <a:pt x="64" y="27"/>
                  </a:lnTo>
                  <a:lnTo>
                    <a:pt x="52" y="16"/>
                  </a:lnTo>
                  <a:lnTo>
                    <a:pt x="44" y="5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9" y="4"/>
                  </a:lnTo>
                  <a:lnTo>
                    <a:pt x="4" y="12"/>
                  </a:lnTo>
                  <a:lnTo>
                    <a:pt x="2" y="25"/>
                  </a:lnTo>
                  <a:lnTo>
                    <a:pt x="4" y="35"/>
                  </a:lnTo>
                  <a:lnTo>
                    <a:pt x="6" y="46"/>
                  </a:lnTo>
                  <a:lnTo>
                    <a:pt x="6" y="55"/>
                  </a:lnTo>
                  <a:lnTo>
                    <a:pt x="6" y="62"/>
                  </a:lnTo>
                  <a:lnTo>
                    <a:pt x="2" y="69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4" y="96"/>
                  </a:lnTo>
                  <a:lnTo>
                    <a:pt x="9" y="104"/>
                  </a:lnTo>
                  <a:lnTo>
                    <a:pt x="18" y="109"/>
                  </a:lnTo>
                  <a:lnTo>
                    <a:pt x="27" y="109"/>
                  </a:lnTo>
                  <a:lnTo>
                    <a:pt x="39" y="106"/>
                  </a:lnTo>
                  <a:lnTo>
                    <a:pt x="50" y="101"/>
                  </a:lnTo>
                  <a:lnTo>
                    <a:pt x="58" y="94"/>
                  </a:lnTo>
                  <a:lnTo>
                    <a:pt x="64" y="88"/>
                  </a:lnTo>
                  <a:lnTo>
                    <a:pt x="71" y="79"/>
                  </a:lnTo>
                  <a:lnTo>
                    <a:pt x="82" y="73"/>
                  </a:lnTo>
                  <a:lnTo>
                    <a:pt x="90" y="64"/>
                  </a:lnTo>
                  <a:lnTo>
                    <a:pt x="96" y="58"/>
                  </a:lnTo>
                  <a:lnTo>
                    <a:pt x="99" y="56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0" name="Freeform 282"/>
            <p:cNvSpPr>
              <a:spLocks/>
            </p:cNvSpPr>
            <p:nvPr/>
          </p:nvSpPr>
          <p:spPr bwMode="auto">
            <a:xfrm>
              <a:off x="2391" y="2814"/>
              <a:ext cx="56" cy="56"/>
            </a:xfrm>
            <a:custGeom>
              <a:avLst/>
              <a:gdLst>
                <a:gd name="T0" fmla="*/ 27 w 56"/>
                <a:gd name="T1" fmla="*/ 55 h 56"/>
                <a:gd name="T2" fmla="*/ 36 w 56"/>
                <a:gd name="T3" fmla="*/ 52 h 56"/>
                <a:gd name="T4" fmla="*/ 44 w 56"/>
                <a:gd name="T5" fmla="*/ 48 h 56"/>
                <a:gd name="T6" fmla="*/ 50 w 56"/>
                <a:gd name="T7" fmla="*/ 41 h 56"/>
                <a:gd name="T8" fmla="*/ 52 w 56"/>
                <a:gd name="T9" fmla="*/ 35 h 56"/>
                <a:gd name="T10" fmla="*/ 55 w 56"/>
                <a:gd name="T11" fmla="*/ 27 h 56"/>
                <a:gd name="T12" fmla="*/ 55 w 56"/>
                <a:gd name="T13" fmla="*/ 27 h 56"/>
                <a:gd name="T14" fmla="*/ 52 w 56"/>
                <a:gd name="T15" fmla="*/ 18 h 56"/>
                <a:gd name="T16" fmla="*/ 50 w 56"/>
                <a:gd name="T17" fmla="*/ 11 h 56"/>
                <a:gd name="T18" fmla="*/ 44 w 56"/>
                <a:gd name="T19" fmla="*/ 4 h 56"/>
                <a:gd name="T20" fmla="*/ 36 w 56"/>
                <a:gd name="T21" fmla="*/ 0 h 56"/>
                <a:gd name="T22" fmla="*/ 27 w 56"/>
                <a:gd name="T23" fmla="*/ 0 h 56"/>
                <a:gd name="T24" fmla="*/ 27 w 56"/>
                <a:gd name="T25" fmla="*/ 0 h 56"/>
                <a:gd name="T26" fmla="*/ 18 w 56"/>
                <a:gd name="T27" fmla="*/ 0 h 56"/>
                <a:gd name="T28" fmla="*/ 11 w 56"/>
                <a:gd name="T29" fmla="*/ 4 h 56"/>
                <a:gd name="T30" fmla="*/ 4 w 56"/>
                <a:gd name="T31" fmla="*/ 11 h 56"/>
                <a:gd name="T32" fmla="*/ 0 w 56"/>
                <a:gd name="T33" fmla="*/ 18 h 56"/>
                <a:gd name="T34" fmla="*/ 0 w 56"/>
                <a:gd name="T35" fmla="*/ 27 h 56"/>
                <a:gd name="T36" fmla="*/ 0 w 56"/>
                <a:gd name="T37" fmla="*/ 27 h 56"/>
                <a:gd name="T38" fmla="*/ 0 w 56"/>
                <a:gd name="T39" fmla="*/ 35 h 56"/>
                <a:gd name="T40" fmla="*/ 4 w 56"/>
                <a:gd name="T41" fmla="*/ 41 h 56"/>
                <a:gd name="T42" fmla="*/ 11 w 56"/>
                <a:gd name="T43" fmla="*/ 48 h 56"/>
                <a:gd name="T44" fmla="*/ 18 w 56"/>
                <a:gd name="T45" fmla="*/ 52 h 56"/>
                <a:gd name="T46" fmla="*/ 27 w 56"/>
                <a:gd name="T47" fmla="*/ 55 h 56"/>
                <a:gd name="T48" fmla="*/ 27 w 56"/>
                <a:gd name="T49" fmla="*/ 55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56"/>
                <a:gd name="T77" fmla="*/ 56 w 56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0" y="41"/>
                  </a:lnTo>
                  <a:lnTo>
                    <a:pt x="52" y="35"/>
                  </a:lnTo>
                  <a:lnTo>
                    <a:pt x="55" y="27"/>
                  </a:lnTo>
                  <a:lnTo>
                    <a:pt x="52" y="18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4" y="41"/>
                  </a:lnTo>
                  <a:lnTo>
                    <a:pt x="11" y="48"/>
                  </a:lnTo>
                  <a:lnTo>
                    <a:pt x="18" y="52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1" name="Freeform 283"/>
            <p:cNvSpPr>
              <a:spLocks/>
            </p:cNvSpPr>
            <p:nvPr/>
          </p:nvSpPr>
          <p:spPr bwMode="auto">
            <a:xfrm>
              <a:off x="2391" y="2814"/>
              <a:ext cx="56" cy="56"/>
            </a:xfrm>
            <a:custGeom>
              <a:avLst/>
              <a:gdLst>
                <a:gd name="T0" fmla="*/ 27 w 56"/>
                <a:gd name="T1" fmla="*/ 55 h 56"/>
                <a:gd name="T2" fmla="*/ 36 w 56"/>
                <a:gd name="T3" fmla="*/ 52 h 56"/>
                <a:gd name="T4" fmla="*/ 44 w 56"/>
                <a:gd name="T5" fmla="*/ 48 h 56"/>
                <a:gd name="T6" fmla="*/ 50 w 56"/>
                <a:gd name="T7" fmla="*/ 41 h 56"/>
                <a:gd name="T8" fmla="*/ 52 w 56"/>
                <a:gd name="T9" fmla="*/ 35 h 56"/>
                <a:gd name="T10" fmla="*/ 55 w 56"/>
                <a:gd name="T11" fmla="*/ 27 h 56"/>
                <a:gd name="T12" fmla="*/ 55 w 56"/>
                <a:gd name="T13" fmla="*/ 27 h 56"/>
                <a:gd name="T14" fmla="*/ 52 w 56"/>
                <a:gd name="T15" fmla="*/ 18 h 56"/>
                <a:gd name="T16" fmla="*/ 50 w 56"/>
                <a:gd name="T17" fmla="*/ 11 h 56"/>
                <a:gd name="T18" fmla="*/ 44 w 56"/>
                <a:gd name="T19" fmla="*/ 4 h 56"/>
                <a:gd name="T20" fmla="*/ 36 w 56"/>
                <a:gd name="T21" fmla="*/ 0 h 56"/>
                <a:gd name="T22" fmla="*/ 27 w 56"/>
                <a:gd name="T23" fmla="*/ 0 h 56"/>
                <a:gd name="T24" fmla="*/ 27 w 56"/>
                <a:gd name="T25" fmla="*/ 0 h 56"/>
                <a:gd name="T26" fmla="*/ 18 w 56"/>
                <a:gd name="T27" fmla="*/ 0 h 56"/>
                <a:gd name="T28" fmla="*/ 11 w 56"/>
                <a:gd name="T29" fmla="*/ 4 h 56"/>
                <a:gd name="T30" fmla="*/ 4 w 56"/>
                <a:gd name="T31" fmla="*/ 11 h 56"/>
                <a:gd name="T32" fmla="*/ 0 w 56"/>
                <a:gd name="T33" fmla="*/ 18 h 56"/>
                <a:gd name="T34" fmla="*/ 0 w 56"/>
                <a:gd name="T35" fmla="*/ 27 h 56"/>
                <a:gd name="T36" fmla="*/ 0 w 56"/>
                <a:gd name="T37" fmla="*/ 27 h 56"/>
                <a:gd name="T38" fmla="*/ 0 w 56"/>
                <a:gd name="T39" fmla="*/ 35 h 56"/>
                <a:gd name="T40" fmla="*/ 4 w 56"/>
                <a:gd name="T41" fmla="*/ 41 h 56"/>
                <a:gd name="T42" fmla="*/ 11 w 56"/>
                <a:gd name="T43" fmla="*/ 48 h 56"/>
                <a:gd name="T44" fmla="*/ 18 w 56"/>
                <a:gd name="T45" fmla="*/ 52 h 56"/>
                <a:gd name="T46" fmla="*/ 27 w 56"/>
                <a:gd name="T47" fmla="*/ 55 h 56"/>
                <a:gd name="T48" fmla="*/ 27 w 56"/>
                <a:gd name="T49" fmla="*/ 55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56"/>
                <a:gd name="T77" fmla="*/ 56 w 56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0" y="41"/>
                  </a:lnTo>
                  <a:lnTo>
                    <a:pt x="52" y="35"/>
                  </a:lnTo>
                  <a:lnTo>
                    <a:pt x="55" y="27"/>
                  </a:lnTo>
                  <a:lnTo>
                    <a:pt x="52" y="18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4" y="41"/>
                  </a:lnTo>
                  <a:lnTo>
                    <a:pt x="11" y="48"/>
                  </a:lnTo>
                  <a:lnTo>
                    <a:pt x="18" y="52"/>
                  </a:lnTo>
                  <a:lnTo>
                    <a:pt x="27" y="55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2" name="Freeform 284"/>
            <p:cNvSpPr>
              <a:spLocks/>
            </p:cNvSpPr>
            <p:nvPr/>
          </p:nvSpPr>
          <p:spPr bwMode="auto">
            <a:xfrm>
              <a:off x="2474" y="2780"/>
              <a:ext cx="56" cy="56"/>
            </a:xfrm>
            <a:custGeom>
              <a:avLst/>
              <a:gdLst>
                <a:gd name="T0" fmla="*/ 27 w 56"/>
                <a:gd name="T1" fmla="*/ 55 h 56"/>
                <a:gd name="T2" fmla="*/ 36 w 56"/>
                <a:gd name="T3" fmla="*/ 52 h 56"/>
                <a:gd name="T4" fmla="*/ 41 w 56"/>
                <a:gd name="T5" fmla="*/ 50 h 56"/>
                <a:gd name="T6" fmla="*/ 48 w 56"/>
                <a:gd name="T7" fmla="*/ 45 h 56"/>
                <a:gd name="T8" fmla="*/ 52 w 56"/>
                <a:gd name="T9" fmla="*/ 36 h 56"/>
                <a:gd name="T10" fmla="*/ 55 w 56"/>
                <a:gd name="T11" fmla="*/ 27 h 56"/>
                <a:gd name="T12" fmla="*/ 55 w 56"/>
                <a:gd name="T13" fmla="*/ 27 h 56"/>
                <a:gd name="T14" fmla="*/ 52 w 56"/>
                <a:gd name="T15" fmla="*/ 19 h 56"/>
                <a:gd name="T16" fmla="*/ 48 w 56"/>
                <a:gd name="T17" fmla="*/ 11 h 56"/>
                <a:gd name="T18" fmla="*/ 41 w 56"/>
                <a:gd name="T19" fmla="*/ 4 h 56"/>
                <a:gd name="T20" fmla="*/ 36 w 56"/>
                <a:gd name="T21" fmla="*/ 0 h 56"/>
                <a:gd name="T22" fmla="*/ 27 w 56"/>
                <a:gd name="T23" fmla="*/ 0 h 56"/>
                <a:gd name="T24" fmla="*/ 27 w 56"/>
                <a:gd name="T25" fmla="*/ 0 h 56"/>
                <a:gd name="T26" fmla="*/ 18 w 56"/>
                <a:gd name="T27" fmla="*/ 0 h 56"/>
                <a:gd name="T28" fmla="*/ 11 w 56"/>
                <a:gd name="T29" fmla="*/ 4 h 56"/>
                <a:gd name="T30" fmla="*/ 4 w 56"/>
                <a:gd name="T31" fmla="*/ 11 h 56"/>
                <a:gd name="T32" fmla="*/ 0 w 56"/>
                <a:gd name="T33" fmla="*/ 19 h 56"/>
                <a:gd name="T34" fmla="*/ 0 w 56"/>
                <a:gd name="T35" fmla="*/ 27 h 56"/>
                <a:gd name="T36" fmla="*/ 0 w 56"/>
                <a:gd name="T37" fmla="*/ 27 h 56"/>
                <a:gd name="T38" fmla="*/ 0 w 56"/>
                <a:gd name="T39" fmla="*/ 36 h 56"/>
                <a:gd name="T40" fmla="*/ 4 w 56"/>
                <a:gd name="T41" fmla="*/ 45 h 56"/>
                <a:gd name="T42" fmla="*/ 11 w 56"/>
                <a:gd name="T43" fmla="*/ 50 h 56"/>
                <a:gd name="T44" fmla="*/ 18 w 56"/>
                <a:gd name="T45" fmla="*/ 52 h 56"/>
                <a:gd name="T46" fmla="*/ 27 w 56"/>
                <a:gd name="T47" fmla="*/ 55 h 56"/>
                <a:gd name="T48" fmla="*/ 27 w 56"/>
                <a:gd name="T49" fmla="*/ 55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56"/>
                <a:gd name="T77" fmla="*/ 56 w 56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1" y="50"/>
                  </a:lnTo>
                  <a:lnTo>
                    <a:pt x="48" y="45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48" y="11"/>
                  </a:lnTo>
                  <a:lnTo>
                    <a:pt x="41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5"/>
                  </a:lnTo>
                  <a:lnTo>
                    <a:pt x="11" y="50"/>
                  </a:lnTo>
                  <a:lnTo>
                    <a:pt x="18" y="52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3" name="Freeform 285"/>
            <p:cNvSpPr>
              <a:spLocks/>
            </p:cNvSpPr>
            <p:nvPr/>
          </p:nvSpPr>
          <p:spPr bwMode="auto">
            <a:xfrm>
              <a:off x="2474" y="2780"/>
              <a:ext cx="56" cy="56"/>
            </a:xfrm>
            <a:custGeom>
              <a:avLst/>
              <a:gdLst>
                <a:gd name="T0" fmla="*/ 27 w 56"/>
                <a:gd name="T1" fmla="*/ 55 h 56"/>
                <a:gd name="T2" fmla="*/ 36 w 56"/>
                <a:gd name="T3" fmla="*/ 52 h 56"/>
                <a:gd name="T4" fmla="*/ 41 w 56"/>
                <a:gd name="T5" fmla="*/ 50 h 56"/>
                <a:gd name="T6" fmla="*/ 48 w 56"/>
                <a:gd name="T7" fmla="*/ 45 h 56"/>
                <a:gd name="T8" fmla="*/ 52 w 56"/>
                <a:gd name="T9" fmla="*/ 36 h 56"/>
                <a:gd name="T10" fmla="*/ 55 w 56"/>
                <a:gd name="T11" fmla="*/ 27 h 56"/>
                <a:gd name="T12" fmla="*/ 55 w 56"/>
                <a:gd name="T13" fmla="*/ 27 h 56"/>
                <a:gd name="T14" fmla="*/ 52 w 56"/>
                <a:gd name="T15" fmla="*/ 19 h 56"/>
                <a:gd name="T16" fmla="*/ 48 w 56"/>
                <a:gd name="T17" fmla="*/ 11 h 56"/>
                <a:gd name="T18" fmla="*/ 41 w 56"/>
                <a:gd name="T19" fmla="*/ 4 h 56"/>
                <a:gd name="T20" fmla="*/ 36 w 56"/>
                <a:gd name="T21" fmla="*/ 0 h 56"/>
                <a:gd name="T22" fmla="*/ 27 w 56"/>
                <a:gd name="T23" fmla="*/ 0 h 56"/>
                <a:gd name="T24" fmla="*/ 27 w 56"/>
                <a:gd name="T25" fmla="*/ 0 h 56"/>
                <a:gd name="T26" fmla="*/ 18 w 56"/>
                <a:gd name="T27" fmla="*/ 0 h 56"/>
                <a:gd name="T28" fmla="*/ 11 w 56"/>
                <a:gd name="T29" fmla="*/ 4 h 56"/>
                <a:gd name="T30" fmla="*/ 4 w 56"/>
                <a:gd name="T31" fmla="*/ 11 h 56"/>
                <a:gd name="T32" fmla="*/ 0 w 56"/>
                <a:gd name="T33" fmla="*/ 19 h 56"/>
                <a:gd name="T34" fmla="*/ 0 w 56"/>
                <a:gd name="T35" fmla="*/ 27 h 56"/>
                <a:gd name="T36" fmla="*/ 0 w 56"/>
                <a:gd name="T37" fmla="*/ 27 h 56"/>
                <a:gd name="T38" fmla="*/ 0 w 56"/>
                <a:gd name="T39" fmla="*/ 36 h 56"/>
                <a:gd name="T40" fmla="*/ 4 w 56"/>
                <a:gd name="T41" fmla="*/ 45 h 56"/>
                <a:gd name="T42" fmla="*/ 11 w 56"/>
                <a:gd name="T43" fmla="*/ 50 h 56"/>
                <a:gd name="T44" fmla="*/ 18 w 56"/>
                <a:gd name="T45" fmla="*/ 52 h 56"/>
                <a:gd name="T46" fmla="*/ 27 w 56"/>
                <a:gd name="T47" fmla="*/ 55 h 56"/>
                <a:gd name="T48" fmla="*/ 27 w 56"/>
                <a:gd name="T49" fmla="*/ 55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56"/>
                <a:gd name="T77" fmla="*/ 56 w 56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1" y="50"/>
                  </a:lnTo>
                  <a:lnTo>
                    <a:pt x="48" y="45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48" y="11"/>
                  </a:lnTo>
                  <a:lnTo>
                    <a:pt x="41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5"/>
                  </a:lnTo>
                  <a:lnTo>
                    <a:pt x="11" y="50"/>
                  </a:lnTo>
                  <a:lnTo>
                    <a:pt x="18" y="52"/>
                  </a:lnTo>
                  <a:lnTo>
                    <a:pt x="27" y="55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4" name="Freeform 286"/>
            <p:cNvSpPr>
              <a:spLocks/>
            </p:cNvSpPr>
            <p:nvPr/>
          </p:nvSpPr>
          <p:spPr bwMode="auto">
            <a:xfrm>
              <a:off x="2216" y="2635"/>
              <a:ext cx="56" cy="56"/>
            </a:xfrm>
            <a:custGeom>
              <a:avLst/>
              <a:gdLst>
                <a:gd name="T0" fmla="*/ 27 w 56"/>
                <a:gd name="T1" fmla="*/ 55 h 56"/>
                <a:gd name="T2" fmla="*/ 36 w 56"/>
                <a:gd name="T3" fmla="*/ 55 h 56"/>
                <a:gd name="T4" fmla="*/ 44 w 56"/>
                <a:gd name="T5" fmla="*/ 50 h 56"/>
                <a:gd name="T6" fmla="*/ 50 w 56"/>
                <a:gd name="T7" fmla="*/ 44 h 56"/>
                <a:gd name="T8" fmla="*/ 52 w 56"/>
                <a:gd name="T9" fmla="*/ 36 h 56"/>
                <a:gd name="T10" fmla="*/ 55 w 56"/>
                <a:gd name="T11" fmla="*/ 27 h 56"/>
                <a:gd name="T12" fmla="*/ 55 w 56"/>
                <a:gd name="T13" fmla="*/ 27 h 56"/>
                <a:gd name="T14" fmla="*/ 52 w 56"/>
                <a:gd name="T15" fmla="*/ 19 h 56"/>
                <a:gd name="T16" fmla="*/ 50 w 56"/>
                <a:gd name="T17" fmla="*/ 11 h 56"/>
                <a:gd name="T18" fmla="*/ 44 w 56"/>
                <a:gd name="T19" fmla="*/ 4 h 56"/>
                <a:gd name="T20" fmla="*/ 36 w 56"/>
                <a:gd name="T21" fmla="*/ 2 h 56"/>
                <a:gd name="T22" fmla="*/ 27 w 56"/>
                <a:gd name="T23" fmla="*/ 0 h 56"/>
                <a:gd name="T24" fmla="*/ 27 w 56"/>
                <a:gd name="T25" fmla="*/ 0 h 56"/>
                <a:gd name="T26" fmla="*/ 18 w 56"/>
                <a:gd name="T27" fmla="*/ 2 h 56"/>
                <a:gd name="T28" fmla="*/ 11 w 56"/>
                <a:gd name="T29" fmla="*/ 4 h 56"/>
                <a:gd name="T30" fmla="*/ 4 w 56"/>
                <a:gd name="T31" fmla="*/ 11 h 56"/>
                <a:gd name="T32" fmla="*/ 0 w 56"/>
                <a:gd name="T33" fmla="*/ 19 h 56"/>
                <a:gd name="T34" fmla="*/ 0 w 56"/>
                <a:gd name="T35" fmla="*/ 27 h 56"/>
                <a:gd name="T36" fmla="*/ 0 w 56"/>
                <a:gd name="T37" fmla="*/ 27 h 56"/>
                <a:gd name="T38" fmla="*/ 0 w 56"/>
                <a:gd name="T39" fmla="*/ 36 h 56"/>
                <a:gd name="T40" fmla="*/ 4 w 56"/>
                <a:gd name="T41" fmla="*/ 44 h 56"/>
                <a:gd name="T42" fmla="*/ 11 w 56"/>
                <a:gd name="T43" fmla="*/ 50 h 56"/>
                <a:gd name="T44" fmla="*/ 18 w 56"/>
                <a:gd name="T45" fmla="*/ 55 h 56"/>
                <a:gd name="T46" fmla="*/ 27 w 56"/>
                <a:gd name="T47" fmla="*/ 55 h 56"/>
                <a:gd name="T48" fmla="*/ 27 w 56"/>
                <a:gd name="T49" fmla="*/ 55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56"/>
                <a:gd name="T77" fmla="*/ 56 w 56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56">
                  <a:moveTo>
                    <a:pt x="27" y="55"/>
                  </a:moveTo>
                  <a:lnTo>
                    <a:pt x="36" y="55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27" y="0"/>
                  </a:lnTo>
                  <a:lnTo>
                    <a:pt x="18" y="2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4"/>
                  </a:lnTo>
                  <a:lnTo>
                    <a:pt x="11" y="50"/>
                  </a:lnTo>
                  <a:lnTo>
                    <a:pt x="18" y="55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5" name="Freeform 287"/>
            <p:cNvSpPr>
              <a:spLocks/>
            </p:cNvSpPr>
            <p:nvPr/>
          </p:nvSpPr>
          <p:spPr bwMode="auto">
            <a:xfrm>
              <a:off x="2216" y="2635"/>
              <a:ext cx="56" cy="56"/>
            </a:xfrm>
            <a:custGeom>
              <a:avLst/>
              <a:gdLst>
                <a:gd name="T0" fmla="*/ 27 w 56"/>
                <a:gd name="T1" fmla="*/ 55 h 56"/>
                <a:gd name="T2" fmla="*/ 36 w 56"/>
                <a:gd name="T3" fmla="*/ 55 h 56"/>
                <a:gd name="T4" fmla="*/ 44 w 56"/>
                <a:gd name="T5" fmla="*/ 50 h 56"/>
                <a:gd name="T6" fmla="*/ 50 w 56"/>
                <a:gd name="T7" fmla="*/ 44 h 56"/>
                <a:gd name="T8" fmla="*/ 52 w 56"/>
                <a:gd name="T9" fmla="*/ 36 h 56"/>
                <a:gd name="T10" fmla="*/ 55 w 56"/>
                <a:gd name="T11" fmla="*/ 27 h 56"/>
                <a:gd name="T12" fmla="*/ 55 w 56"/>
                <a:gd name="T13" fmla="*/ 27 h 56"/>
                <a:gd name="T14" fmla="*/ 52 w 56"/>
                <a:gd name="T15" fmla="*/ 19 h 56"/>
                <a:gd name="T16" fmla="*/ 50 w 56"/>
                <a:gd name="T17" fmla="*/ 11 h 56"/>
                <a:gd name="T18" fmla="*/ 44 w 56"/>
                <a:gd name="T19" fmla="*/ 4 h 56"/>
                <a:gd name="T20" fmla="*/ 36 w 56"/>
                <a:gd name="T21" fmla="*/ 2 h 56"/>
                <a:gd name="T22" fmla="*/ 27 w 56"/>
                <a:gd name="T23" fmla="*/ 0 h 56"/>
                <a:gd name="T24" fmla="*/ 27 w 56"/>
                <a:gd name="T25" fmla="*/ 0 h 56"/>
                <a:gd name="T26" fmla="*/ 18 w 56"/>
                <a:gd name="T27" fmla="*/ 2 h 56"/>
                <a:gd name="T28" fmla="*/ 11 w 56"/>
                <a:gd name="T29" fmla="*/ 4 h 56"/>
                <a:gd name="T30" fmla="*/ 4 w 56"/>
                <a:gd name="T31" fmla="*/ 11 h 56"/>
                <a:gd name="T32" fmla="*/ 0 w 56"/>
                <a:gd name="T33" fmla="*/ 19 h 56"/>
                <a:gd name="T34" fmla="*/ 0 w 56"/>
                <a:gd name="T35" fmla="*/ 27 h 56"/>
                <a:gd name="T36" fmla="*/ 0 w 56"/>
                <a:gd name="T37" fmla="*/ 27 h 56"/>
                <a:gd name="T38" fmla="*/ 0 w 56"/>
                <a:gd name="T39" fmla="*/ 36 h 56"/>
                <a:gd name="T40" fmla="*/ 4 w 56"/>
                <a:gd name="T41" fmla="*/ 44 h 56"/>
                <a:gd name="T42" fmla="*/ 11 w 56"/>
                <a:gd name="T43" fmla="*/ 50 h 56"/>
                <a:gd name="T44" fmla="*/ 18 w 56"/>
                <a:gd name="T45" fmla="*/ 55 h 56"/>
                <a:gd name="T46" fmla="*/ 27 w 56"/>
                <a:gd name="T47" fmla="*/ 55 h 56"/>
                <a:gd name="T48" fmla="*/ 27 w 56"/>
                <a:gd name="T49" fmla="*/ 55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56"/>
                <a:gd name="T77" fmla="*/ 56 w 56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56">
                  <a:moveTo>
                    <a:pt x="27" y="55"/>
                  </a:moveTo>
                  <a:lnTo>
                    <a:pt x="36" y="55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27" y="0"/>
                  </a:lnTo>
                  <a:lnTo>
                    <a:pt x="18" y="2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4"/>
                  </a:lnTo>
                  <a:lnTo>
                    <a:pt x="11" y="50"/>
                  </a:lnTo>
                  <a:lnTo>
                    <a:pt x="18" y="55"/>
                  </a:lnTo>
                  <a:lnTo>
                    <a:pt x="27" y="55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6" name="Freeform 288"/>
            <p:cNvSpPr>
              <a:spLocks/>
            </p:cNvSpPr>
            <p:nvPr/>
          </p:nvSpPr>
          <p:spPr bwMode="auto">
            <a:xfrm>
              <a:off x="2322" y="2621"/>
              <a:ext cx="57" cy="56"/>
            </a:xfrm>
            <a:custGeom>
              <a:avLst/>
              <a:gdLst>
                <a:gd name="T0" fmla="*/ 28 w 57"/>
                <a:gd name="T1" fmla="*/ 55 h 56"/>
                <a:gd name="T2" fmla="*/ 36 w 57"/>
                <a:gd name="T3" fmla="*/ 52 h 56"/>
                <a:gd name="T4" fmla="*/ 44 w 57"/>
                <a:gd name="T5" fmla="*/ 48 h 56"/>
                <a:gd name="T6" fmla="*/ 51 w 57"/>
                <a:gd name="T7" fmla="*/ 41 h 56"/>
                <a:gd name="T8" fmla="*/ 56 w 57"/>
                <a:gd name="T9" fmla="*/ 35 h 56"/>
                <a:gd name="T10" fmla="*/ 56 w 57"/>
                <a:gd name="T11" fmla="*/ 27 h 56"/>
                <a:gd name="T12" fmla="*/ 56 w 57"/>
                <a:gd name="T13" fmla="*/ 27 h 56"/>
                <a:gd name="T14" fmla="*/ 56 w 57"/>
                <a:gd name="T15" fmla="*/ 18 h 56"/>
                <a:gd name="T16" fmla="*/ 51 w 57"/>
                <a:gd name="T17" fmla="*/ 9 h 56"/>
                <a:gd name="T18" fmla="*/ 44 w 57"/>
                <a:gd name="T19" fmla="*/ 4 h 56"/>
                <a:gd name="T20" fmla="*/ 36 w 57"/>
                <a:gd name="T21" fmla="*/ 0 h 56"/>
                <a:gd name="T22" fmla="*/ 28 w 57"/>
                <a:gd name="T23" fmla="*/ 0 h 56"/>
                <a:gd name="T24" fmla="*/ 28 w 57"/>
                <a:gd name="T25" fmla="*/ 0 h 56"/>
                <a:gd name="T26" fmla="*/ 19 w 57"/>
                <a:gd name="T27" fmla="*/ 0 h 56"/>
                <a:gd name="T28" fmla="*/ 11 w 57"/>
                <a:gd name="T29" fmla="*/ 4 h 56"/>
                <a:gd name="T30" fmla="*/ 6 w 57"/>
                <a:gd name="T31" fmla="*/ 9 h 56"/>
                <a:gd name="T32" fmla="*/ 2 w 57"/>
                <a:gd name="T33" fmla="*/ 18 h 56"/>
                <a:gd name="T34" fmla="*/ 0 w 57"/>
                <a:gd name="T35" fmla="*/ 27 h 56"/>
                <a:gd name="T36" fmla="*/ 0 w 57"/>
                <a:gd name="T37" fmla="*/ 27 h 56"/>
                <a:gd name="T38" fmla="*/ 2 w 57"/>
                <a:gd name="T39" fmla="*/ 35 h 56"/>
                <a:gd name="T40" fmla="*/ 6 w 57"/>
                <a:gd name="T41" fmla="*/ 41 h 56"/>
                <a:gd name="T42" fmla="*/ 11 w 57"/>
                <a:gd name="T43" fmla="*/ 48 h 56"/>
                <a:gd name="T44" fmla="*/ 19 w 57"/>
                <a:gd name="T45" fmla="*/ 52 h 56"/>
                <a:gd name="T46" fmla="*/ 28 w 57"/>
                <a:gd name="T47" fmla="*/ 55 h 56"/>
                <a:gd name="T48" fmla="*/ 28 w 57"/>
                <a:gd name="T49" fmla="*/ 55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56"/>
                <a:gd name="T77" fmla="*/ 57 w 57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56">
                  <a:moveTo>
                    <a:pt x="28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1" y="41"/>
                  </a:lnTo>
                  <a:lnTo>
                    <a:pt x="56" y="35"/>
                  </a:lnTo>
                  <a:lnTo>
                    <a:pt x="56" y="27"/>
                  </a:lnTo>
                  <a:lnTo>
                    <a:pt x="56" y="18"/>
                  </a:lnTo>
                  <a:lnTo>
                    <a:pt x="51" y="9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6" y="9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2" y="35"/>
                  </a:lnTo>
                  <a:lnTo>
                    <a:pt x="6" y="41"/>
                  </a:lnTo>
                  <a:lnTo>
                    <a:pt x="11" y="48"/>
                  </a:lnTo>
                  <a:lnTo>
                    <a:pt x="19" y="52"/>
                  </a:lnTo>
                  <a:lnTo>
                    <a:pt x="28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" name="Freeform 289"/>
            <p:cNvSpPr>
              <a:spLocks/>
            </p:cNvSpPr>
            <p:nvPr/>
          </p:nvSpPr>
          <p:spPr bwMode="auto">
            <a:xfrm>
              <a:off x="2322" y="2621"/>
              <a:ext cx="57" cy="56"/>
            </a:xfrm>
            <a:custGeom>
              <a:avLst/>
              <a:gdLst>
                <a:gd name="T0" fmla="*/ 28 w 57"/>
                <a:gd name="T1" fmla="*/ 55 h 56"/>
                <a:gd name="T2" fmla="*/ 36 w 57"/>
                <a:gd name="T3" fmla="*/ 52 h 56"/>
                <a:gd name="T4" fmla="*/ 44 w 57"/>
                <a:gd name="T5" fmla="*/ 48 h 56"/>
                <a:gd name="T6" fmla="*/ 51 w 57"/>
                <a:gd name="T7" fmla="*/ 41 h 56"/>
                <a:gd name="T8" fmla="*/ 56 w 57"/>
                <a:gd name="T9" fmla="*/ 35 h 56"/>
                <a:gd name="T10" fmla="*/ 56 w 57"/>
                <a:gd name="T11" fmla="*/ 27 h 56"/>
                <a:gd name="T12" fmla="*/ 56 w 57"/>
                <a:gd name="T13" fmla="*/ 27 h 56"/>
                <a:gd name="T14" fmla="*/ 56 w 57"/>
                <a:gd name="T15" fmla="*/ 18 h 56"/>
                <a:gd name="T16" fmla="*/ 51 w 57"/>
                <a:gd name="T17" fmla="*/ 9 h 56"/>
                <a:gd name="T18" fmla="*/ 44 w 57"/>
                <a:gd name="T19" fmla="*/ 4 h 56"/>
                <a:gd name="T20" fmla="*/ 36 w 57"/>
                <a:gd name="T21" fmla="*/ 0 h 56"/>
                <a:gd name="T22" fmla="*/ 28 w 57"/>
                <a:gd name="T23" fmla="*/ 0 h 56"/>
                <a:gd name="T24" fmla="*/ 28 w 57"/>
                <a:gd name="T25" fmla="*/ 0 h 56"/>
                <a:gd name="T26" fmla="*/ 19 w 57"/>
                <a:gd name="T27" fmla="*/ 0 h 56"/>
                <a:gd name="T28" fmla="*/ 11 w 57"/>
                <a:gd name="T29" fmla="*/ 4 h 56"/>
                <a:gd name="T30" fmla="*/ 6 w 57"/>
                <a:gd name="T31" fmla="*/ 9 h 56"/>
                <a:gd name="T32" fmla="*/ 2 w 57"/>
                <a:gd name="T33" fmla="*/ 18 h 56"/>
                <a:gd name="T34" fmla="*/ 0 w 57"/>
                <a:gd name="T35" fmla="*/ 27 h 56"/>
                <a:gd name="T36" fmla="*/ 0 w 57"/>
                <a:gd name="T37" fmla="*/ 27 h 56"/>
                <a:gd name="T38" fmla="*/ 2 w 57"/>
                <a:gd name="T39" fmla="*/ 35 h 56"/>
                <a:gd name="T40" fmla="*/ 6 w 57"/>
                <a:gd name="T41" fmla="*/ 41 h 56"/>
                <a:gd name="T42" fmla="*/ 11 w 57"/>
                <a:gd name="T43" fmla="*/ 48 h 56"/>
                <a:gd name="T44" fmla="*/ 19 w 57"/>
                <a:gd name="T45" fmla="*/ 52 h 56"/>
                <a:gd name="T46" fmla="*/ 28 w 57"/>
                <a:gd name="T47" fmla="*/ 55 h 56"/>
                <a:gd name="T48" fmla="*/ 28 w 57"/>
                <a:gd name="T49" fmla="*/ 55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56"/>
                <a:gd name="T77" fmla="*/ 57 w 57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56">
                  <a:moveTo>
                    <a:pt x="28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1" y="41"/>
                  </a:lnTo>
                  <a:lnTo>
                    <a:pt x="56" y="35"/>
                  </a:lnTo>
                  <a:lnTo>
                    <a:pt x="56" y="27"/>
                  </a:lnTo>
                  <a:lnTo>
                    <a:pt x="56" y="18"/>
                  </a:lnTo>
                  <a:lnTo>
                    <a:pt x="51" y="9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6" y="9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2" y="35"/>
                  </a:lnTo>
                  <a:lnTo>
                    <a:pt x="6" y="41"/>
                  </a:lnTo>
                  <a:lnTo>
                    <a:pt x="11" y="48"/>
                  </a:lnTo>
                  <a:lnTo>
                    <a:pt x="19" y="52"/>
                  </a:lnTo>
                  <a:lnTo>
                    <a:pt x="28" y="55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8" name="Freeform 290"/>
            <p:cNvSpPr>
              <a:spLocks/>
            </p:cNvSpPr>
            <p:nvPr/>
          </p:nvSpPr>
          <p:spPr bwMode="auto">
            <a:xfrm>
              <a:off x="1979" y="1239"/>
              <a:ext cx="1842" cy="1250"/>
            </a:xfrm>
            <a:custGeom>
              <a:avLst/>
              <a:gdLst>
                <a:gd name="T0" fmla="*/ 711 w 1842"/>
                <a:gd name="T1" fmla="*/ 297 h 1250"/>
                <a:gd name="T2" fmla="*/ 455 w 1842"/>
                <a:gd name="T3" fmla="*/ 455 h 1250"/>
                <a:gd name="T4" fmla="*/ 296 w 1842"/>
                <a:gd name="T5" fmla="*/ 711 h 1250"/>
                <a:gd name="T6" fmla="*/ 262 w 1842"/>
                <a:gd name="T7" fmla="*/ 921 h 1250"/>
                <a:gd name="T8" fmla="*/ 267 w 1842"/>
                <a:gd name="T9" fmla="*/ 994 h 1250"/>
                <a:gd name="T10" fmla="*/ 278 w 1842"/>
                <a:gd name="T11" fmla="*/ 1068 h 1250"/>
                <a:gd name="T12" fmla="*/ 296 w 1842"/>
                <a:gd name="T13" fmla="*/ 1135 h 1250"/>
                <a:gd name="T14" fmla="*/ 303 w 1842"/>
                <a:gd name="T15" fmla="*/ 1156 h 1250"/>
                <a:gd name="T16" fmla="*/ 258 w 1842"/>
                <a:gd name="T17" fmla="*/ 1140 h 1250"/>
                <a:gd name="T18" fmla="*/ 195 w 1842"/>
                <a:gd name="T19" fmla="*/ 1108 h 1250"/>
                <a:gd name="T20" fmla="*/ 138 w 1842"/>
                <a:gd name="T21" fmla="*/ 1074 h 1250"/>
                <a:gd name="T22" fmla="*/ 130 w 1842"/>
                <a:gd name="T23" fmla="*/ 1085 h 1250"/>
                <a:gd name="T24" fmla="*/ 101 w 1842"/>
                <a:gd name="T25" fmla="*/ 1133 h 1250"/>
                <a:gd name="T26" fmla="*/ 69 w 1842"/>
                <a:gd name="T27" fmla="*/ 1202 h 1250"/>
                <a:gd name="T28" fmla="*/ 58 w 1842"/>
                <a:gd name="T29" fmla="*/ 1249 h 1250"/>
                <a:gd name="T30" fmla="*/ 29 w 1842"/>
                <a:gd name="T31" fmla="*/ 1156 h 1250"/>
                <a:gd name="T32" fmla="*/ 9 w 1842"/>
                <a:gd name="T33" fmla="*/ 1057 h 1250"/>
                <a:gd name="T34" fmla="*/ 0 w 1842"/>
                <a:gd name="T35" fmla="*/ 956 h 1250"/>
                <a:gd name="T36" fmla="*/ 9 w 1842"/>
                <a:gd name="T37" fmla="*/ 771 h 1250"/>
                <a:gd name="T38" fmla="*/ 177 w 1842"/>
                <a:gd name="T39" fmla="*/ 377 h 1250"/>
                <a:gd name="T40" fmla="*/ 497 w 1842"/>
                <a:gd name="T41" fmla="*/ 101 h 1250"/>
                <a:gd name="T42" fmla="*/ 920 w 1842"/>
                <a:gd name="T43" fmla="*/ 0 h 1250"/>
                <a:gd name="T44" fmla="*/ 1210 w 1842"/>
                <a:gd name="T45" fmla="*/ 46 h 1250"/>
                <a:gd name="T46" fmla="*/ 1571 w 1842"/>
                <a:gd name="T47" fmla="*/ 269 h 1250"/>
                <a:gd name="T48" fmla="*/ 1794 w 1842"/>
                <a:gd name="T49" fmla="*/ 630 h 1250"/>
                <a:gd name="T50" fmla="*/ 1841 w 1842"/>
                <a:gd name="T51" fmla="*/ 921 h 1250"/>
                <a:gd name="T52" fmla="*/ 1835 w 1842"/>
                <a:gd name="T53" fmla="*/ 1024 h 1250"/>
                <a:gd name="T54" fmla="*/ 1817 w 1842"/>
                <a:gd name="T55" fmla="*/ 1122 h 1250"/>
                <a:gd name="T56" fmla="*/ 1790 w 1842"/>
                <a:gd name="T57" fmla="*/ 1220 h 1250"/>
                <a:gd name="T58" fmla="*/ 1778 w 1842"/>
                <a:gd name="T59" fmla="*/ 1225 h 1250"/>
                <a:gd name="T60" fmla="*/ 1750 w 1842"/>
                <a:gd name="T61" fmla="*/ 1154 h 1250"/>
                <a:gd name="T62" fmla="*/ 1716 w 1842"/>
                <a:gd name="T63" fmla="*/ 1098 h 1250"/>
                <a:gd name="T64" fmla="*/ 1702 w 1842"/>
                <a:gd name="T65" fmla="*/ 1074 h 1250"/>
                <a:gd name="T66" fmla="*/ 1666 w 1842"/>
                <a:gd name="T67" fmla="*/ 1098 h 1250"/>
                <a:gd name="T68" fmla="*/ 1601 w 1842"/>
                <a:gd name="T69" fmla="*/ 1129 h 1250"/>
                <a:gd name="T70" fmla="*/ 1546 w 1842"/>
                <a:gd name="T71" fmla="*/ 1152 h 1250"/>
                <a:gd name="T72" fmla="*/ 1534 w 1842"/>
                <a:gd name="T73" fmla="*/ 1158 h 1250"/>
                <a:gd name="T74" fmla="*/ 1555 w 1842"/>
                <a:gd name="T75" fmla="*/ 1089 h 1250"/>
                <a:gd name="T76" fmla="*/ 1571 w 1842"/>
                <a:gd name="T77" fmla="*/ 1020 h 1250"/>
                <a:gd name="T78" fmla="*/ 1578 w 1842"/>
                <a:gd name="T79" fmla="*/ 946 h 1250"/>
                <a:gd name="T80" fmla="*/ 1569 w 1842"/>
                <a:gd name="T81" fmla="*/ 813 h 1250"/>
                <a:gd name="T82" fmla="*/ 1451 w 1842"/>
                <a:gd name="T83" fmla="*/ 533 h 1250"/>
                <a:gd name="T84" fmla="*/ 1221 w 1842"/>
                <a:gd name="T85" fmla="*/ 337 h 1250"/>
                <a:gd name="T86" fmla="*/ 920 w 1842"/>
                <a:gd name="T87" fmla="*/ 264 h 12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42"/>
                <a:gd name="T133" fmla="*/ 0 h 1250"/>
                <a:gd name="T134" fmla="*/ 1842 w 1842"/>
                <a:gd name="T135" fmla="*/ 1250 h 12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42" h="1250">
                  <a:moveTo>
                    <a:pt x="920" y="264"/>
                  </a:moveTo>
                  <a:lnTo>
                    <a:pt x="812" y="271"/>
                  </a:lnTo>
                  <a:lnTo>
                    <a:pt x="711" y="297"/>
                  </a:lnTo>
                  <a:lnTo>
                    <a:pt x="616" y="337"/>
                  </a:lnTo>
                  <a:lnTo>
                    <a:pt x="531" y="389"/>
                  </a:lnTo>
                  <a:lnTo>
                    <a:pt x="455" y="455"/>
                  </a:lnTo>
                  <a:lnTo>
                    <a:pt x="389" y="533"/>
                  </a:lnTo>
                  <a:lnTo>
                    <a:pt x="336" y="619"/>
                  </a:lnTo>
                  <a:lnTo>
                    <a:pt x="296" y="711"/>
                  </a:lnTo>
                  <a:lnTo>
                    <a:pt x="271" y="813"/>
                  </a:lnTo>
                  <a:lnTo>
                    <a:pt x="262" y="921"/>
                  </a:lnTo>
                  <a:lnTo>
                    <a:pt x="262" y="946"/>
                  </a:lnTo>
                  <a:lnTo>
                    <a:pt x="262" y="971"/>
                  </a:lnTo>
                  <a:lnTo>
                    <a:pt x="267" y="994"/>
                  </a:lnTo>
                  <a:lnTo>
                    <a:pt x="269" y="1020"/>
                  </a:lnTo>
                  <a:lnTo>
                    <a:pt x="273" y="1043"/>
                  </a:lnTo>
                  <a:lnTo>
                    <a:pt x="278" y="1068"/>
                  </a:lnTo>
                  <a:lnTo>
                    <a:pt x="283" y="1089"/>
                  </a:lnTo>
                  <a:lnTo>
                    <a:pt x="290" y="1112"/>
                  </a:lnTo>
                  <a:lnTo>
                    <a:pt x="296" y="1135"/>
                  </a:lnTo>
                  <a:lnTo>
                    <a:pt x="305" y="1158"/>
                  </a:lnTo>
                  <a:lnTo>
                    <a:pt x="303" y="1156"/>
                  </a:lnTo>
                  <a:lnTo>
                    <a:pt x="292" y="1152"/>
                  </a:lnTo>
                  <a:lnTo>
                    <a:pt x="278" y="1146"/>
                  </a:lnTo>
                  <a:lnTo>
                    <a:pt x="258" y="1140"/>
                  </a:lnTo>
                  <a:lnTo>
                    <a:pt x="237" y="1129"/>
                  </a:lnTo>
                  <a:lnTo>
                    <a:pt x="216" y="1119"/>
                  </a:lnTo>
                  <a:lnTo>
                    <a:pt x="195" y="1108"/>
                  </a:lnTo>
                  <a:lnTo>
                    <a:pt x="172" y="1098"/>
                  </a:lnTo>
                  <a:lnTo>
                    <a:pt x="153" y="1085"/>
                  </a:lnTo>
                  <a:lnTo>
                    <a:pt x="138" y="1074"/>
                  </a:lnTo>
                  <a:lnTo>
                    <a:pt x="136" y="1076"/>
                  </a:lnTo>
                  <a:lnTo>
                    <a:pt x="130" y="1085"/>
                  </a:lnTo>
                  <a:lnTo>
                    <a:pt x="122" y="1098"/>
                  </a:lnTo>
                  <a:lnTo>
                    <a:pt x="111" y="1114"/>
                  </a:lnTo>
                  <a:lnTo>
                    <a:pt x="101" y="1133"/>
                  </a:lnTo>
                  <a:lnTo>
                    <a:pt x="87" y="1154"/>
                  </a:lnTo>
                  <a:lnTo>
                    <a:pt x="78" y="1179"/>
                  </a:lnTo>
                  <a:lnTo>
                    <a:pt x="69" y="1202"/>
                  </a:lnTo>
                  <a:lnTo>
                    <a:pt x="62" y="1225"/>
                  </a:lnTo>
                  <a:lnTo>
                    <a:pt x="58" y="1249"/>
                  </a:lnTo>
                  <a:lnTo>
                    <a:pt x="48" y="1220"/>
                  </a:lnTo>
                  <a:lnTo>
                    <a:pt x="37" y="1188"/>
                  </a:lnTo>
                  <a:lnTo>
                    <a:pt x="29" y="1156"/>
                  </a:lnTo>
                  <a:lnTo>
                    <a:pt x="20" y="1122"/>
                  </a:lnTo>
                  <a:lnTo>
                    <a:pt x="14" y="1091"/>
                  </a:lnTo>
                  <a:lnTo>
                    <a:pt x="9" y="1057"/>
                  </a:lnTo>
                  <a:lnTo>
                    <a:pt x="4" y="1024"/>
                  </a:lnTo>
                  <a:lnTo>
                    <a:pt x="2" y="990"/>
                  </a:lnTo>
                  <a:lnTo>
                    <a:pt x="0" y="956"/>
                  </a:lnTo>
                  <a:lnTo>
                    <a:pt x="0" y="921"/>
                  </a:lnTo>
                  <a:lnTo>
                    <a:pt x="9" y="771"/>
                  </a:lnTo>
                  <a:lnTo>
                    <a:pt x="46" y="630"/>
                  </a:lnTo>
                  <a:lnTo>
                    <a:pt x="101" y="497"/>
                  </a:lnTo>
                  <a:lnTo>
                    <a:pt x="177" y="377"/>
                  </a:lnTo>
                  <a:lnTo>
                    <a:pt x="269" y="269"/>
                  </a:lnTo>
                  <a:lnTo>
                    <a:pt x="377" y="177"/>
                  </a:lnTo>
                  <a:lnTo>
                    <a:pt x="497" y="101"/>
                  </a:lnTo>
                  <a:lnTo>
                    <a:pt x="630" y="46"/>
                  </a:lnTo>
                  <a:lnTo>
                    <a:pt x="770" y="11"/>
                  </a:lnTo>
                  <a:lnTo>
                    <a:pt x="920" y="0"/>
                  </a:lnTo>
                  <a:lnTo>
                    <a:pt x="1070" y="11"/>
                  </a:lnTo>
                  <a:lnTo>
                    <a:pt x="1210" y="46"/>
                  </a:lnTo>
                  <a:lnTo>
                    <a:pt x="1343" y="101"/>
                  </a:lnTo>
                  <a:lnTo>
                    <a:pt x="1463" y="177"/>
                  </a:lnTo>
                  <a:lnTo>
                    <a:pt x="1571" y="269"/>
                  </a:lnTo>
                  <a:lnTo>
                    <a:pt x="1661" y="377"/>
                  </a:lnTo>
                  <a:lnTo>
                    <a:pt x="1737" y="497"/>
                  </a:lnTo>
                  <a:lnTo>
                    <a:pt x="1794" y="630"/>
                  </a:lnTo>
                  <a:lnTo>
                    <a:pt x="1828" y="771"/>
                  </a:lnTo>
                  <a:lnTo>
                    <a:pt x="1841" y="921"/>
                  </a:lnTo>
                  <a:lnTo>
                    <a:pt x="1841" y="956"/>
                  </a:lnTo>
                  <a:lnTo>
                    <a:pt x="1838" y="990"/>
                  </a:lnTo>
                  <a:lnTo>
                    <a:pt x="1835" y="1024"/>
                  </a:lnTo>
                  <a:lnTo>
                    <a:pt x="1831" y="1057"/>
                  </a:lnTo>
                  <a:lnTo>
                    <a:pt x="1824" y="1091"/>
                  </a:lnTo>
                  <a:lnTo>
                    <a:pt x="1817" y="1122"/>
                  </a:lnTo>
                  <a:lnTo>
                    <a:pt x="1811" y="1156"/>
                  </a:lnTo>
                  <a:lnTo>
                    <a:pt x="1801" y="1188"/>
                  </a:lnTo>
                  <a:lnTo>
                    <a:pt x="1790" y="1220"/>
                  </a:lnTo>
                  <a:lnTo>
                    <a:pt x="1780" y="1249"/>
                  </a:lnTo>
                  <a:lnTo>
                    <a:pt x="1778" y="1225"/>
                  </a:lnTo>
                  <a:lnTo>
                    <a:pt x="1771" y="1202"/>
                  </a:lnTo>
                  <a:lnTo>
                    <a:pt x="1760" y="1179"/>
                  </a:lnTo>
                  <a:lnTo>
                    <a:pt x="1750" y="1154"/>
                  </a:lnTo>
                  <a:lnTo>
                    <a:pt x="1739" y="1133"/>
                  </a:lnTo>
                  <a:lnTo>
                    <a:pt x="1727" y="1114"/>
                  </a:lnTo>
                  <a:lnTo>
                    <a:pt x="1716" y="1098"/>
                  </a:lnTo>
                  <a:lnTo>
                    <a:pt x="1709" y="1085"/>
                  </a:lnTo>
                  <a:lnTo>
                    <a:pt x="1704" y="1076"/>
                  </a:lnTo>
                  <a:lnTo>
                    <a:pt x="1702" y="1074"/>
                  </a:lnTo>
                  <a:lnTo>
                    <a:pt x="1684" y="1085"/>
                  </a:lnTo>
                  <a:lnTo>
                    <a:pt x="1666" y="1098"/>
                  </a:lnTo>
                  <a:lnTo>
                    <a:pt x="1645" y="1108"/>
                  </a:lnTo>
                  <a:lnTo>
                    <a:pt x="1624" y="1119"/>
                  </a:lnTo>
                  <a:lnTo>
                    <a:pt x="1601" y="1129"/>
                  </a:lnTo>
                  <a:lnTo>
                    <a:pt x="1580" y="1140"/>
                  </a:lnTo>
                  <a:lnTo>
                    <a:pt x="1560" y="1146"/>
                  </a:lnTo>
                  <a:lnTo>
                    <a:pt x="1546" y="1152"/>
                  </a:lnTo>
                  <a:lnTo>
                    <a:pt x="1537" y="1156"/>
                  </a:lnTo>
                  <a:lnTo>
                    <a:pt x="1534" y="1158"/>
                  </a:lnTo>
                  <a:lnTo>
                    <a:pt x="1541" y="1135"/>
                  </a:lnTo>
                  <a:lnTo>
                    <a:pt x="1550" y="1112"/>
                  </a:lnTo>
                  <a:lnTo>
                    <a:pt x="1555" y="1089"/>
                  </a:lnTo>
                  <a:lnTo>
                    <a:pt x="1560" y="1068"/>
                  </a:lnTo>
                  <a:lnTo>
                    <a:pt x="1567" y="1043"/>
                  </a:lnTo>
                  <a:lnTo>
                    <a:pt x="1571" y="1020"/>
                  </a:lnTo>
                  <a:lnTo>
                    <a:pt x="1573" y="994"/>
                  </a:lnTo>
                  <a:lnTo>
                    <a:pt x="1575" y="971"/>
                  </a:lnTo>
                  <a:lnTo>
                    <a:pt x="1578" y="946"/>
                  </a:lnTo>
                  <a:lnTo>
                    <a:pt x="1578" y="921"/>
                  </a:lnTo>
                  <a:lnTo>
                    <a:pt x="1569" y="813"/>
                  </a:lnTo>
                  <a:lnTo>
                    <a:pt x="1544" y="711"/>
                  </a:lnTo>
                  <a:lnTo>
                    <a:pt x="1504" y="619"/>
                  </a:lnTo>
                  <a:lnTo>
                    <a:pt x="1451" y="533"/>
                  </a:lnTo>
                  <a:lnTo>
                    <a:pt x="1384" y="455"/>
                  </a:lnTo>
                  <a:lnTo>
                    <a:pt x="1308" y="389"/>
                  </a:lnTo>
                  <a:lnTo>
                    <a:pt x="1221" y="337"/>
                  </a:lnTo>
                  <a:lnTo>
                    <a:pt x="1127" y="297"/>
                  </a:lnTo>
                  <a:lnTo>
                    <a:pt x="1026" y="271"/>
                  </a:lnTo>
                  <a:lnTo>
                    <a:pt x="920" y="26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9" name="Freeform 291"/>
            <p:cNvSpPr>
              <a:spLocks/>
            </p:cNvSpPr>
            <p:nvPr/>
          </p:nvSpPr>
          <p:spPr bwMode="auto">
            <a:xfrm>
              <a:off x="1979" y="1239"/>
              <a:ext cx="1842" cy="1250"/>
            </a:xfrm>
            <a:custGeom>
              <a:avLst/>
              <a:gdLst>
                <a:gd name="T0" fmla="*/ 711 w 1842"/>
                <a:gd name="T1" fmla="*/ 297 h 1250"/>
                <a:gd name="T2" fmla="*/ 455 w 1842"/>
                <a:gd name="T3" fmla="*/ 455 h 1250"/>
                <a:gd name="T4" fmla="*/ 296 w 1842"/>
                <a:gd name="T5" fmla="*/ 711 h 1250"/>
                <a:gd name="T6" fmla="*/ 262 w 1842"/>
                <a:gd name="T7" fmla="*/ 921 h 1250"/>
                <a:gd name="T8" fmla="*/ 267 w 1842"/>
                <a:gd name="T9" fmla="*/ 994 h 1250"/>
                <a:gd name="T10" fmla="*/ 278 w 1842"/>
                <a:gd name="T11" fmla="*/ 1068 h 1250"/>
                <a:gd name="T12" fmla="*/ 296 w 1842"/>
                <a:gd name="T13" fmla="*/ 1135 h 1250"/>
                <a:gd name="T14" fmla="*/ 303 w 1842"/>
                <a:gd name="T15" fmla="*/ 1156 h 1250"/>
                <a:gd name="T16" fmla="*/ 258 w 1842"/>
                <a:gd name="T17" fmla="*/ 1140 h 1250"/>
                <a:gd name="T18" fmla="*/ 195 w 1842"/>
                <a:gd name="T19" fmla="*/ 1108 h 1250"/>
                <a:gd name="T20" fmla="*/ 138 w 1842"/>
                <a:gd name="T21" fmla="*/ 1074 h 1250"/>
                <a:gd name="T22" fmla="*/ 130 w 1842"/>
                <a:gd name="T23" fmla="*/ 1085 h 1250"/>
                <a:gd name="T24" fmla="*/ 101 w 1842"/>
                <a:gd name="T25" fmla="*/ 1133 h 1250"/>
                <a:gd name="T26" fmla="*/ 69 w 1842"/>
                <a:gd name="T27" fmla="*/ 1202 h 1250"/>
                <a:gd name="T28" fmla="*/ 58 w 1842"/>
                <a:gd name="T29" fmla="*/ 1249 h 1250"/>
                <a:gd name="T30" fmla="*/ 29 w 1842"/>
                <a:gd name="T31" fmla="*/ 1156 h 1250"/>
                <a:gd name="T32" fmla="*/ 9 w 1842"/>
                <a:gd name="T33" fmla="*/ 1057 h 1250"/>
                <a:gd name="T34" fmla="*/ 0 w 1842"/>
                <a:gd name="T35" fmla="*/ 956 h 1250"/>
                <a:gd name="T36" fmla="*/ 9 w 1842"/>
                <a:gd name="T37" fmla="*/ 771 h 1250"/>
                <a:gd name="T38" fmla="*/ 177 w 1842"/>
                <a:gd name="T39" fmla="*/ 377 h 1250"/>
                <a:gd name="T40" fmla="*/ 497 w 1842"/>
                <a:gd name="T41" fmla="*/ 101 h 1250"/>
                <a:gd name="T42" fmla="*/ 920 w 1842"/>
                <a:gd name="T43" fmla="*/ 0 h 1250"/>
                <a:gd name="T44" fmla="*/ 1210 w 1842"/>
                <a:gd name="T45" fmla="*/ 46 h 1250"/>
                <a:gd name="T46" fmla="*/ 1571 w 1842"/>
                <a:gd name="T47" fmla="*/ 269 h 1250"/>
                <a:gd name="T48" fmla="*/ 1794 w 1842"/>
                <a:gd name="T49" fmla="*/ 630 h 1250"/>
                <a:gd name="T50" fmla="*/ 1841 w 1842"/>
                <a:gd name="T51" fmla="*/ 921 h 1250"/>
                <a:gd name="T52" fmla="*/ 1835 w 1842"/>
                <a:gd name="T53" fmla="*/ 1024 h 1250"/>
                <a:gd name="T54" fmla="*/ 1817 w 1842"/>
                <a:gd name="T55" fmla="*/ 1122 h 1250"/>
                <a:gd name="T56" fmla="*/ 1790 w 1842"/>
                <a:gd name="T57" fmla="*/ 1220 h 1250"/>
                <a:gd name="T58" fmla="*/ 1778 w 1842"/>
                <a:gd name="T59" fmla="*/ 1225 h 1250"/>
                <a:gd name="T60" fmla="*/ 1750 w 1842"/>
                <a:gd name="T61" fmla="*/ 1154 h 1250"/>
                <a:gd name="T62" fmla="*/ 1716 w 1842"/>
                <a:gd name="T63" fmla="*/ 1098 h 1250"/>
                <a:gd name="T64" fmla="*/ 1702 w 1842"/>
                <a:gd name="T65" fmla="*/ 1074 h 1250"/>
                <a:gd name="T66" fmla="*/ 1666 w 1842"/>
                <a:gd name="T67" fmla="*/ 1098 h 1250"/>
                <a:gd name="T68" fmla="*/ 1601 w 1842"/>
                <a:gd name="T69" fmla="*/ 1129 h 1250"/>
                <a:gd name="T70" fmla="*/ 1546 w 1842"/>
                <a:gd name="T71" fmla="*/ 1152 h 1250"/>
                <a:gd name="T72" fmla="*/ 1534 w 1842"/>
                <a:gd name="T73" fmla="*/ 1158 h 1250"/>
                <a:gd name="T74" fmla="*/ 1555 w 1842"/>
                <a:gd name="T75" fmla="*/ 1089 h 1250"/>
                <a:gd name="T76" fmla="*/ 1571 w 1842"/>
                <a:gd name="T77" fmla="*/ 1020 h 1250"/>
                <a:gd name="T78" fmla="*/ 1578 w 1842"/>
                <a:gd name="T79" fmla="*/ 946 h 1250"/>
                <a:gd name="T80" fmla="*/ 1569 w 1842"/>
                <a:gd name="T81" fmla="*/ 813 h 1250"/>
                <a:gd name="T82" fmla="*/ 1451 w 1842"/>
                <a:gd name="T83" fmla="*/ 533 h 1250"/>
                <a:gd name="T84" fmla="*/ 1221 w 1842"/>
                <a:gd name="T85" fmla="*/ 337 h 1250"/>
                <a:gd name="T86" fmla="*/ 920 w 1842"/>
                <a:gd name="T87" fmla="*/ 264 h 12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42"/>
                <a:gd name="T133" fmla="*/ 0 h 1250"/>
                <a:gd name="T134" fmla="*/ 1842 w 1842"/>
                <a:gd name="T135" fmla="*/ 1250 h 12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42" h="1250">
                  <a:moveTo>
                    <a:pt x="920" y="264"/>
                  </a:moveTo>
                  <a:lnTo>
                    <a:pt x="812" y="271"/>
                  </a:lnTo>
                  <a:lnTo>
                    <a:pt x="711" y="297"/>
                  </a:lnTo>
                  <a:lnTo>
                    <a:pt x="616" y="337"/>
                  </a:lnTo>
                  <a:lnTo>
                    <a:pt x="531" y="389"/>
                  </a:lnTo>
                  <a:lnTo>
                    <a:pt x="455" y="455"/>
                  </a:lnTo>
                  <a:lnTo>
                    <a:pt x="389" y="533"/>
                  </a:lnTo>
                  <a:lnTo>
                    <a:pt x="336" y="619"/>
                  </a:lnTo>
                  <a:lnTo>
                    <a:pt x="296" y="711"/>
                  </a:lnTo>
                  <a:lnTo>
                    <a:pt x="271" y="813"/>
                  </a:lnTo>
                  <a:lnTo>
                    <a:pt x="262" y="921"/>
                  </a:lnTo>
                  <a:lnTo>
                    <a:pt x="262" y="946"/>
                  </a:lnTo>
                  <a:lnTo>
                    <a:pt x="262" y="971"/>
                  </a:lnTo>
                  <a:lnTo>
                    <a:pt x="267" y="994"/>
                  </a:lnTo>
                  <a:lnTo>
                    <a:pt x="269" y="1020"/>
                  </a:lnTo>
                  <a:lnTo>
                    <a:pt x="273" y="1043"/>
                  </a:lnTo>
                  <a:lnTo>
                    <a:pt x="278" y="1068"/>
                  </a:lnTo>
                  <a:lnTo>
                    <a:pt x="283" y="1089"/>
                  </a:lnTo>
                  <a:lnTo>
                    <a:pt x="290" y="1112"/>
                  </a:lnTo>
                  <a:lnTo>
                    <a:pt x="296" y="1135"/>
                  </a:lnTo>
                  <a:lnTo>
                    <a:pt x="305" y="1158"/>
                  </a:lnTo>
                  <a:lnTo>
                    <a:pt x="303" y="1156"/>
                  </a:lnTo>
                  <a:lnTo>
                    <a:pt x="292" y="1152"/>
                  </a:lnTo>
                  <a:lnTo>
                    <a:pt x="278" y="1146"/>
                  </a:lnTo>
                  <a:lnTo>
                    <a:pt x="258" y="1140"/>
                  </a:lnTo>
                  <a:lnTo>
                    <a:pt x="237" y="1129"/>
                  </a:lnTo>
                  <a:lnTo>
                    <a:pt x="216" y="1119"/>
                  </a:lnTo>
                  <a:lnTo>
                    <a:pt x="195" y="1108"/>
                  </a:lnTo>
                  <a:lnTo>
                    <a:pt x="172" y="1098"/>
                  </a:lnTo>
                  <a:lnTo>
                    <a:pt x="153" y="1085"/>
                  </a:lnTo>
                  <a:lnTo>
                    <a:pt x="138" y="1074"/>
                  </a:lnTo>
                  <a:lnTo>
                    <a:pt x="136" y="1076"/>
                  </a:lnTo>
                  <a:lnTo>
                    <a:pt x="130" y="1085"/>
                  </a:lnTo>
                  <a:lnTo>
                    <a:pt x="122" y="1098"/>
                  </a:lnTo>
                  <a:lnTo>
                    <a:pt x="111" y="1114"/>
                  </a:lnTo>
                  <a:lnTo>
                    <a:pt x="101" y="1133"/>
                  </a:lnTo>
                  <a:lnTo>
                    <a:pt x="87" y="1154"/>
                  </a:lnTo>
                  <a:lnTo>
                    <a:pt x="78" y="1179"/>
                  </a:lnTo>
                  <a:lnTo>
                    <a:pt x="69" y="1202"/>
                  </a:lnTo>
                  <a:lnTo>
                    <a:pt x="62" y="1225"/>
                  </a:lnTo>
                  <a:lnTo>
                    <a:pt x="58" y="1249"/>
                  </a:lnTo>
                  <a:lnTo>
                    <a:pt x="48" y="1220"/>
                  </a:lnTo>
                  <a:lnTo>
                    <a:pt x="37" y="1188"/>
                  </a:lnTo>
                  <a:lnTo>
                    <a:pt x="29" y="1156"/>
                  </a:lnTo>
                  <a:lnTo>
                    <a:pt x="20" y="1122"/>
                  </a:lnTo>
                  <a:lnTo>
                    <a:pt x="14" y="1091"/>
                  </a:lnTo>
                  <a:lnTo>
                    <a:pt x="9" y="1057"/>
                  </a:lnTo>
                  <a:lnTo>
                    <a:pt x="4" y="1024"/>
                  </a:lnTo>
                  <a:lnTo>
                    <a:pt x="2" y="990"/>
                  </a:lnTo>
                  <a:lnTo>
                    <a:pt x="0" y="956"/>
                  </a:lnTo>
                  <a:lnTo>
                    <a:pt x="0" y="921"/>
                  </a:lnTo>
                  <a:lnTo>
                    <a:pt x="9" y="771"/>
                  </a:lnTo>
                  <a:lnTo>
                    <a:pt x="46" y="630"/>
                  </a:lnTo>
                  <a:lnTo>
                    <a:pt x="101" y="497"/>
                  </a:lnTo>
                  <a:lnTo>
                    <a:pt x="177" y="377"/>
                  </a:lnTo>
                  <a:lnTo>
                    <a:pt x="269" y="269"/>
                  </a:lnTo>
                  <a:lnTo>
                    <a:pt x="377" y="177"/>
                  </a:lnTo>
                  <a:lnTo>
                    <a:pt x="497" y="101"/>
                  </a:lnTo>
                  <a:lnTo>
                    <a:pt x="630" y="46"/>
                  </a:lnTo>
                  <a:lnTo>
                    <a:pt x="770" y="11"/>
                  </a:lnTo>
                  <a:lnTo>
                    <a:pt x="920" y="0"/>
                  </a:lnTo>
                  <a:lnTo>
                    <a:pt x="1070" y="11"/>
                  </a:lnTo>
                  <a:lnTo>
                    <a:pt x="1210" y="46"/>
                  </a:lnTo>
                  <a:lnTo>
                    <a:pt x="1343" y="101"/>
                  </a:lnTo>
                  <a:lnTo>
                    <a:pt x="1463" y="177"/>
                  </a:lnTo>
                  <a:lnTo>
                    <a:pt x="1571" y="269"/>
                  </a:lnTo>
                  <a:lnTo>
                    <a:pt x="1661" y="377"/>
                  </a:lnTo>
                  <a:lnTo>
                    <a:pt x="1737" y="497"/>
                  </a:lnTo>
                  <a:lnTo>
                    <a:pt x="1794" y="630"/>
                  </a:lnTo>
                  <a:lnTo>
                    <a:pt x="1828" y="771"/>
                  </a:lnTo>
                  <a:lnTo>
                    <a:pt x="1841" y="921"/>
                  </a:lnTo>
                  <a:lnTo>
                    <a:pt x="1841" y="956"/>
                  </a:lnTo>
                  <a:lnTo>
                    <a:pt x="1838" y="990"/>
                  </a:lnTo>
                  <a:lnTo>
                    <a:pt x="1835" y="1024"/>
                  </a:lnTo>
                  <a:lnTo>
                    <a:pt x="1831" y="1057"/>
                  </a:lnTo>
                  <a:lnTo>
                    <a:pt x="1824" y="1091"/>
                  </a:lnTo>
                  <a:lnTo>
                    <a:pt x="1817" y="1122"/>
                  </a:lnTo>
                  <a:lnTo>
                    <a:pt x="1811" y="1156"/>
                  </a:lnTo>
                  <a:lnTo>
                    <a:pt x="1801" y="1188"/>
                  </a:lnTo>
                  <a:lnTo>
                    <a:pt x="1790" y="1220"/>
                  </a:lnTo>
                  <a:lnTo>
                    <a:pt x="1780" y="1249"/>
                  </a:lnTo>
                  <a:lnTo>
                    <a:pt x="1778" y="1225"/>
                  </a:lnTo>
                  <a:lnTo>
                    <a:pt x="1771" y="1202"/>
                  </a:lnTo>
                  <a:lnTo>
                    <a:pt x="1760" y="1179"/>
                  </a:lnTo>
                  <a:lnTo>
                    <a:pt x="1750" y="1154"/>
                  </a:lnTo>
                  <a:lnTo>
                    <a:pt x="1739" y="1133"/>
                  </a:lnTo>
                  <a:lnTo>
                    <a:pt x="1727" y="1114"/>
                  </a:lnTo>
                  <a:lnTo>
                    <a:pt x="1716" y="1098"/>
                  </a:lnTo>
                  <a:lnTo>
                    <a:pt x="1709" y="1085"/>
                  </a:lnTo>
                  <a:lnTo>
                    <a:pt x="1704" y="1076"/>
                  </a:lnTo>
                  <a:lnTo>
                    <a:pt x="1702" y="1074"/>
                  </a:lnTo>
                  <a:lnTo>
                    <a:pt x="1684" y="1085"/>
                  </a:lnTo>
                  <a:lnTo>
                    <a:pt x="1666" y="1098"/>
                  </a:lnTo>
                  <a:lnTo>
                    <a:pt x="1645" y="1108"/>
                  </a:lnTo>
                  <a:lnTo>
                    <a:pt x="1624" y="1119"/>
                  </a:lnTo>
                  <a:lnTo>
                    <a:pt x="1601" y="1129"/>
                  </a:lnTo>
                  <a:lnTo>
                    <a:pt x="1580" y="1140"/>
                  </a:lnTo>
                  <a:lnTo>
                    <a:pt x="1560" y="1146"/>
                  </a:lnTo>
                  <a:lnTo>
                    <a:pt x="1546" y="1152"/>
                  </a:lnTo>
                  <a:lnTo>
                    <a:pt x="1537" y="1156"/>
                  </a:lnTo>
                  <a:lnTo>
                    <a:pt x="1534" y="1158"/>
                  </a:lnTo>
                  <a:lnTo>
                    <a:pt x="1541" y="1135"/>
                  </a:lnTo>
                  <a:lnTo>
                    <a:pt x="1550" y="1112"/>
                  </a:lnTo>
                  <a:lnTo>
                    <a:pt x="1555" y="1089"/>
                  </a:lnTo>
                  <a:lnTo>
                    <a:pt x="1560" y="1068"/>
                  </a:lnTo>
                  <a:lnTo>
                    <a:pt x="1567" y="1043"/>
                  </a:lnTo>
                  <a:lnTo>
                    <a:pt x="1571" y="1020"/>
                  </a:lnTo>
                  <a:lnTo>
                    <a:pt x="1573" y="994"/>
                  </a:lnTo>
                  <a:lnTo>
                    <a:pt x="1575" y="971"/>
                  </a:lnTo>
                  <a:lnTo>
                    <a:pt x="1578" y="946"/>
                  </a:lnTo>
                  <a:lnTo>
                    <a:pt x="1578" y="921"/>
                  </a:lnTo>
                  <a:lnTo>
                    <a:pt x="1569" y="813"/>
                  </a:lnTo>
                  <a:lnTo>
                    <a:pt x="1544" y="711"/>
                  </a:lnTo>
                  <a:lnTo>
                    <a:pt x="1504" y="619"/>
                  </a:lnTo>
                  <a:lnTo>
                    <a:pt x="1451" y="533"/>
                  </a:lnTo>
                  <a:lnTo>
                    <a:pt x="1384" y="455"/>
                  </a:lnTo>
                  <a:lnTo>
                    <a:pt x="1308" y="389"/>
                  </a:lnTo>
                  <a:lnTo>
                    <a:pt x="1221" y="337"/>
                  </a:lnTo>
                  <a:lnTo>
                    <a:pt x="1127" y="297"/>
                  </a:lnTo>
                  <a:lnTo>
                    <a:pt x="1026" y="271"/>
                  </a:lnTo>
                  <a:lnTo>
                    <a:pt x="920" y="264"/>
                  </a:lnTo>
                </a:path>
              </a:pathLst>
            </a:custGeom>
            <a:noFill/>
            <a:ln w="12700" cap="rnd">
              <a:solidFill>
                <a:srgbClr val="7C6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0" name="Freeform 292"/>
            <p:cNvSpPr>
              <a:spLocks/>
            </p:cNvSpPr>
            <p:nvPr/>
          </p:nvSpPr>
          <p:spPr bwMode="auto">
            <a:xfrm>
              <a:off x="2013" y="1274"/>
              <a:ext cx="1523" cy="950"/>
            </a:xfrm>
            <a:custGeom>
              <a:avLst/>
              <a:gdLst>
                <a:gd name="T0" fmla="*/ 10 w 1523"/>
                <a:gd name="T1" fmla="*/ 727 h 950"/>
                <a:gd name="T2" fmla="*/ 98 w 1523"/>
                <a:gd name="T3" fmla="*/ 460 h 950"/>
                <a:gd name="T4" fmla="*/ 263 w 1523"/>
                <a:gd name="T5" fmla="*/ 246 h 950"/>
                <a:gd name="T6" fmla="*/ 489 w 1523"/>
                <a:gd name="T7" fmla="*/ 92 h 950"/>
                <a:gd name="T8" fmla="*/ 761 w 1523"/>
                <a:gd name="T9" fmla="*/ 10 h 950"/>
                <a:gd name="T10" fmla="*/ 910 w 1523"/>
                <a:gd name="T11" fmla="*/ 0 h 950"/>
                <a:gd name="T12" fmla="*/ 1043 w 1523"/>
                <a:gd name="T13" fmla="*/ 8 h 950"/>
                <a:gd name="T14" fmla="*/ 1161 w 1523"/>
                <a:gd name="T15" fmla="*/ 34 h 950"/>
                <a:gd name="T16" fmla="*/ 1269 w 1523"/>
                <a:gd name="T17" fmla="*/ 75 h 950"/>
                <a:gd name="T18" fmla="*/ 1372 w 1523"/>
                <a:gd name="T19" fmla="*/ 134 h 950"/>
                <a:gd name="T20" fmla="*/ 1471 w 1523"/>
                <a:gd name="T21" fmla="*/ 210 h 950"/>
                <a:gd name="T22" fmla="*/ 1496 w 1523"/>
                <a:gd name="T23" fmla="*/ 233 h 950"/>
                <a:gd name="T24" fmla="*/ 1522 w 1523"/>
                <a:gd name="T25" fmla="*/ 271 h 950"/>
                <a:gd name="T26" fmla="*/ 1504 w 1523"/>
                <a:gd name="T27" fmla="*/ 290 h 950"/>
                <a:gd name="T28" fmla="*/ 1443 w 1523"/>
                <a:gd name="T29" fmla="*/ 290 h 950"/>
                <a:gd name="T30" fmla="*/ 1333 w 1523"/>
                <a:gd name="T31" fmla="*/ 262 h 950"/>
                <a:gd name="T32" fmla="*/ 1260 w 1523"/>
                <a:gd name="T33" fmla="*/ 239 h 950"/>
                <a:gd name="T34" fmla="*/ 1094 w 1523"/>
                <a:gd name="T35" fmla="*/ 200 h 950"/>
                <a:gd name="T36" fmla="*/ 919 w 1523"/>
                <a:gd name="T37" fmla="*/ 186 h 950"/>
                <a:gd name="T38" fmla="*/ 744 w 1523"/>
                <a:gd name="T39" fmla="*/ 207 h 950"/>
                <a:gd name="T40" fmla="*/ 581 w 1523"/>
                <a:gd name="T41" fmla="*/ 258 h 950"/>
                <a:gd name="T42" fmla="*/ 445 w 1523"/>
                <a:gd name="T43" fmla="*/ 347 h 950"/>
                <a:gd name="T44" fmla="*/ 390 w 1523"/>
                <a:gd name="T45" fmla="*/ 398 h 950"/>
                <a:gd name="T46" fmla="*/ 310 w 1523"/>
                <a:gd name="T47" fmla="*/ 488 h 950"/>
                <a:gd name="T48" fmla="*/ 263 w 1523"/>
                <a:gd name="T49" fmla="*/ 570 h 950"/>
                <a:gd name="T50" fmla="*/ 232 w 1523"/>
                <a:gd name="T51" fmla="*/ 654 h 950"/>
                <a:gd name="T52" fmla="*/ 206 w 1523"/>
                <a:gd name="T53" fmla="*/ 745 h 950"/>
                <a:gd name="T54" fmla="*/ 192 w 1523"/>
                <a:gd name="T55" fmla="*/ 797 h 950"/>
                <a:gd name="T56" fmla="*/ 147 w 1523"/>
                <a:gd name="T57" fmla="*/ 886 h 950"/>
                <a:gd name="T58" fmla="*/ 98 w 1523"/>
                <a:gd name="T59" fmla="*/ 936 h 950"/>
                <a:gd name="T60" fmla="*/ 50 w 1523"/>
                <a:gd name="T61" fmla="*/ 949 h 950"/>
                <a:gd name="T62" fmla="*/ 15 w 1523"/>
                <a:gd name="T63" fmla="*/ 928 h 950"/>
                <a:gd name="T64" fmla="*/ 0 w 1523"/>
                <a:gd name="T65" fmla="*/ 875 h 9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3"/>
                <a:gd name="T100" fmla="*/ 0 h 950"/>
                <a:gd name="T101" fmla="*/ 1523 w 1523"/>
                <a:gd name="T102" fmla="*/ 950 h 9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3" h="950">
                  <a:moveTo>
                    <a:pt x="0" y="875"/>
                  </a:moveTo>
                  <a:lnTo>
                    <a:pt x="10" y="727"/>
                  </a:lnTo>
                  <a:lnTo>
                    <a:pt x="47" y="589"/>
                  </a:lnTo>
                  <a:lnTo>
                    <a:pt x="98" y="460"/>
                  </a:lnTo>
                  <a:lnTo>
                    <a:pt x="172" y="347"/>
                  </a:lnTo>
                  <a:lnTo>
                    <a:pt x="263" y="246"/>
                  </a:lnTo>
                  <a:lnTo>
                    <a:pt x="369" y="159"/>
                  </a:lnTo>
                  <a:lnTo>
                    <a:pt x="489" y="92"/>
                  </a:lnTo>
                  <a:lnTo>
                    <a:pt x="620" y="41"/>
                  </a:lnTo>
                  <a:lnTo>
                    <a:pt x="761" y="10"/>
                  </a:lnTo>
                  <a:lnTo>
                    <a:pt x="910" y="0"/>
                  </a:lnTo>
                  <a:lnTo>
                    <a:pt x="977" y="2"/>
                  </a:lnTo>
                  <a:lnTo>
                    <a:pt x="1043" y="8"/>
                  </a:lnTo>
                  <a:lnTo>
                    <a:pt x="1101" y="18"/>
                  </a:lnTo>
                  <a:lnTo>
                    <a:pt x="1161" y="34"/>
                  </a:lnTo>
                  <a:lnTo>
                    <a:pt x="1216" y="52"/>
                  </a:lnTo>
                  <a:lnTo>
                    <a:pt x="1269" y="75"/>
                  </a:lnTo>
                  <a:lnTo>
                    <a:pt x="1321" y="103"/>
                  </a:lnTo>
                  <a:lnTo>
                    <a:pt x="1372" y="134"/>
                  </a:lnTo>
                  <a:lnTo>
                    <a:pt x="1420" y="170"/>
                  </a:lnTo>
                  <a:lnTo>
                    <a:pt x="1471" y="210"/>
                  </a:lnTo>
                  <a:lnTo>
                    <a:pt x="1496" y="233"/>
                  </a:lnTo>
                  <a:lnTo>
                    <a:pt x="1513" y="255"/>
                  </a:lnTo>
                  <a:lnTo>
                    <a:pt x="1522" y="271"/>
                  </a:lnTo>
                  <a:lnTo>
                    <a:pt x="1517" y="281"/>
                  </a:lnTo>
                  <a:lnTo>
                    <a:pt x="1504" y="290"/>
                  </a:lnTo>
                  <a:lnTo>
                    <a:pt x="1479" y="292"/>
                  </a:lnTo>
                  <a:lnTo>
                    <a:pt x="1443" y="290"/>
                  </a:lnTo>
                  <a:lnTo>
                    <a:pt x="1395" y="280"/>
                  </a:lnTo>
                  <a:lnTo>
                    <a:pt x="1333" y="262"/>
                  </a:lnTo>
                  <a:lnTo>
                    <a:pt x="1260" y="239"/>
                  </a:lnTo>
                  <a:lnTo>
                    <a:pt x="1179" y="216"/>
                  </a:lnTo>
                  <a:lnTo>
                    <a:pt x="1094" y="200"/>
                  </a:lnTo>
                  <a:lnTo>
                    <a:pt x="1007" y="191"/>
                  </a:lnTo>
                  <a:lnTo>
                    <a:pt x="919" y="186"/>
                  </a:lnTo>
                  <a:lnTo>
                    <a:pt x="828" y="193"/>
                  </a:lnTo>
                  <a:lnTo>
                    <a:pt x="744" y="207"/>
                  </a:lnTo>
                  <a:lnTo>
                    <a:pt x="659" y="229"/>
                  </a:lnTo>
                  <a:lnTo>
                    <a:pt x="581" y="258"/>
                  </a:lnTo>
                  <a:lnTo>
                    <a:pt x="508" y="299"/>
                  </a:lnTo>
                  <a:lnTo>
                    <a:pt x="445" y="347"/>
                  </a:lnTo>
                  <a:lnTo>
                    <a:pt x="390" y="398"/>
                  </a:lnTo>
                  <a:lnTo>
                    <a:pt x="346" y="444"/>
                  </a:lnTo>
                  <a:lnTo>
                    <a:pt x="310" y="488"/>
                  </a:lnTo>
                  <a:lnTo>
                    <a:pt x="282" y="530"/>
                  </a:lnTo>
                  <a:lnTo>
                    <a:pt x="263" y="570"/>
                  </a:lnTo>
                  <a:lnTo>
                    <a:pt x="247" y="612"/>
                  </a:lnTo>
                  <a:lnTo>
                    <a:pt x="232" y="654"/>
                  </a:lnTo>
                  <a:lnTo>
                    <a:pt x="219" y="698"/>
                  </a:lnTo>
                  <a:lnTo>
                    <a:pt x="206" y="745"/>
                  </a:lnTo>
                  <a:lnTo>
                    <a:pt x="192" y="797"/>
                  </a:lnTo>
                  <a:lnTo>
                    <a:pt x="171" y="847"/>
                  </a:lnTo>
                  <a:lnTo>
                    <a:pt x="147" y="886"/>
                  </a:lnTo>
                  <a:lnTo>
                    <a:pt x="124" y="916"/>
                  </a:lnTo>
                  <a:lnTo>
                    <a:pt x="98" y="936"/>
                  </a:lnTo>
                  <a:lnTo>
                    <a:pt x="73" y="946"/>
                  </a:lnTo>
                  <a:lnTo>
                    <a:pt x="50" y="949"/>
                  </a:lnTo>
                  <a:lnTo>
                    <a:pt x="29" y="942"/>
                  </a:lnTo>
                  <a:lnTo>
                    <a:pt x="15" y="928"/>
                  </a:lnTo>
                  <a:lnTo>
                    <a:pt x="2" y="905"/>
                  </a:lnTo>
                  <a:lnTo>
                    <a:pt x="0" y="87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" name="Freeform 293"/>
            <p:cNvSpPr>
              <a:spLocks/>
            </p:cNvSpPr>
            <p:nvPr/>
          </p:nvSpPr>
          <p:spPr bwMode="auto">
            <a:xfrm>
              <a:off x="2017" y="1276"/>
              <a:ext cx="1499" cy="931"/>
            </a:xfrm>
            <a:custGeom>
              <a:avLst/>
              <a:gdLst>
                <a:gd name="T0" fmla="*/ 15 w 1499"/>
                <a:gd name="T1" fmla="*/ 711 h 931"/>
                <a:gd name="T2" fmla="*/ 105 w 1499"/>
                <a:gd name="T3" fmla="*/ 449 h 931"/>
                <a:gd name="T4" fmla="*/ 268 w 1499"/>
                <a:gd name="T5" fmla="*/ 239 h 931"/>
                <a:gd name="T6" fmla="*/ 491 w 1499"/>
                <a:gd name="T7" fmla="*/ 90 h 931"/>
                <a:gd name="T8" fmla="*/ 756 w 1499"/>
                <a:gd name="T9" fmla="*/ 9 h 931"/>
                <a:gd name="T10" fmla="*/ 904 w 1499"/>
                <a:gd name="T11" fmla="*/ 0 h 931"/>
                <a:gd name="T12" fmla="*/ 1034 w 1499"/>
                <a:gd name="T13" fmla="*/ 8 h 931"/>
                <a:gd name="T14" fmla="*/ 1150 w 1499"/>
                <a:gd name="T15" fmla="*/ 31 h 931"/>
                <a:gd name="T16" fmla="*/ 1256 w 1499"/>
                <a:gd name="T17" fmla="*/ 73 h 931"/>
                <a:gd name="T18" fmla="*/ 1355 w 1499"/>
                <a:gd name="T19" fmla="*/ 128 h 931"/>
                <a:gd name="T20" fmla="*/ 1449 w 1499"/>
                <a:gd name="T21" fmla="*/ 200 h 931"/>
                <a:gd name="T22" fmla="*/ 1474 w 1499"/>
                <a:gd name="T23" fmla="*/ 223 h 931"/>
                <a:gd name="T24" fmla="*/ 1498 w 1499"/>
                <a:gd name="T25" fmla="*/ 256 h 931"/>
                <a:gd name="T26" fmla="*/ 1481 w 1499"/>
                <a:gd name="T27" fmla="*/ 275 h 931"/>
                <a:gd name="T28" fmla="*/ 1422 w 1499"/>
                <a:gd name="T29" fmla="*/ 275 h 931"/>
                <a:gd name="T30" fmla="*/ 1319 w 1499"/>
                <a:gd name="T31" fmla="*/ 250 h 931"/>
                <a:gd name="T32" fmla="*/ 1249 w 1499"/>
                <a:gd name="T33" fmla="*/ 227 h 931"/>
                <a:gd name="T34" fmla="*/ 1083 w 1499"/>
                <a:gd name="T35" fmla="*/ 189 h 931"/>
                <a:gd name="T36" fmla="*/ 910 w 1499"/>
                <a:gd name="T37" fmla="*/ 179 h 931"/>
                <a:gd name="T38" fmla="*/ 735 w 1499"/>
                <a:gd name="T39" fmla="*/ 197 h 931"/>
                <a:gd name="T40" fmla="*/ 573 w 1499"/>
                <a:gd name="T41" fmla="*/ 250 h 931"/>
                <a:gd name="T42" fmla="*/ 436 w 1499"/>
                <a:gd name="T43" fmla="*/ 336 h 931"/>
                <a:gd name="T44" fmla="*/ 381 w 1499"/>
                <a:gd name="T45" fmla="*/ 386 h 931"/>
                <a:gd name="T46" fmla="*/ 303 w 1499"/>
                <a:gd name="T47" fmla="*/ 477 h 931"/>
                <a:gd name="T48" fmla="*/ 255 w 1499"/>
                <a:gd name="T49" fmla="*/ 559 h 931"/>
                <a:gd name="T50" fmla="*/ 223 w 1499"/>
                <a:gd name="T51" fmla="*/ 641 h 931"/>
                <a:gd name="T52" fmla="*/ 197 w 1499"/>
                <a:gd name="T53" fmla="*/ 729 h 931"/>
                <a:gd name="T54" fmla="*/ 183 w 1499"/>
                <a:gd name="T55" fmla="*/ 780 h 931"/>
                <a:gd name="T56" fmla="*/ 142 w 1499"/>
                <a:gd name="T57" fmla="*/ 866 h 931"/>
                <a:gd name="T58" fmla="*/ 94 w 1499"/>
                <a:gd name="T59" fmla="*/ 916 h 931"/>
                <a:gd name="T60" fmla="*/ 48 w 1499"/>
                <a:gd name="T61" fmla="*/ 930 h 931"/>
                <a:gd name="T62" fmla="*/ 15 w 1499"/>
                <a:gd name="T63" fmla="*/ 911 h 931"/>
                <a:gd name="T64" fmla="*/ 0 w 1499"/>
                <a:gd name="T65" fmla="*/ 858 h 9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99"/>
                <a:gd name="T100" fmla="*/ 0 h 931"/>
                <a:gd name="T101" fmla="*/ 1499 w 1499"/>
                <a:gd name="T102" fmla="*/ 931 h 9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99" h="931">
                  <a:moveTo>
                    <a:pt x="0" y="858"/>
                  </a:moveTo>
                  <a:lnTo>
                    <a:pt x="15" y="711"/>
                  </a:lnTo>
                  <a:lnTo>
                    <a:pt x="50" y="576"/>
                  </a:lnTo>
                  <a:lnTo>
                    <a:pt x="105" y="449"/>
                  </a:lnTo>
                  <a:lnTo>
                    <a:pt x="179" y="338"/>
                  </a:lnTo>
                  <a:lnTo>
                    <a:pt x="268" y="239"/>
                  </a:lnTo>
                  <a:lnTo>
                    <a:pt x="372" y="157"/>
                  </a:lnTo>
                  <a:lnTo>
                    <a:pt x="491" y="90"/>
                  </a:lnTo>
                  <a:lnTo>
                    <a:pt x="619" y="39"/>
                  </a:lnTo>
                  <a:lnTo>
                    <a:pt x="756" y="9"/>
                  </a:lnTo>
                  <a:lnTo>
                    <a:pt x="904" y="0"/>
                  </a:lnTo>
                  <a:lnTo>
                    <a:pt x="970" y="2"/>
                  </a:lnTo>
                  <a:lnTo>
                    <a:pt x="1034" y="8"/>
                  </a:lnTo>
                  <a:lnTo>
                    <a:pt x="1094" y="18"/>
                  </a:lnTo>
                  <a:lnTo>
                    <a:pt x="1150" y="31"/>
                  </a:lnTo>
                  <a:lnTo>
                    <a:pt x="1203" y="50"/>
                  </a:lnTo>
                  <a:lnTo>
                    <a:pt x="1256" y="73"/>
                  </a:lnTo>
                  <a:lnTo>
                    <a:pt x="1306" y="98"/>
                  </a:lnTo>
                  <a:lnTo>
                    <a:pt x="1355" y="128"/>
                  </a:lnTo>
                  <a:lnTo>
                    <a:pt x="1401" y="161"/>
                  </a:lnTo>
                  <a:lnTo>
                    <a:pt x="1449" y="200"/>
                  </a:lnTo>
                  <a:lnTo>
                    <a:pt x="1474" y="223"/>
                  </a:lnTo>
                  <a:lnTo>
                    <a:pt x="1492" y="241"/>
                  </a:lnTo>
                  <a:lnTo>
                    <a:pt x="1498" y="256"/>
                  </a:lnTo>
                  <a:lnTo>
                    <a:pt x="1494" y="269"/>
                  </a:lnTo>
                  <a:lnTo>
                    <a:pt x="1481" y="275"/>
                  </a:lnTo>
                  <a:lnTo>
                    <a:pt x="1458" y="278"/>
                  </a:lnTo>
                  <a:lnTo>
                    <a:pt x="1422" y="275"/>
                  </a:lnTo>
                  <a:lnTo>
                    <a:pt x="1375" y="264"/>
                  </a:lnTo>
                  <a:lnTo>
                    <a:pt x="1319" y="250"/>
                  </a:lnTo>
                  <a:lnTo>
                    <a:pt x="1249" y="227"/>
                  </a:lnTo>
                  <a:lnTo>
                    <a:pt x="1168" y="204"/>
                  </a:lnTo>
                  <a:lnTo>
                    <a:pt x="1083" y="189"/>
                  </a:lnTo>
                  <a:lnTo>
                    <a:pt x="996" y="181"/>
                  </a:lnTo>
                  <a:lnTo>
                    <a:pt x="910" y="179"/>
                  </a:lnTo>
                  <a:lnTo>
                    <a:pt x="821" y="184"/>
                  </a:lnTo>
                  <a:lnTo>
                    <a:pt x="735" y="197"/>
                  </a:lnTo>
                  <a:lnTo>
                    <a:pt x="653" y="218"/>
                  </a:lnTo>
                  <a:lnTo>
                    <a:pt x="573" y="250"/>
                  </a:lnTo>
                  <a:lnTo>
                    <a:pt x="501" y="288"/>
                  </a:lnTo>
                  <a:lnTo>
                    <a:pt x="436" y="336"/>
                  </a:lnTo>
                  <a:lnTo>
                    <a:pt x="381" y="386"/>
                  </a:lnTo>
                  <a:lnTo>
                    <a:pt x="337" y="433"/>
                  </a:lnTo>
                  <a:lnTo>
                    <a:pt x="303" y="477"/>
                  </a:lnTo>
                  <a:lnTo>
                    <a:pt x="276" y="519"/>
                  </a:lnTo>
                  <a:lnTo>
                    <a:pt x="255" y="559"/>
                  </a:lnTo>
                  <a:lnTo>
                    <a:pt x="238" y="599"/>
                  </a:lnTo>
                  <a:lnTo>
                    <a:pt x="223" y="641"/>
                  </a:lnTo>
                  <a:lnTo>
                    <a:pt x="211" y="685"/>
                  </a:lnTo>
                  <a:lnTo>
                    <a:pt x="197" y="729"/>
                  </a:lnTo>
                  <a:lnTo>
                    <a:pt x="183" y="780"/>
                  </a:lnTo>
                  <a:lnTo>
                    <a:pt x="164" y="828"/>
                  </a:lnTo>
                  <a:lnTo>
                    <a:pt x="142" y="866"/>
                  </a:lnTo>
                  <a:lnTo>
                    <a:pt x="117" y="895"/>
                  </a:lnTo>
                  <a:lnTo>
                    <a:pt x="94" y="916"/>
                  </a:lnTo>
                  <a:lnTo>
                    <a:pt x="71" y="927"/>
                  </a:lnTo>
                  <a:lnTo>
                    <a:pt x="48" y="930"/>
                  </a:lnTo>
                  <a:lnTo>
                    <a:pt x="29" y="923"/>
                  </a:lnTo>
                  <a:lnTo>
                    <a:pt x="15" y="911"/>
                  </a:lnTo>
                  <a:lnTo>
                    <a:pt x="4" y="888"/>
                  </a:lnTo>
                  <a:lnTo>
                    <a:pt x="0" y="858"/>
                  </a:lnTo>
                </a:path>
              </a:pathLst>
            </a:custGeom>
            <a:solidFill>
              <a:srgbClr val="FFDA1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2" name="Freeform 294"/>
            <p:cNvSpPr>
              <a:spLocks/>
            </p:cNvSpPr>
            <p:nvPr/>
          </p:nvSpPr>
          <p:spPr bwMode="auto">
            <a:xfrm>
              <a:off x="2024" y="1279"/>
              <a:ext cx="1474" cy="913"/>
            </a:xfrm>
            <a:custGeom>
              <a:avLst/>
              <a:gdLst>
                <a:gd name="T0" fmla="*/ 16 w 1474"/>
                <a:gd name="T1" fmla="*/ 696 h 913"/>
                <a:gd name="T2" fmla="*/ 110 w 1474"/>
                <a:gd name="T3" fmla="*/ 440 h 913"/>
                <a:gd name="T4" fmla="*/ 271 w 1474"/>
                <a:gd name="T5" fmla="*/ 233 h 913"/>
                <a:gd name="T6" fmla="*/ 490 w 1474"/>
                <a:gd name="T7" fmla="*/ 88 h 913"/>
                <a:gd name="T8" fmla="*/ 752 w 1474"/>
                <a:gd name="T9" fmla="*/ 9 h 913"/>
                <a:gd name="T10" fmla="*/ 895 w 1474"/>
                <a:gd name="T11" fmla="*/ 0 h 913"/>
                <a:gd name="T12" fmla="*/ 1024 w 1474"/>
                <a:gd name="T13" fmla="*/ 7 h 913"/>
                <a:gd name="T14" fmla="*/ 1136 w 1474"/>
                <a:gd name="T15" fmla="*/ 31 h 913"/>
                <a:gd name="T16" fmla="*/ 1240 w 1474"/>
                <a:gd name="T17" fmla="*/ 69 h 913"/>
                <a:gd name="T18" fmla="*/ 1336 w 1474"/>
                <a:gd name="T19" fmla="*/ 122 h 913"/>
                <a:gd name="T20" fmla="*/ 1428 w 1474"/>
                <a:gd name="T21" fmla="*/ 189 h 913"/>
                <a:gd name="T22" fmla="*/ 1452 w 1474"/>
                <a:gd name="T23" fmla="*/ 212 h 913"/>
                <a:gd name="T24" fmla="*/ 1473 w 1474"/>
                <a:gd name="T25" fmla="*/ 244 h 913"/>
                <a:gd name="T26" fmla="*/ 1458 w 1474"/>
                <a:gd name="T27" fmla="*/ 262 h 913"/>
                <a:gd name="T28" fmla="*/ 1401 w 1474"/>
                <a:gd name="T29" fmla="*/ 260 h 913"/>
                <a:gd name="T30" fmla="*/ 1302 w 1474"/>
                <a:gd name="T31" fmla="*/ 235 h 913"/>
                <a:gd name="T32" fmla="*/ 1235 w 1474"/>
                <a:gd name="T33" fmla="*/ 214 h 913"/>
                <a:gd name="T34" fmla="*/ 1072 w 1474"/>
                <a:gd name="T35" fmla="*/ 177 h 913"/>
                <a:gd name="T36" fmla="*/ 897 w 1474"/>
                <a:gd name="T37" fmla="*/ 168 h 913"/>
                <a:gd name="T38" fmla="*/ 724 w 1474"/>
                <a:gd name="T39" fmla="*/ 187 h 913"/>
                <a:gd name="T40" fmla="*/ 564 w 1474"/>
                <a:gd name="T41" fmla="*/ 239 h 913"/>
                <a:gd name="T42" fmla="*/ 427 w 1474"/>
                <a:gd name="T43" fmla="*/ 325 h 913"/>
                <a:gd name="T44" fmla="*/ 372 w 1474"/>
                <a:gd name="T45" fmla="*/ 376 h 913"/>
                <a:gd name="T46" fmla="*/ 292 w 1474"/>
                <a:gd name="T47" fmla="*/ 467 h 913"/>
                <a:gd name="T48" fmla="*/ 244 w 1474"/>
                <a:gd name="T49" fmla="*/ 546 h 913"/>
                <a:gd name="T50" fmla="*/ 212 w 1474"/>
                <a:gd name="T51" fmla="*/ 629 h 913"/>
                <a:gd name="T52" fmla="*/ 187 w 1474"/>
                <a:gd name="T53" fmla="*/ 716 h 913"/>
                <a:gd name="T54" fmla="*/ 172 w 1474"/>
                <a:gd name="T55" fmla="*/ 764 h 913"/>
                <a:gd name="T56" fmla="*/ 133 w 1474"/>
                <a:gd name="T57" fmla="*/ 850 h 913"/>
                <a:gd name="T58" fmla="*/ 88 w 1474"/>
                <a:gd name="T59" fmla="*/ 896 h 913"/>
                <a:gd name="T60" fmla="*/ 44 w 1474"/>
                <a:gd name="T61" fmla="*/ 912 h 913"/>
                <a:gd name="T62" fmla="*/ 12 w 1474"/>
                <a:gd name="T63" fmla="*/ 892 h 913"/>
                <a:gd name="T64" fmla="*/ 0 w 1474"/>
                <a:gd name="T65" fmla="*/ 841 h 9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74"/>
                <a:gd name="T100" fmla="*/ 0 h 913"/>
                <a:gd name="T101" fmla="*/ 1474 w 1474"/>
                <a:gd name="T102" fmla="*/ 913 h 9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74" h="913">
                  <a:moveTo>
                    <a:pt x="0" y="841"/>
                  </a:moveTo>
                  <a:lnTo>
                    <a:pt x="16" y="696"/>
                  </a:lnTo>
                  <a:lnTo>
                    <a:pt x="52" y="562"/>
                  </a:lnTo>
                  <a:lnTo>
                    <a:pt x="110" y="440"/>
                  </a:lnTo>
                  <a:lnTo>
                    <a:pt x="183" y="330"/>
                  </a:lnTo>
                  <a:lnTo>
                    <a:pt x="271" y="233"/>
                  </a:lnTo>
                  <a:lnTo>
                    <a:pt x="375" y="151"/>
                  </a:lnTo>
                  <a:lnTo>
                    <a:pt x="490" y="88"/>
                  </a:lnTo>
                  <a:lnTo>
                    <a:pt x="617" y="39"/>
                  </a:lnTo>
                  <a:lnTo>
                    <a:pt x="752" y="9"/>
                  </a:lnTo>
                  <a:lnTo>
                    <a:pt x="895" y="0"/>
                  </a:lnTo>
                  <a:lnTo>
                    <a:pt x="961" y="2"/>
                  </a:lnTo>
                  <a:lnTo>
                    <a:pt x="1024" y="7"/>
                  </a:lnTo>
                  <a:lnTo>
                    <a:pt x="1081" y="18"/>
                  </a:lnTo>
                  <a:lnTo>
                    <a:pt x="1136" y="31"/>
                  </a:lnTo>
                  <a:lnTo>
                    <a:pt x="1190" y="48"/>
                  </a:lnTo>
                  <a:lnTo>
                    <a:pt x="1240" y="69"/>
                  </a:lnTo>
                  <a:lnTo>
                    <a:pt x="1290" y="94"/>
                  </a:lnTo>
                  <a:lnTo>
                    <a:pt x="1336" y="122"/>
                  </a:lnTo>
                  <a:lnTo>
                    <a:pt x="1382" y="154"/>
                  </a:lnTo>
                  <a:lnTo>
                    <a:pt x="1428" y="189"/>
                  </a:lnTo>
                  <a:lnTo>
                    <a:pt x="1452" y="212"/>
                  </a:lnTo>
                  <a:lnTo>
                    <a:pt x="1466" y="228"/>
                  </a:lnTo>
                  <a:lnTo>
                    <a:pt x="1473" y="244"/>
                  </a:lnTo>
                  <a:lnTo>
                    <a:pt x="1470" y="254"/>
                  </a:lnTo>
                  <a:lnTo>
                    <a:pt x="1458" y="262"/>
                  </a:lnTo>
                  <a:lnTo>
                    <a:pt x="1435" y="265"/>
                  </a:lnTo>
                  <a:lnTo>
                    <a:pt x="1401" y="260"/>
                  </a:lnTo>
                  <a:lnTo>
                    <a:pt x="1357" y="250"/>
                  </a:lnTo>
                  <a:lnTo>
                    <a:pt x="1302" y="235"/>
                  </a:lnTo>
                  <a:lnTo>
                    <a:pt x="1235" y="214"/>
                  </a:lnTo>
                  <a:lnTo>
                    <a:pt x="1155" y="193"/>
                  </a:lnTo>
                  <a:lnTo>
                    <a:pt x="1072" y="177"/>
                  </a:lnTo>
                  <a:lnTo>
                    <a:pt x="986" y="168"/>
                  </a:lnTo>
                  <a:lnTo>
                    <a:pt x="897" y="168"/>
                  </a:lnTo>
                  <a:lnTo>
                    <a:pt x="811" y="174"/>
                  </a:lnTo>
                  <a:lnTo>
                    <a:pt x="724" y="187"/>
                  </a:lnTo>
                  <a:lnTo>
                    <a:pt x="642" y="207"/>
                  </a:lnTo>
                  <a:lnTo>
                    <a:pt x="564" y="239"/>
                  </a:lnTo>
                  <a:lnTo>
                    <a:pt x="492" y="277"/>
                  </a:lnTo>
                  <a:lnTo>
                    <a:pt x="427" y="325"/>
                  </a:lnTo>
                  <a:lnTo>
                    <a:pt x="372" y="376"/>
                  </a:lnTo>
                  <a:lnTo>
                    <a:pt x="328" y="423"/>
                  </a:lnTo>
                  <a:lnTo>
                    <a:pt x="292" y="467"/>
                  </a:lnTo>
                  <a:lnTo>
                    <a:pt x="265" y="509"/>
                  </a:lnTo>
                  <a:lnTo>
                    <a:pt x="244" y="546"/>
                  </a:lnTo>
                  <a:lnTo>
                    <a:pt x="227" y="589"/>
                  </a:lnTo>
                  <a:lnTo>
                    <a:pt x="212" y="629"/>
                  </a:lnTo>
                  <a:lnTo>
                    <a:pt x="200" y="671"/>
                  </a:lnTo>
                  <a:lnTo>
                    <a:pt x="187" y="716"/>
                  </a:lnTo>
                  <a:lnTo>
                    <a:pt x="172" y="764"/>
                  </a:lnTo>
                  <a:lnTo>
                    <a:pt x="156" y="812"/>
                  </a:lnTo>
                  <a:lnTo>
                    <a:pt x="133" y="850"/>
                  </a:lnTo>
                  <a:lnTo>
                    <a:pt x="111" y="877"/>
                  </a:lnTo>
                  <a:lnTo>
                    <a:pt x="88" y="896"/>
                  </a:lnTo>
                  <a:lnTo>
                    <a:pt x="64" y="909"/>
                  </a:lnTo>
                  <a:lnTo>
                    <a:pt x="44" y="912"/>
                  </a:lnTo>
                  <a:lnTo>
                    <a:pt x="27" y="905"/>
                  </a:lnTo>
                  <a:lnTo>
                    <a:pt x="12" y="892"/>
                  </a:lnTo>
                  <a:lnTo>
                    <a:pt x="2" y="869"/>
                  </a:lnTo>
                  <a:lnTo>
                    <a:pt x="0" y="841"/>
                  </a:lnTo>
                </a:path>
              </a:pathLst>
            </a:custGeom>
            <a:solidFill>
              <a:srgbClr val="FFDC22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3" name="Freeform 295"/>
            <p:cNvSpPr>
              <a:spLocks/>
            </p:cNvSpPr>
            <p:nvPr/>
          </p:nvSpPr>
          <p:spPr bwMode="auto">
            <a:xfrm>
              <a:off x="2030" y="1283"/>
              <a:ext cx="1451" cy="889"/>
            </a:xfrm>
            <a:custGeom>
              <a:avLst/>
              <a:gdLst>
                <a:gd name="T0" fmla="*/ 16 w 1451"/>
                <a:gd name="T1" fmla="*/ 680 h 889"/>
                <a:gd name="T2" fmla="*/ 113 w 1451"/>
                <a:gd name="T3" fmla="*/ 426 h 889"/>
                <a:gd name="T4" fmla="*/ 276 w 1451"/>
                <a:gd name="T5" fmla="*/ 224 h 889"/>
                <a:gd name="T6" fmla="*/ 490 w 1451"/>
                <a:gd name="T7" fmla="*/ 83 h 889"/>
                <a:gd name="T8" fmla="*/ 748 w 1451"/>
                <a:gd name="T9" fmla="*/ 7 h 889"/>
                <a:gd name="T10" fmla="*/ 886 w 1451"/>
                <a:gd name="T11" fmla="*/ 0 h 889"/>
                <a:gd name="T12" fmla="*/ 1011 w 1451"/>
                <a:gd name="T13" fmla="*/ 5 h 889"/>
                <a:gd name="T14" fmla="*/ 1123 w 1451"/>
                <a:gd name="T15" fmla="*/ 27 h 889"/>
                <a:gd name="T16" fmla="*/ 1224 w 1451"/>
                <a:gd name="T17" fmla="*/ 64 h 889"/>
                <a:gd name="T18" fmla="*/ 1316 w 1451"/>
                <a:gd name="T19" fmla="*/ 113 h 889"/>
                <a:gd name="T20" fmla="*/ 1405 w 1451"/>
                <a:gd name="T21" fmla="*/ 178 h 889"/>
                <a:gd name="T22" fmla="*/ 1429 w 1451"/>
                <a:gd name="T23" fmla="*/ 198 h 889"/>
                <a:gd name="T24" fmla="*/ 1450 w 1451"/>
                <a:gd name="T25" fmla="*/ 228 h 889"/>
                <a:gd name="T26" fmla="*/ 1433 w 1451"/>
                <a:gd name="T27" fmla="*/ 246 h 889"/>
                <a:gd name="T28" fmla="*/ 1378 w 1451"/>
                <a:gd name="T29" fmla="*/ 244 h 889"/>
                <a:gd name="T30" fmla="*/ 1283 w 1451"/>
                <a:gd name="T31" fmla="*/ 221 h 889"/>
                <a:gd name="T32" fmla="*/ 1220 w 1451"/>
                <a:gd name="T33" fmla="*/ 199 h 889"/>
                <a:gd name="T34" fmla="*/ 1059 w 1451"/>
                <a:gd name="T35" fmla="*/ 163 h 889"/>
                <a:gd name="T36" fmla="*/ 886 w 1451"/>
                <a:gd name="T37" fmla="*/ 155 h 889"/>
                <a:gd name="T38" fmla="*/ 716 w 1451"/>
                <a:gd name="T39" fmla="*/ 174 h 889"/>
                <a:gd name="T40" fmla="*/ 554 w 1451"/>
                <a:gd name="T41" fmla="*/ 226 h 889"/>
                <a:gd name="T42" fmla="*/ 416 w 1451"/>
                <a:gd name="T43" fmla="*/ 313 h 889"/>
                <a:gd name="T44" fmla="*/ 361 w 1451"/>
                <a:gd name="T45" fmla="*/ 364 h 889"/>
                <a:gd name="T46" fmla="*/ 281 w 1451"/>
                <a:gd name="T47" fmla="*/ 454 h 889"/>
                <a:gd name="T48" fmla="*/ 233 w 1451"/>
                <a:gd name="T49" fmla="*/ 534 h 889"/>
                <a:gd name="T50" fmla="*/ 202 w 1451"/>
                <a:gd name="T51" fmla="*/ 615 h 889"/>
                <a:gd name="T52" fmla="*/ 177 w 1451"/>
                <a:gd name="T53" fmla="*/ 698 h 889"/>
                <a:gd name="T54" fmla="*/ 161 w 1451"/>
                <a:gd name="T55" fmla="*/ 744 h 889"/>
                <a:gd name="T56" fmla="*/ 124 w 1451"/>
                <a:gd name="T57" fmla="*/ 829 h 889"/>
                <a:gd name="T58" fmla="*/ 80 w 1451"/>
                <a:gd name="T59" fmla="*/ 875 h 889"/>
                <a:gd name="T60" fmla="*/ 39 w 1451"/>
                <a:gd name="T61" fmla="*/ 888 h 889"/>
                <a:gd name="T62" fmla="*/ 9 w 1451"/>
                <a:gd name="T63" fmla="*/ 869 h 889"/>
                <a:gd name="T64" fmla="*/ 0 w 1451"/>
                <a:gd name="T65" fmla="*/ 823 h 8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51"/>
                <a:gd name="T100" fmla="*/ 0 h 889"/>
                <a:gd name="T101" fmla="*/ 1451 w 1451"/>
                <a:gd name="T102" fmla="*/ 889 h 8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51" h="889">
                  <a:moveTo>
                    <a:pt x="0" y="823"/>
                  </a:moveTo>
                  <a:lnTo>
                    <a:pt x="16" y="680"/>
                  </a:lnTo>
                  <a:lnTo>
                    <a:pt x="55" y="546"/>
                  </a:lnTo>
                  <a:lnTo>
                    <a:pt x="113" y="426"/>
                  </a:lnTo>
                  <a:lnTo>
                    <a:pt x="187" y="320"/>
                  </a:lnTo>
                  <a:lnTo>
                    <a:pt x="276" y="224"/>
                  </a:lnTo>
                  <a:lnTo>
                    <a:pt x="377" y="147"/>
                  </a:lnTo>
                  <a:lnTo>
                    <a:pt x="490" y="83"/>
                  </a:lnTo>
                  <a:lnTo>
                    <a:pt x="614" y="37"/>
                  </a:lnTo>
                  <a:lnTo>
                    <a:pt x="748" y="7"/>
                  </a:lnTo>
                  <a:lnTo>
                    <a:pt x="886" y="0"/>
                  </a:lnTo>
                  <a:lnTo>
                    <a:pt x="952" y="2"/>
                  </a:lnTo>
                  <a:lnTo>
                    <a:pt x="1011" y="5"/>
                  </a:lnTo>
                  <a:lnTo>
                    <a:pt x="1068" y="14"/>
                  </a:lnTo>
                  <a:lnTo>
                    <a:pt x="1123" y="27"/>
                  </a:lnTo>
                  <a:lnTo>
                    <a:pt x="1176" y="44"/>
                  </a:lnTo>
                  <a:lnTo>
                    <a:pt x="1224" y="64"/>
                  </a:lnTo>
                  <a:lnTo>
                    <a:pt x="1272" y="88"/>
                  </a:lnTo>
                  <a:lnTo>
                    <a:pt x="1316" y="113"/>
                  </a:lnTo>
                  <a:lnTo>
                    <a:pt x="1360" y="145"/>
                  </a:lnTo>
                  <a:lnTo>
                    <a:pt x="1405" y="178"/>
                  </a:lnTo>
                  <a:lnTo>
                    <a:pt x="1429" y="198"/>
                  </a:lnTo>
                  <a:lnTo>
                    <a:pt x="1443" y="216"/>
                  </a:lnTo>
                  <a:lnTo>
                    <a:pt x="1450" y="228"/>
                  </a:lnTo>
                  <a:lnTo>
                    <a:pt x="1445" y="239"/>
                  </a:lnTo>
                  <a:lnTo>
                    <a:pt x="1433" y="246"/>
                  </a:lnTo>
                  <a:lnTo>
                    <a:pt x="1409" y="246"/>
                  </a:lnTo>
                  <a:lnTo>
                    <a:pt x="1378" y="244"/>
                  </a:lnTo>
                  <a:lnTo>
                    <a:pt x="1335" y="235"/>
                  </a:lnTo>
                  <a:lnTo>
                    <a:pt x="1283" y="221"/>
                  </a:lnTo>
                  <a:lnTo>
                    <a:pt x="1220" y="199"/>
                  </a:lnTo>
                  <a:lnTo>
                    <a:pt x="1141" y="178"/>
                  </a:lnTo>
                  <a:lnTo>
                    <a:pt x="1059" y="163"/>
                  </a:lnTo>
                  <a:lnTo>
                    <a:pt x="973" y="155"/>
                  </a:lnTo>
                  <a:lnTo>
                    <a:pt x="886" y="155"/>
                  </a:lnTo>
                  <a:lnTo>
                    <a:pt x="800" y="161"/>
                  </a:lnTo>
                  <a:lnTo>
                    <a:pt x="716" y="174"/>
                  </a:lnTo>
                  <a:lnTo>
                    <a:pt x="631" y="198"/>
                  </a:lnTo>
                  <a:lnTo>
                    <a:pt x="554" y="226"/>
                  </a:lnTo>
                  <a:lnTo>
                    <a:pt x="481" y="267"/>
                  </a:lnTo>
                  <a:lnTo>
                    <a:pt x="416" y="313"/>
                  </a:lnTo>
                  <a:lnTo>
                    <a:pt x="361" y="364"/>
                  </a:lnTo>
                  <a:lnTo>
                    <a:pt x="317" y="410"/>
                  </a:lnTo>
                  <a:lnTo>
                    <a:pt x="281" y="454"/>
                  </a:lnTo>
                  <a:lnTo>
                    <a:pt x="255" y="496"/>
                  </a:lnTo>
                  <a:lnTo>
                    <a:pt x="233" y="534"/>
                  </a:lnTo>
                  <a:lnTo>
                    <a:pt x="216" y="574"/>
                  </a:lnTo>
                  <a:lnTo>
                    <a:pt x="202" y="615"/>
                  </a:lnTo>
                  <a:lnTo>
                    <a:pt x="189" y="656"/>
                  </a:lnTo>
                  <a:lnTo>
                    <a:pt x="177" y="698"/>
                  </a:lnTo>
                  <a:lnTo>
                    <a:pt x="161" y="744"/>
                  </a:lnTo>
                  <a:lnTo>
                    <a:pt x="145" y="793"/>
                  </a:lnTo>
                  <a:lnTo>
                    <a:pt x="124" y="829"/>
                  </a:lnTo>
                  <a:lnTo>
                    <a:pt x="103" y="857"/>
                  </a:lnTo>
                  <a:lnTo>
                    <a:pt x="80" y="875"/>
                  </a:lnTo>
                  <a:lnTo>
                    <a:pt x="58" y="885"/>
                  </a:lnTo>
                  <a:lnTo>
                    <a:pt x="39" y="888"/>
                  </a:lnTo>
                  <a:lnTo>
                    <a:pt x="23" y="883"/>
                  </a:lnTo>
                  <a:lnTo>
                    <a:pt x="9" y="869"/>
                  </a:lnTo>
                  <a:lnTo>
                    <a:pt x="2" y="850"/>
                  </a:lnTo>
                  <a:lnTo>
                    <a:pt x="0" y="823"/>
                  </a:lnTo>
                </a:path>
              </a:pathLst>
            </a:custGeom>
            <a:solidFill>
              <a:srgbClr val="FFDE2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4" name="Freeform 296"/>
            <p:cNvSpPr>
              <a:spLocks/>
            </p:cNvSpPr>
            <p:nvPr/>
          </p:nvSpPr>
          <p:spPr bwMode="auto">
            <a:xfrm>
              <a:off x="2036" y="1285"/>
              <a:ext cx="1427" cy="869"/>
            </a:xfrm>
            <a:custGeom>
              <a:avLst/>
              <a:gdLst>
                <a:gd name="T0" fmla="*/ 20 w 1427"/>
                <a:gd name="T1" fmla="*/ 661 h 869"/>
                <a:gd name="T2" fmla="*/ 117 w 1427"/>
                <a:gd name="T3" fmla="*/ 416 h 869"/>
                <a:gd name="T4" fmla="*/ 279 w 1427"/>
                <a:gd name="T5" fmla="*/ 218 h 869"/>
                <a:gd name="T6" fmla="*/ 494 w 1427"/>
                <a:gd name="T7" fmla="*/ 81 h 869"/>
                <a:gd name="T8" fmla="*/ 745 w 1427"/>
                <a:gd name="T9" fmla="*/ 7 h 869"/>
                <a:gd name="T10" fmla="*/ 879 w 1427"/>
                <a:gd name="T11" fmla="*/ 0 h 869"/>
                <a:gd name="T12" fmla="*/ 1002 w 1427"/>
                <a:gd name="T13" fmla="*/ 5 h 869"/>
                <a:gd name="T14" fmla="*/ 1111 w 1427"/>
                <a:gd name="T15" fmla="*/ 26 h 869"/>
                <a:gd name="T16" fmla="*/ 1210 w 1427"/>
                <a:gd name="T17" fmla="*/ 60 h 869"/>
                <a:gd name="T18" fmla="*/ 1301 w 1427"/>
                <a:gd name="T19" fmla="*/ 106 h 869"/>
                <a:gd name="T20" fmla="*/ 1383 w 1427"/>
                <a:gd name="T21" fmla="*/ 168 h 869"/>
                <a:gd name="T22" fmla="*/ 1404 w 1427"/>
                <a:gd name="T23" fmla="*/ 186 h 869"/>
                <a:gd name="T24" fmla="*/ 1426 w 1427"/>
                <a:gd name="T25" fmla="*/ 216 h 869"/>
                <a:gd name="T26" fmla="*/ 1408 w 1427"/>
                <a:gd name="T27" fmla="*/ 230 h 869"/>
                <a:gd name="T28" fmla="*/ 1357 w 1427"/>
                <a:gd name="T29" fmla="*/ 228 h 869"/>
                <a:gd name="T30" fmla="*/ 1267 w 1427"/>
                <a:gd name="T31" fmla="*/ 207 h 869"/>
                <a:gd name="T32" fmla="*/ 1206 w 1427"/>
                <a:gd name="T33" fmla="*/ 188 h 869"/>
                <a:gd name="T34" fmla="*/ 1048 w 1427"/>
                <a:gd name="T35" fmla="*/ 152 h 869"/>
                <a:gd name="T36" fmla="*/ 877 w 1427"/>
                <a:gd name="T37" fmla="*/ 145 h 869"/>
                <a:gd name="T38" fmla="*/ 706 w 1427"/>
                <a:gd name="T39" fmla="*/ 163 h 869"/>
                <a:gd name="T40" fmla="*/ 547 w 1427"/>
                <a:gd name="T41" fmla="*/ 216 h 869"/>
                <a:gd name="T42" fmla="*/ 410 w 1427"/>
                <a:gd name="T43" fmla="*/ 304 h 869"/>
                <a:gd name="T44" fmla="*/ 352 w 1427"/>
                <a:gd name="T45" fmla="*/ 352 h 869"/>
                <a:gd name="T46" fmla="*/ 275 w 1427"/>
                <a:gd name="T47" fmla="*/ 442 h 869"/>
                <a:gd name="T48" fmla="*/ 225 w 1427"/>
                <a:gd name="T49" fmla="*/ 522 h 869"/>
                <a:gd name="T50" fmla="*/ 193 w 1427"/>
                <a:gd name="T51" fmla="*/ 601 h 869"/>
                <a:gd name="T52" fmla="*/ 168 w 1427"/>
                <a:gd name="T53" fmla="*/ 683 h 869"/>
                <a:gd name="T54" fmla="*/ 155 w 1427"/>
                <a:gd name="T55" fmla="*/ 729 h 869"/>
                <a:gd name="T56" fmla="*/ 117 w 1427"/>
                <a:gd name="T57" fmla="*/ 808 h 869"/>
                <a:gd name="T58" fmla="*/ 75 w 1427"/>
                <a:gd name="T59" fmla="*/ 855 h 869"/>
                <a:gd name="T60" fmla="*/ 37 w 1427"/>
                <a:gd name="T61" fmla="*/ 868 h 869"/>
                <a:gd name="T62" fmla="*/ 9 w 1427"/>
                <a:gd name="T63" fmla="*/ 851 h 869"/>
                <a:gd name="T64" fmla="*/ 0 w 1427"/>
                <a:gd name="T65" fmla="*/ 805 h 8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27"/>
                <a:gd name="T100" fmla="*/ 0 h 869"/>
                <a:gd name="T101" fmla="*/ 1427 w 1427"/>
                <a:gd name="T102" fmla="*/ 869 h 8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27" h="869">
                  <a:moveTo>
                    <a:pt x="0" y="805"/>
                  </a:moveTo>
                  <a:lnTo>
                    <a:pt x="20" y="661"/>
                  </a:lnTo>
                  <a:lnTo>
                    <a:pt x="60" y="531"/>
                  </a:lnTo>
                  <a:lnTo>
                    <a:pt x="117" y="416"/>
                  </a:lnTo>
                  <a:lnTo>
                    <a:pt x="191" y="308"/>
                  </a:lnTo>
                  <a:lnTo>
                    <a:pt x="279" y="218"/>
                  </a:lnTo>
                  <a:lnTo>
                    <a:pt x="380" y="142"/>
                  </a:lnTo>
                  <a:lnTo>
                    <a:pt x="494" y="81"/>
                  </a:lnTo>
                  <a:lnTo>
                    <a:pt x="614" y="37"/>
                  </a:lnTo>
                  <a:lnTo>
                    <a:pt x="745" y="7"/>
                  </a:lnTo>
                  <a:lnTo>
                    <a:pt x="879" y="0"/>
                  </a:lnTo>
                  <a:lnTo>
                    <a:pt x="943" y="1"/>
                  </a:lnTo>
                  <a:lnTo>
                    <a:pt x="1002" y="5"/>
                  </a:lnTo>
                  <a:lnTo>
                    <a:pt x="1058" y="14"/>
                  </a:lnTo>
                  <a:lnTo>
                    <a:pt x="1111" y="26"/>
                  </a:lnTo>
                  <a:lnTo>
                    <a:pt x="1162" y="41"/>
                  </a:lnTo>
                  <a:lnTo>
                    <a:pt x="1210" y="60"/>
                  </a:lnTo>
                  <a:lnTo>
                    <a:pt x="1256" y="83"/>
                  </a:lnTo>
                  <a:lnTo>
                    <a:pt x="1301" y="106"/>
                  </a:lnTo>
                  <a:lnTo>
                    <a:pt x="1343" y="136"/>
                  </a:lnTo>
                  <a:lnTo>
                    <a:pt x="1383" y="168"/>
                  </a:lnTo>
                  <a:lnTo>
                    <a:pt x="1404" y="186"/>
                  </a:lnTo>
                  <a:lnTo>
                    <a:pt x="1419" y="203"/>
                  </a:lnTo>
                  <a:lnTo>
                    <a:pt x="1426" y="216"/>
                  </a:lnTo>
                  <a:lnTo>
                    <a:pt x="1423" y="226"/>
                  </a:lnTo>
                  <a:lnTo>
                    <a:pt x="1408" y="230"/>
                  </a:lnTo>
                  <a:lnTo>
                    <a:pt x="1387" y="232"/>
                  </a:lnTo>
                  <a:lnTo>
                    <a:pt x="1357" y="228"/>
                  </a:lnTo>
                  <a:lnTo>
                    <a:pt x="1318" y="220"/>
                  </a:lnTo>
                  <a:lnTo>
                    <a:pt x="1267" y="207"/>
                  </a:lnTo>
                  <a:lnTo>
                    <a:pt x="1206" y="188"/>
                  </a:lnTo>
                  <a:lnTo>
                    <a:pt x="1130" y="168"/>
                  </a:lnTo>
                  <a:lnTo>
                    <a:pt x="1048" y="152"/>
                  </a:lnTo>
                  <a:lnTo>
                    <a:pt x="964" y="145"/>
                  </a:lnTo>
                  <a:lnTo>
                    <a:pt x="877" y="145"/>
                  </a:lnTo>
                  <a:lnTo>
                    <a:pt x="791" y="148"/>
                  </a:lnTo>
                  <a:lnTo>
                    <a:pt x="706" y="163"/>
                  </a:lnTo>
                  <a:lnTo>
                    <a:pt x="625" y="186"/>
                  </a:lnTo>
                  <a:lnTo>
                    <a:pt x="547" y="216"/>
                  </a:lnTo>
                  <a:lnTo>
                    <a:pt x="473" y="256"/>
                  </a:lnTo>
                  <a:lnTo>
                    <a:pt x="410" y="304"/>
                  </a:lnTo>
                  <a:lnTo>
                    <a:pt x="352" y="352"/>
                  </a:lnTo>
                  <a:lnTo>
                    <a:pt x="311" y="398"/>
                  </a:lnTo>
                  <a:lnTo>
                    <a:pt x="275" y="442"/>
                  </a:lnTo>
                  <a:lnTo>
                    <a:pt x="246" y="483"/>
                  </a:lnTo>
                  <a:lnTo>
                    <a:pt x="225" y="522"/>
                  </a:lnTo>
                  <a:lnTo>
                    <a:pt x="207" y="561"/>
                  </a:lnTo>
                  <a:lnTo>
                    <a:pt x="193" y="601"/>
                  </a:lnTo>
                  <a:lnTo>
                    <a:pt x="180" y="640"/>
                  </a:lnTo>
                  <a:lnTo>
                    <a:pt x="168" y="683"/>
                  </a:lnTo>
                  <a:lnTo>
                    <a:pt x="155" y="729"/>
                  </a:lnTo>
                  <a:lnTo>
                    <a:pt x="136" y="773"/>
                  </a:lnTo>
                  <a:lnTo>
                    <a:pt x="117" y="808"/>
                  </a:lnTo>
                  <a:lnTo>
                    <a:pt x="96" y="836"/>
                  </a:lnTo>
                  <a:lnTo>
                    <a:pt x="75" y="855"/>
                  </a:lnTo>
                  <a:lnTo>
                    <a:pt x="56" y="865"/>
                  </a:lnTo>
                  <a:lnTo>
                    <a:pt x="37" y="868"/>
                  </a:lnTo>
                  <a:lnTo>
                    <a:pt x="23" y="863"/>
                  </a:lnTo>
                  <a:lnTo>
                    <a:pt x="9" y="851"/>
                  </a:lnTo>
                  <a:lnTo>
                    <a:pt x="1" y="830"/>
                  </a:lnTo>
                  <a:lnTo>
                    <a:pt x="0" y="805"/>
                  </a:lnTo>
                </a:path>
              </a:pathLst>
            </a:custGeom>
            <a:solidFill>
              <a:srgbClr val="FFE03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5" name="Freeform 297"/>
            <p:cNvSpPr>
              <a:spLocks/>
            </p:cNvSpPr>
            <p:nvPr/>
          </p:nvSpPr>
          <p:spPr bwMode="auto">
            <a:xfrm>
              <a:off x="2040" y="1285"/>
              <a:ext cx="1403" cy="853"/>
            </a:xfrm>
            <a:custGeom>
              <a:avLst/>
              <a:gdLst>
                <a:gd name="T0" fmla="*/ 23 w 1403"/>
                <a:gd name="T1" fmla="*/ 649 h 853"/>
                <a:gd name="T2" fmla="*/ 122 w 1403"/>
                <a:gd name="T3" fmla="*/ 405 h 853"/>
                <a:gd name="T4" fmla="*/ 285 w 1403"/>
                <a:gd name="T5" fmla="*/ 213 h 853"/>
                <a:gd name="T6" fmla="*/ 494 w 1403"/>
                <a:gd name="T7" fmla="*/ 80 h 853"/>
                <a:gd name="T8" fmla="*/ 742 w 1403"/>
                <a:gd name="T9" fmla="*/ 11 h 853"/>
                <a:gd name="T10" fmla="*/ 872 w 1403"/>
                <a:gd name="T11" fmla="*/ 0 h 853"/>
                <a:gd name="T12" fmla="*/ 993 w 1403"/>
                <a:gd name="T13" fmla="*/ 6 h 853"/>
                <a:gd name="T14" fmla="*/ 1100 w 1403"/>
                <a:gd name="T15" fmla="*/ 27 h 853"/>
                <a:gd name="T16" fmla="*/ 1198 w 1403"/>
                <a:gd name="T17" fmla="*/ 59 h 853"/>
                <a:gd name="T18" fmla="*/ 1284 w 1403"/>
                <a:gd name="T19" fmla="*/ 103 h 853"/>
                <a:gd name="T20" fmla="*/ 1362 w 1403"/>
                <a:gd name="T21" fmla="*/ 158 h 853"/>
                <a:gd name="T22" fmla="*/ 1383 w 1403"/>
                <a:gd name="T23" fmla="*/ 177 h 853"/>
                <a:gd name="T24" fmla="*/ 1402 w 1403"/>
                <a:gd name="T25" fmla="*/ 204 h 853"/>
                <a:gd name="T26" fmla="*/ 1387 w 1403"/>
                <a:gd name="T27" fmla="*/ 217 h 853"/>
                <a:gd name="T28" fmla="*/ 1339 w 1403"/>
                <a:gd name="T29" fmla="*/ 215 h 853"/>
                <a:gd name="T30" fmla="*/ 1250 w 1403"/>
                <a:gd name="T31" fmla="*/ 194 h 853"/>
                <a:gd name="T32" fmla="*/ 1194 w 1403"/>
                <a:gd name="T33" fmla="*/ 177 h 853"/>
                <a:gd name="T34" fmla="*/ 1037 w 1403"/>
                <a:gd name="T35" fmla="*/ 142 h 853"/>
                <a:gd name="T36" fmla="*/ 869 w 1403"/>
                <a:gd name="T37" fmla="*/ 135 h 853"/>
                <a:gd name="T38" fmla="*/ 697 w 1403"/>
                <a:gd name="T39" fmla="*/ 154 h 853"/>
                <a:gd name="T40" fmla="*/ 538 w 1403"/>
                <a:gd name="T41" fmla="*/ 209 h 853"/>
                <a:gd name="T42" fmla="*/ 400 w 1403"/>
                <a:gd name="T43" fmla="*/ 295 h 853"/>
                <a:gd name="T44" fmla="*/ 345 w 1403"/>
                <a:gd name="T45" fmla="*/ 345 h 853"/>
                <a:gd name="T46" fmla="*/ 266 w 1403"/>
                <a:gd name="T47" fmla="*/ 434 h 853"/>
                <a:gd name="T48" fmla="*/ 215 w 1403"/>
                <a:gd name="T49" fmla="*/ 514 h 853"/>
                <a:gd name="T50" fmla="*/ 183 w 1403"/>
                <a:gd name="T51" fmla="*/ 592 h 853"/>
                <a:gd name="T52" fmla="*/ 158 w 1403"/>
                <a:gd name="T53" fmla="*/ 670 h 853"/>
                <a:gd name="T54" fmla="*/ 145 w 1403"/>
                <a:gd name="T55" fmla="*/ 714 h 853"/>
                <a:gd name="T56" fmla="*/ 110 w 1403"/>
                <a:gd name="T57" fmla="*/ 794 h 853"/>
                <a:gd name="T58" fmla="*/ 70 w 1403"/>
                <a:gd name="T59" fmla="*/ 838 h 853"/>
                <a:gd name="T60" fmla="*/ 34 w 1403"/>
                <a:gd name="T61" fmla="*/ 852 h 853"/>
                <a:gd name="T62" fmla="*/ 8 w 1403"/>
                <a:gd name="T63" fmla="*/ 834 h 853"/>
                <a:gd name="T64" fmla="*/ 0 w 1403"/>
                <a:gd name="T65" fmla="*/ 790 h 8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03"/>
                <a:gd name="T100" fmla="*/ 0 h 853"/>
                <a:gd name="T101" fmla="*/ 1403 w 1403"/>
                <a:gd name="T102" fmla="*/ 853 h 8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03" h="853">
                  <a:moveTo>
                    <a:pt x="0" y="790"/>
                  </a:moveTo>
                  <a:lnTo>
                    <a:pt x="23" y="649"/>
                  </a:lnTo>
                  <a:lnTo>
                    <a:pt x="63" y="520"/>
                  </a:lnTo>
                  <a:lnTo>
                    <a:pt x="122" y="405"/>
                  </a:lnTo>
                  <a:lnTo>
                    <a:pt x="195" y="301"/>
                  </a:lnTo>
                  <a:lnTo>
                    <a:pt x="285" y="213"/>
                  </a:lnTo>
                  <a:lnTo>
                    <a:pt x="384" y="139"/>
                  </a:lnTo>
                  <a:lnTo>
                    <a:pt x="494" y="80"/>
                  </a:lnTo>
                  <a:lnTo>
                    <a:pt x="614" y="36"/>
                  </a:lnTo>
                  <a:lnTo>
                    <a:pt x="742" y="11"/>
                  </a:lnTo>
                  <a:lnTo>
                    <a:pt x="872" y="0"/>
                  </a:lnTo>
                  <a:lnTo>
                    <a:pt x="934" y="2"/>
                  </a:lnTo>
                  <a:lnTo>
                    <a:pt x="993" y="6"/>
                  </a:lnTo>
                  <a:lnTo>
                    <a:pt x="1048" y="15"/>
                  </a:lnTo>
                  <a:lnTo>
                    <a:pt x="1100" y="27"/>
                  </a:lnTo>
                  <a:lnTo>
                    <a:pt x="1148" y="40"/>
                  </a:lnTo>
                  <a:lnTo>
                    <a:pt x="1198" y="59"/>
                  </a:lnTo>
                  <a:lnTo>
                    <a:pt x="1242" y="80"/>
                  </a:lnTo>
                  <a:lnTo>
                    <a:pt x="1284" y="103"/>
                  </a:lnTo>
                  <a:lnTo>
                    <a:pt x="1324" y="128"/>
                  </a:lnTo>
                  <a:lnTo>
                    <a:pt x="1362" y="158"/>
                  </a:lnTo>
                  <a:lnTo>
                    <a:pt x="1383" y="177"/>
                  </a:lnTo>
                  <a:lnTo>
                    <a:pt x="1398" y="192"/>
                  </a:lnTo>
                  <a:lnTo>
                    <a:pt x="1402" y="204"/>
                  </a:lnTo>
                  <a:lnTo>
                    <a:pt x="1399" y="213"/>
                  </a:lnTo>
                  <a:lnTo>
                    <a:pt x="1387" y="217"/>
                  </a:lnTo>
                  <a:lnTo>
                    <a:pt x="1366" y="220"/>
                  </a:lnTo>
                  <a:lnTo>
                    <a:pt x="1339" y="215"/>
                  </a:lnTo>
                  <a:lnTo>
                    <a:pt x="1299" y="209"/>
                  </a:lnTo>
                  <a:lnTo>
                    <a:pt x="1250" y="194"/>
                  </a:lnTo>
                  <a:lnTo>
                    <a:pt x="1194" y="177"/>
                  </a:lnTo>
                  <a:lnTo>
                    <a:pt x="1118" y="156"/>
                  </a:lnTo>
                  <a:lnTo>
                    <a:pt x="1037" y="142"/>
                  </a:lnTo>
                  <a:lnTo>
                    <a:pt x="955" y="135"/>
                  </a:lnTo>
                  <a:lnTo>
                    <a:pt x="869" y="135"/>
                  </a:lnTo>
                  <a:lnTo>
                    <a:pt x="782" y="142"/>
                  </a:lnTo>
                  <a:lnTo>
                    <a:pt x="697" y="154"/>
                  </a:lnTo>
                  <a:lnTo>
                    <a:pt x="616" y="177"/>
                  </a:lnTo>
                  <a:lnTo>
                    <a:pt x="538" y="209"/>
                  </a:lnTo>
                  <a:lnTo>
                    <a:pt x="466" y="246"/>
                  </a:lnTo>
                  <a:lnTo>
                    <a:pt x="400" y="295"/>
                  </a:lnTo>
                  <a:lnTo>
                    <a:pt x="345" y="345"/>
                  </a:lnTo>
                  <a:lnTo>
                    <a:pt x="301" y="390"/>
                  </a:lnTo>
                  <a:lnTo>
                    <a:pt x="266" y="434"/>
                  </a:lnTo>
                  <a:lnTo>
                    <a:pt x="236" y="474"/>
                  </a:lnTo>
                  <a:lnTo>
                    <a:pt x="215" y="514"/>
                  </a:lnTo>
                  <a:lnTo>
                    <a:pt x="198" y="552"/>
                  </a:lnTo>
                  <a:lnTo>
                    <a:pt x="183" y="592"/>
                  </a:lnTo>
                  <a:lnTo>
                    <a:pt x="170" y="630"/>
                  </a:lnTo>
                  <a:lnTo>
                    <a:pt x="158" y="670"/>
                  </a:lnTo>
                  <a:lnTo>
                    <a:pt x="145" y="714"/>
                  </a:lnTo>
                  <a:lnTo>
                    <a:pt x="128" y="758"/>
                  </a:lnTo>
                  <a:lnTo>
                    <a:pt x="110" y="794"/>
                  </a:lnTo>
                  <a:lnTo>
                    <a:pt x="91" y="820"/>
                  </a:lnTo>
                  <a:lnTo>
                    <a:pt x="70" y="838"/>
                  </a:lnTo>
                  <a:lnTo>
                    <a:pt x="50" y="849"/>
                  </a:lnTo>
                  <a:lnTo>
                    <a:pt x="34" y="852"/>
                  </a:lnTo>
                  <a:lnTo>
                    <a:pt x="19" y="845"/>
                  </a:lnTo>
                  <a:lnTo>
                    <a:pt x="8" y="834"/>
                  </a:lnTo>
                  <a:lnTo>
                    <a:pt x="2" y="815"/>
                  </a:lnTo>
                  <a:lnTo>
                    <a:pt x="0" y="790"/>
                  </a:lnTo>
                </a:path>
              </a:pathLst>
            </a:custGeom>
            <a:solidFill>
              <a:srgbClr val="FFE23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6" name="Freeform 298"/>
            <p:cNvSpPr>
              <a:spLocks/>
            </p:cNvSpPr>
            <p:nvPr/>
          </p:nvSpPr>
          <p:spPr bwMode="auto">
            <a:xfrm>
              <a:off x="2048" y="1289"/>
              <a:ext cx="1377" cy="831"/>
            </a:xfrm>
            <a:custGeom>
              <a:avLst/>
              <a:gdLst>
                <a:gd name="T0" fmla="*/ 25 w 1377"/>
                <a:gd name="T1" fmla="*/ 631 h 831"/>
                <a:gd name="T2" fmla="*/ 126 w 1377"/>
                <a:gd name="T3" fmla="*/ 391 h 831"/>
                <a:gd name="T4" fmla="*/ 287 w 1377"/>
                <a:gd name="T5" fmla="*/ 204 h 831"/>
                <a:gd name="T6" fmla="*/ 494 w 1377"/>
                <a:gd name="T7" fmla="*/ 75 h 831"/>
                <a:gd name="T8" fmla="*/ 735 w 1377"/>
                <a:gd name="T9" fmla="*/ 8 h 831"/>
                <a:gd name="T10" fmla="*/ 864 w 1377"/>
                <a:gd name="T11" fmla="*/ 0 h 831"/>
                <a:gd name="T12" fmla="*/ 982 w 1377"/>
                <a:gd name="T13" fmla="*/ 6 h 831"/>
                <a:gd name="T14" fmla="*/ 1087 w 1377"/>
                <a:gd name="T15" fmla="*/ 23 h 831"/>
                <a:gd name="T16" fmla="*/ 1180 w 1377"/>
                <a:gd name="T17" fmla="*/ 55 h 831"/>
                <a:gd name="T18" fmla="*/ 1264 w 1377"/>
                <a:gd name="T19" fmla="*/ 94 h 831"/>
                <a:gd name="T20" fmla="*/ 1340 w 1377"/>
                <a:gd name="T21" fmla="*/ 147 h 831"/>
                <a:gd name="T22" fmla="*/ 1359 w 1377"/>
                <a:gd name="T23" fmla="*/ 165 h 831"/>
                <a:gd name="T24" fmla="*/ 1376 w 1377"/>
                <a:gd name="T25" fmla="*/ 190 h 831"/>
                <a:gd name="T26" fmla="*/ 1363 w 1377"/>
                <a:gd name="T27" fmla="*/ 202 h 831"/>
                <a:gd name="T28" fmla="*/ 1315 w 1377"/>
                <a:gd name="T29" fmla="*/ 200 h 831"/>
                <a:gd name="T30" fmla="*/ 1233 w 1377"/>
                <a:gd name="T31" fmla="*/ 179 h 831"/>
                <a:gd name="T32" fmla="*/ 1180 w 1377"/>
                <a:gd name="T33" fmla="*/ 162 h 831"/>
                <a:gd name="T34" fmla="*/ 1026 w 1377"/>
                <a:gd name="T35" fmla="*/ 128 h 831"/>
                <a:gd name="T36" fmla="*/ 857 w 1377"/>
                <a:gd name="T37" fmla="*/ 122 h 831"/>
                <a:gd name="T38" fmla="*/ 687 w 1377"/>
                <a:gd name="T39" fmla="*/ 143 h 831"/>
                <a:gd name="T40" fmla="*/ 529 w 1377"/>
                <a:gd name="T41" fmla="*/ 195 h 831"/>
                <a:gd name="T42" fmla="*/ 391 w 1377"/>
                <a:gd name="T43" fmla="*/ 282 h 831"/>
                <a:gd name="T44" fmla="*/ 337 w 1377"/>
                <a:gd name="T45" fmla="*/ 333 h 831"/>
                <a:gd name="T46" fmla="*/ 255 w 1377"/>
                <a:gd name="T47" fmla="*/ 421 h 831"/>
                <a:gd name="T48" fmla="*/ 204 w 1377"/>
                <a:gd name="T49" fmla="*/ 501 h 831"/>
                <a:gd name="T50" fmla="*/ 172 w 1377"/>
                <a:gd name="T51" fmla="*/ 575 h 831"/>
                <a:gd name="T52" fmla="*/ 149 w 1377"/>
                <a:gd name="T53" fmla="*/ 653 h 831"/>
                <a:gd name="T54" fmla="*/ 137 w 1377"/>
                <a:gd name="T55" fmla="*/ 695 h 831"/>
                <a:gd name="T56" fmla="*/ 101 w 1377"/>
                <a:gd name="T57" fmla="*/ 773 h 831"/>
                <a:gd name="T58" fmla="*/ 63 w 1377"/>
                <a:gd name="T59" fmla="*/ 817 h 831"/>
                <a:gd name="T60" fmla="*/ 29 w 1377"/>
                <a:gd name="T61" fmla="*/ 830 h 831"/>
                <a:gd name="T62" fmla="*/ 6 w 1377"/>
                <a:gd name="T63" fmla="*/ 813 h 831"/>
                <a:gd name="T64" fmla="*/ 0 w 1377"/>
                <a:gd name="T65" fmla="*/ 771 h 8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7"/>
                <a:gd name="T100" fmla="*/ 0 h 831"/>
                <a:gd name="T101" fmla="*/ 1377 w 1377"/>
                <a:gd name="T102" fmla="*/ 831 h 8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7" h="831">
                  <a:moveTo>
                    <a:pt x="0" y="771"/>
                  </a:moveTo>
                  <a:lnTo>
                    <a:pt x="25" y="631"/>
                  </a:lnTo>
                  <a:lnTo>
                    <a:pt x="67" y="506"/>
                  </a:lnTo>
                  <a:lnTo>
                    <a:pt x="126" y="391"/>
                  </a:lnTo>
                  <a:lnTo>
                    <a:pt x="200" y="290"/>
                  </a:lnTo>
                  <a:lnTo>
                    <a:pt x="287" y="204"/>
                  </a:lnTo>
                  <a:lnTo>
                    <a:pt x="386" y="133"/>
                  </a:lnTo>
                  <a:lnTo>
                    <a:pt x="494" y="75"/>
                  </a:lnTo>
                  <a:lnTo>
                    <a:pt x="611" y="34"/>
                  </a:lnTo>
                  <a:lnTo>
                    <a:pt x="735" y="8"/>
                  </a:lnTo>
                  <a:lnTo>
                    <a:pt x="864" y="0"/>
                  </a:lnTo>
                  <a:lnTo>
                    <a:pt x="925" y="2"/>
                  </a:lnTo>
                  <a:lnTo>
                    <a:pt x="982" y="6"/>
                  </a:lnTo>
                  <a:lnTo>
                    <a:pt x="1037" y="13"/>
                  </a:lnTo>
                  <a:lnTo>
                    <a:pt x="1087" y="23"/>
                  </a:lnTo>
                  <a:lnTo>
                    <a:pt x="1136" y="36"/>
                  </a:lnTo>
                  <a:lnTo>
                    <a:pt x="1180" y="55"/>
                  </a:lnTo>
                  <a:lnTo>
                    <a:pt x="1224" y="71"/>
                  </a:lnTo>
                  <a:lnTo>
                    <a:pt x="1264" y="94"/>
                  </a:lnTo>
                  <a:lnTo>
                    <a:pt x="1304" y="117"/>
                  </a:lnTo>
                  <a:lnTo>
                    <a:pt x="1340" y="147"/>
                  </a:lnTo>
                  <a:lnTo>
                    <a:pt x="1359" y="165"/>
                  </a:lnTo>
                  <a:lnTo>
                    <a:pt x="1371" y="179"/>
                  </a:lnTo>
                  <a:lnTo>
                    <a:pt x="1376" y="190"/>
                  </a:lnTo>
                  <a:lnTo>
                    <a:pt x="1373" y="198"/>
                  </a:lnTo>
                  <a:lnTo>
                    <a:pt x="1363" y="202"/>
                  </a:lnTo>
                  <a:lnTo>
                    <a:pt x="1341" y="202"/>
                  </a:lnTo>
                  <a:lnTo>
                    <a:pt x="1315" y="200"/>
                  </a:lnTo>
                  <a:lnTo>
                    <a:pt x="1279" y="191"/>
                  </a:lnTo>
                  <a:lnTo>
                    <a:pt x="1233" y="179"/>
                  </a:lnTo>
                  <a:lnTo>
                    <a:pt x="1180" y="162"/>
                  </a:lnTo>
                  <a:lnTo>
                    <a:pt x="1104" y="143"/>
                  </a:lnTo>
                  <a:lnTo>
                    <a:pt x="1026" y="128"/>
                  </a:lnTo>
                  <a:lnTo>
                    <a:pt x="941" y="122"/>
                  </a:lnTo>
                  <a:lnTo>
                    <a:pt x="857" y="122"/>
                  </a:lnTo>
                  <a:lnTo>
                    <a:pt x="773" y="128"/>
                  </a:lnTo>
                  <a:lnTo>
                    <a:pt x="687" y="143"/>
                  </a:lnTo>
                  <a:lnTo>
                    <a:pt x="607" y="165"/>
                  </a:lnTo>
                  <a:lnTo>
                    <a:pt x="529" y="195"/>
                  </a:lnTo>
                  <a:lnTo>
                    <a:pt x="457" y="234"/>
                  </a:lnTo>
                  <a:lnTo>
                    <a:pt x="391" y="282"/>
                  </a:lnTo>
                  <a:lnTo>
                    <a:pt x="337" y="333"/>
                  </a:lnTo>
                  <a:lnTo>
                    <a:pt x="290" y="379"/>
                  </a:lnTo>
                  <a:lnTo>
                    <a:pt x="255" y="421"/>
                  </a:lnTo>
                  <a:lnTo>
                    <a:pt x="225" y="461"/>
                  </a:lnTo>
                  <a:lnTo>
                    <a:pt x="204" y="501"/>
                  </a:lnTo>
                  <a:lnTo>
                    <a:pt x="188" y="539"/>
                  </a:lnTo>
                  <a:lnTo>
                    <a:pt x="172" y="575"/>
                  </a:lnTo>
                  <a:lnTo>
                    <a:pt x="160" y="613"/>
                  </a:lnTo>
                  <a:lnTo>
                    <a:pt x="149" y="653"/>
                  </a:lnTo>
                  <a:lnTo>
                    <a:pt x="137" y="695"/>
                  </a:lnTo>
                  <a:lnTo>
                    <a:pt x="119" y="737"/>
                  </a:lnTo>
                  <a:lnTo>
                    <a:pt x="101" y="773"/>
                  </a:lnTo>
                  <a:lnTo>
                    <a:pt x="82" y="799"/>
                  </a:lnTo>
                  <a:lnTo>
                    <a:pt x="63" y="817"/>
                  </a:lnTo>
                  <a:lnTo>
                    <a:pt x="46" y="827"/>
                  </a:lnTo>
                  <a:lnTo>
                    <a:pt x="29" y="830"/>
                  </a:lnTo>
                  <a:lnTo>
                    <a:pt x="16" y="824"/>
                  </a:lnTo>
                  <a:lnTo>
                    <a:pt x="6" y="813"/>
                  </a:lnTo>
                  <a:lnTo>
                    <a:pt x="0" y="794"/>
                  </a:lnTo>
                  <a:lnTo>
                    <a:pt x="0" y="771"/>
                  </a:lnTo>
                </a:path>
              </a:pathLst>
            </a:custGeom>
            <a:solidFill>
              <a:srgbClr val="FFE44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" name="Freeform 299"/>
            <p:cNvSpPr>
              <a:spLocks/>
            </p:cNvSpPr>
            <p:nvPr/>
          </p:nvSpPr>
          <p:spPr bwMode="auto">
            <a:xfrm>
              <a:off x="2050" y="1292"/>
              <a:ext cx="1356" cy="810"/>
            </a:xfrm>
            <a:custGeom>
              <a:avLst/>
              <a:gdLst>
                <a:gd name="T0" fmla="*/ 27 w 1356"/>
                <a:gd name="T1" fmla="*/ 617 h 810"/>
                <a:gd name="T2" fmla="*/ 133 w 1356"/>
                <a:gd name="T3" fmla="*/ 381 h 810"/>
                <a:gd name="T4" fmla="*/ 292 w 1356"/>
                <a:gd name="T5" fmla="*/ 198 h 810"/>
                <a:gd name="T6" fmla="*/ 497 w 1356"/>
                <a:gd name="T7" fmla="*/ 73 h 810"/>
                <a:gd name="T8" fmla="*/ 733 w 1356"/>
                <a:gd name="T9" fmla="*/ 8 h 810"/>
                <a:gd name="T10" fmla="*/ 860 w 1356"/>
                <a:gd name="T11" fmla="*/ 0 h 810"/>
                <a:gd name="T12" fmla="*/ 973 w 1356"/>
                <a:gd name="T13" fmla="*/ 6 h 810"/>
                <a:gd name="T14" fmla="*/ 1076 w 1356"/>
                <a:gd name="T15" fmla="*/ 23 h 810"/>
                <a:gd name="T16" fmla="*/ 1166 w 1356"/>
                <a:gd name="T17" fmla="*/ 50 h 810"/>
                <a:gd name="T18" fmla="*/ 1247 w 1356"/>
                <a:gd name="T19" fmla="*/ 89 h 810"/>
                <a:gd name="T20" fmla="*/ 1318 w 1356"/>
                <a:gd name="T21" fmla="*/ 137 h 810"/>
                <a:gd name="T22" fmla="*/ 1337 w 1356"/>
                <a:gd name="T23" fmla="*/ 151 h 810"/>
                <a:gd name="T24" fmla="*/ 1355 w 1356"/>
                <a:gd name="T25" fmla="*/ 177 h 810"/>
                <a:gd name="T26" fmla="*/ 1339 w 1356"/>
                <a:gd name="T27" fmla="*/ 188 h 810"/>
                <a:gd name="T28" fmla="*/ 1295 w 1356"/>
                <a:gd name="T29" fmla="*/ 186 h 810"/>
                <a:gd name="T30" fmla="*/ 1217 w 1356"/>
                <a:gd name="T31" fmla="*/ 166 h 810"/>
                <a:gd name="T32" fmla="*/ 1166 w 1356"/>
                <a:gd name="T33" fmla="*/ 149 h 810"/>
                <a:gd name="T34" fmla="*/ 1015 w 1356"/>
                <a:gd name="T35" fmla="*/ 117 h 810"/>
                <a:gd name="T36" fmla="*/ 849 w 1356"/>
                <a:gd name="T37" fmla="*/ 112 h 810"/>
                <a:gd name="T38" fmla="*/ 680 w 1356"/>
                <a:gd name="T39" fmla="*/ 133 h 810"/>
                <a:gd name="T40" fmla="*/ 520 w 1356"/>
                <a:gd name="T41" fmla="*/ 186 h 810"/>
                <a:gd name="T42" fmla="*/ 383 w 1356"/>
                <a:gd name="T43" fmla="*/ 271 h 810"/>
                <a:gd name="T44" fmla="*/ 328 w 1356"/>
                <a:gd name="T45" fmla="*/ 322 h 810"/>
                <a:gd name="T46" fmla="*/ 246 w 1356"/>
                <a:gd name="T47" fmla="*/ 410 h 810"/>
                <a:gd name="T48" fmla="*/ 195 w 1356"/>
                <a:gd name="T49" fmla="*/ 490 h 810"/>
                <a:gd name="T50" fmla="*/ 163 w 1356"/>
                <a:gd name="T51" fmla="*/ 564 h 810"/>
                <a:gd name="T52" fmla="*/ 140 w 1356"/>
                <a:gd name="T53" fmla="*/ 638 h 810"/>
                <a:gd name="T54" fmla="*/ 128 w 1356"/>
                <a:gd name="T55" fmla="*/ 678 h 810"/>
                <a:gd name="T56" fmla="*/ 94 w 1356"/>
                <a:gd name="T57" fmla="*/ 753 h 810"/>
                <a:gd name="T58" fmla="*/ 59 w 1356"/>
                <a:gd name="T59" fmla="*/ 796 h 810"/>
                <a:gd name="T60" fmla="*/ 27 w 1356"/>
                <a:gd name="T61" fmla="*/ 809 h 810"/>
                <a:gd name="T62" fmla="*/ 6 w 1356"/>
                <a:gd name="T63" fmla="*/ 794 h 810"/>
                <a:gd name="T64" fmla="*/ 0 w 1356"/>
                <a:gd name="T65" fmla="*/ 751 h 8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6"/>
                <a:gd name="T100" fmla="*/ 0 h 810"/>
                <a:gd name="T101" fmla="*/ 1356 w 1356"/>
                <a:gd name="T102" fmla="*/ 810 h 8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6" h="810">
                  <a:moveTo>
                    <a:pt x="0" y="751"/>
                  </a:moveTo>
                  <a:lnTo>
                    <a:pt x="27" y="617"/>
                  </a:lnTo>
                  <a:lnTo>
                    <a:pt x="71" y="493"/>
                  </a:lnTo>
                  <a:lnTo>
                    <a:pt x="133" y="381"/>
                  </a:lnTo>
                  <a:lnTo>
                    <a:pt x="206" y="282"/>
                  </a:lnTo>
                  <a:lnTo>
                    <a:pt x="292" y="198"/>
                  </a:lnTo>
                  <a:lnTo>
                    <a:pt x="389" y="128"/>
                  </a:lnTo>
                  <a:lnTo>
                    <a:pt x="497" y="73"/>
                  </a:lnTo>
                  <a:lnTo>
                    <a:pt x="610" y="34"/>
                  </a:lnTo>
                  <a:lnTo>
                    <a:pt x="733" y="8"/>
                  </a:lnTo>
                  <a:lnTo>
                    <a:pt x="860" y="0"/>
                  </a:lnTo>
                  <a:lnTo>
                    <a:pt x="918" y="2"/>
                  </a:lnTo>
                  <a:lnTo>
                    <a:pt x="973" y="6"/>
                  </a:lnTo>
                  <a:lnTo>
                    <a:pt x="1026" y="13"/>
                  </a:lnTo>
                  <a:lnTo>
                    <a:pt x="1076" y="23"/>
                  </a:lnTo>
                  <a:lnTo>
                    <a:pt x="1122" y="36"/>
                  </a:lnTo>
                  <a:lnTo>
                    <a:pt x="1166" y="50"/>
                  </a:lnTo>
                  <a:lnTo>
                    <a:pt x="1209" y="69"/>
                  </a:lnTo>
                  <a:lnTo>
                    <a:pt x="1247" y="89"/>
                  </a:lnTo>
                  <a:lnTo>
                    <a:pt x="1285" y="112"/>
                  </a:lnTo>
                  <a:lnTo>
                    <a:pt x="1318" y="137"/>
                  </a:lnTo>
                  <a:lnTo>
                    <a:pt x="1337" y="151"/>
                  </a:lnTo>
                  <a:lnTo>
                    <a:pt x="1350" y="166"/>
                  </a:lnTo>
                  <a:lnTo>
                    <a:pt x="1355" y="177"/>
                  </a:lnTo>
                  <a:lnTo>
                    <a:pt x="1350" y="183"/>
                  </a:lnTo>
                  <a:lnTo>
                    <a:pt x="1339" y="188"/>
                  </a:lnTo>
                  <a:lnTo>
                    <a:pt x="1320" y="188"/>
                  </a:lnTo>
                  <a:lnTo>
                    <a:pt x="1295" y="186"/>
                  </a:lnTo>
                  <a:lnTo>
                    <a:pt x="1262" y="177"/>
                  </a:lnTo>
                  <a:lnTo>
                    <a:pt x="1217" y="166"/>
                  </a:lnTo>
                  <a:lnTo>
                    <a:pt x="1166" y="149"/>
                  </a:lnTo>
                  <a:lnTo>
                    <a:pt x="1093" y="130"/>
                  </a:lnTo>
                  <a:lnTo>
                    <a:pt x="1015" y="117"/>
                  </a:lnTo>
                  <a:lnTo>
                    <a:pt x="933" y="112"/>
                  </a:lnTo>
                  <a:lnTo>
                    <a:pt x="849" y="112"/>
                  </a:lnTo>
                  <a:lnTo>
                    <a:pt x="764" y="117"/>
                  </a:lnTo>
                  <a:lnTo>
                    <a:pt x="680" y="133"/>
                  </a:lnTo>
                  <a:lnTo>
                    <a:pt x="598" y="156"/>
                  </a:lnTo>
                  <a:lnTo>
                    <a:pt x="520" y="186"/>
                  </a:lnTo>
                  <a:lnTo>
                    <a:pt x="448" y="223"/>
                  </a:lnTo>
                  <a:lnTo>
                    <a:pt x="383" y="271"/>
                  </a:lnTo>
                  <a:lnTo>
                    <a:pt x="328" y="322"/>
                  </a:lnTo>
                  <a:lnTo>
                    <a:pt x="284" y="368"/>
                  </a:lnTo>
                  <a:lnTo>
                    <a:pt x="246" y="410"/>
                  </a:lnTo>
                  <a:lnTo>
                    <a:pt x="218" y="451"/>
                  </a:lnTo>
                  <a:lnTo>
                    <a:pt x="195" y="490"/>
                  </a:lnTo>
                  <a:lnTo>
                    <a:pt x="179" y="527"/>
                  </a:lnTo>
                  <a:lnTo>
                    <a:pt x="163" y="564"/>
                  </a:lnTo>
                  <a:lnTo>
                    <a:pt x="151" y="600"/>
                  </a:lnTo>
                  <a:lnTo>
                    <a:pt x="140" y="638"/>
                  </a:lnTo>
                  <a:lnTo>
                    <a:pt x="128" y="678"/>
                  </a:lnTo>
                  <a:lnTo>
                    <a:pt x="111" y="720"/>
                  </a:lnTo>
                  <a:lnTo>
                    <a:pt x="94" y="753"/>
                  </a:lnTo>
                  <a:lnTo>
                    <a:pt x="75" y="779"/>
                  </a:lnTo>
                  <a:lnTo>
                    <a:pt x="59" y="796"/>
                  </a:lnTo>
                  <a:lnTo>
                    <a:pt x="41" y="806"/>
                  </a:lnTo>
                  <a:lnTo>
                    <a:pt x="27" y="809"/>
                  </a:lnTo>
                  <a:lnTo>
                    <a:pt x="14" y="804"/>
                  </a:lnTo>
                  <a:lnTo>
                    <a:pt x="6" y="794"/>
                  </a:lnTo>
                  <a:lnTo>
                    <a:pt x="2" y="777"/>
                  </a:lnTo>
                  <a:lnTo>
                    <a:pt x="0" y="751"/>
                  </a:lnTo>
                </a:path>
              </a:pathLst>
            </a:custGeom>
            <a:solidFill>
              <a:srgbClr val="FFE652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" name="Freeform 300"/>
            <p:cNvSpPr>
              <a:spLocks/>
            </p:cNvSpPr>
            <p:nvPr/>
          </p:nvSpPr>
          <p:spPr bwMode="auto">
            <a:xfrm>
              <a:off x="2059" y="1294"/>
              <a:ext cx="1331" cy="791"/>
            </a:xfrm>
            <a:custGeom>
              <a:avLst/>
              <a:gdLst>
                <a:gd name="T0" fmla="*/ 28 w 1331"/>
                <a:gd name="T1" fmla="*/ 600 h 791"/>
                <a:gd name="T2" fmla="*/ 134 w 1331"/>
                <a:gd name="T3" fmla="*/ 368 h 791"/>
                <a:gd name="T4" fmla="*/ 294 w 1331"/>
                <a:gd name="T5" fmla="*/ 191 h 791"/>
                <a:gd name="T6" fmla="*/ 497 w 1331"/>
                <a:gd name="T7" fmla="*/ 71 h 791"/>
                <a:gd name="T8" fmla="*/ 729 w 1331"/>
                <a:gd name="T9" fmla="*/ 8 h 791"/>
                <a:gd name="T10" fmla="*/ 851 w 1331"/>
                <a:gd name="T11" fmla="*/ 0 h 791"/>
                <a:gd name="T12" fmla="*/ 962 w 1331"/>
                <a:gd name="T13" fmla="*/ 6 h 791"/>
                <a:gd name="T14" fmla="*/ 1063 w 1331"/>
                <a:gd name="T15" fmla="*/ 20 h 791"/>
                <a:gd name="T16" fmla="*/ 1152 w 1331"/>
                <a:gd name="T17" fmla="*/ 48 h 791"/>
                <a:gd name="T18" fmla="*/ 1228 w 1331"/>
                <a:gd name="T19" fmla="*/ 82 h 791"/>
                <a:gd name="T20" fmla="*/ 1298 w 1331"/>
                <a:gd name="T21" fmla="*/ 126 h 791"/>
                <a:gd name="T22" fmla="*/ 1314 w 1331"/>
                <a:gd name="T23" fmla="*/ 140 h 791"/>
                <a:gd name="T24" fmla="*/ 1330 w 1331"/>
                <a:gd name="T25" fmla="*/ 163 h 791"/>
                <a:gd name="T26" fmla="*/ 1316 w 1331"/>
                <a:gd name="T27" fmla="*/ 172 h 791"/>
                <a:gd name="T28" fmla="*/ 1272 w 1331"/>
                <a:gd name="T29" fmla="*/ 170 h 791"/>
                <a:gd name="T30" fmla="*/ 1201 w 1331"/>
                <a:gd name="T31" fmla="*/ 151 h 791"/>
                <a:gd name="T32" fmla="*/ 1152 w 1331"/>
                <a:gd name="T33" fmla="*/ 137 h 791"/>
                <a:gd name="T34" fmla="*/ 1003 w 1331"/>
                <a:gd name="T35" fmla="*/ 105 h 791"/>
                <a:gd name="T36" fmla="*/ 838 w 1331"/>
                <a:gd name="T37" fmla="*/ 101 h 791"/>
                <a:gd name="T38" fmla="*/ 669 w 1331"/>
                <a:gd name="T39" fmla="*/ 122 h 791"/>
                <a:gd name="T40" fmla="*/ 511 w 1331"/>
                <a:gd name="T41" fmla="*/ 174 h 791"/>
                <a:gd name="T42" fmla="*/ 375 w 1331"/>
                <a:gd name="T43" fmla="*/ 260 h 791"/>
                <a:gd name="T44" fmla="*/ 317 w 1331"/>
                <a:gd name="T45" fmla="*/ 311 h 791"/>
                <a:gd name="T46" fmla="*/ 237 w 1331"/>
                <a:gd name="T47" fmla="*/ 400 h 791"/>
                <a:gd name="T48" fmla="*/ 184 w 1331"/>
                <a:gd name="T49" fmla="*/ 478 h 791"/>
                <a:gd name="T50" fmla="*/ 152 w 1331"/>
                <a:gd name="T51" fmla="*/ 552 h 791"/>
                <a:gd name="T52" fmla="*/ 129 w 1331"/>
                <a:gd name="T53" fmla="*/ 623 h 791"/>
                <a:gd name="T54" fmla="*/ 117 w 1331"/>
                <a:gd name="T55" fmla="*/ 661 h 791"/>
                <a:gd name="T56" fmla="*/ 85 w 1331"/>
                <a:gd name="T57" fmla="*/ 734 h 791"/>
                <a:gd name="T58" fmla="*/ 52 w 1331"/>
                <a:gd name="T59" fmla="*/ 776 h 791"/>
                <a:gd name="T60" fmla="*/ 23 w 1331"/>
                <a:gd name="T61" fmla="*/ 790 h 791"/>
                <a:gd name="T62" fmla="*/ 3 w 1331"/>
                <a:gd name="T63" fmla="*/ 774 h 791"/>
                <a:gd name="T64" fmla="*/ 0 w 1331"/>
                <a:gd name="T65" fmla="*/ 737 h 7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1"/>
                <a:gd name="T100" fmla="*/ 0 h 791"/>
                <a:gd name="T101" fmla="*/ 1331 w 1331"/>
                <a:gd name="T102" fmla="*/ 791 h 7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1" h="791">
                  <a:moveTo>
                    <a:pt x="0" y="737"/>
                  </a:moveTo>
                  <a:lnTo>
                    <a:pt x="28" y="600"/>
                  </a:lnTo>
                  <a:lnTo>
                    <a:pt x="73" y="480"/>
                  </a:lnTo>
                  <a:lnTo>
                    <a:pt x="134" y="368"/>
                  </a:lnTo>
                  <a:lnTo>
                    <a:pt x="210" y="273"/>
                  </a:lnTo>
                  <a:lnTo>
                    <a:pt x="294" y="191"/>
                  </a:lnTo>
                  <a:lnTo>
                    <a:pt x="391" y="124"/>
                  </a:lnTo>
                  <a:lnTo>
                    <a:pt x="497" y="71"/>
                  </a:lnTo>
                  <a:lnTo>
                    <a:pt x="608" y="31"/>
                  </a:lnTo>
                  <a:lnTo>
                    <a:pt x="729" y="8"/>
                  </a:lnTo>
                  <a:lnTo>
                    <a:pt x="851" y="0"/>
                  </a:lnTo>
                  <a:lnTo>
                    <a:pt x="907" y="2"/>
                  </a:lnTo>
                  <a:lnTo>
                    <a:pt x="962" y="6"/>
                  </a:lnTo>
                  <a:lnTo>
                    <a:pt x="1015" y="13"/>
                  </a:lnTo>
                  <a:lnTo>
                    <a:pt x="1063" y="20"/>
                  </a:lnTo>
                  <a:lnTo>
                    <a:pt x="1109" y="34"/>
                  </a:lnTo>
                  <a:lnTo>
                    <a:pt x="1152" y="48"/>
                  </a:lnTo>
                  <a:lnTo>
                    <a:pt x="1192" y="63"/>
                  </a:lnTo>
                  <a:lnTo>
                    <a:pt x="1228" y="82"/>
                  </a:lnTo>
                  <a:lnTo>
                    <a:pt x="1263" y="103"/>
                  </a:lnTo>
                  <a:lnTo>
                    <a:pt x="1298" y="126"/>
                  </a:lnTo>
                  <a:lnTo>
                    <a:pt x="1314" y="140"/>
                  </a:lnTo>
                  <a:lnTo>
                    <a:pt x="1325" y="154"/>
                  </a:lnTo>
                  <a:lnTo>
                    <a:pt x="1330" y="163"/>
                  </a:lnTo>
                  <a:lnTo>
                    <a:pt x="1327" y="170"/>
                  </a:lnTo>
                  <a:lnTo>
                    <a:pt x="1316" y="172"/>
                  </a:lnTo>
                  <a:lnTo>
                    <a:pt x="1298" y="174"/>
                  </a:lnTo>
                  <a:lnTo>
                    <a:pt x="1272" y="170"/>
                  </a:lnTo>
                  <a:lnTo>
                    <a:pt x="1240" y="162"/>
                  </a:lnTo>
                  <a:lnTo>
                    <a:pt x="1201" y="151"/>
                  </a:lnTo>
                  <a:lnTo>
                    <a:pt x="1152" y="137"/>
                  </a:lnTo>
                  <a:lnTo>
                    <a:pt x="1080" y="117"/>
                  </a:lnTo>
                  <a:lnTo>
                    <a:pt x="1003" y="105"/>
                  </a:lnTo>
                  <a:lnTo>
                    <a:pt x="920" y="101"/>
                  </a:lnTo>
                  <a:lnTo>
                    <a:pt x="838" y="101"/>
                  </a:lnTo>
                  <a:lnTo>
                    <a:pt x="754" y="107"/>
                  </a:lnTo>
                  <a:lnTo>
                    <a:pt x="669" y="122"/>
                  </a:lnTo>
                  <a:lnTo>
                    <a:pt x="587" y="145"/>
                  </a:lnTo>
                  <a:lnTo>
                    <a:pt x="511" y="174"/>
                  </a:lnTo>
                  <a:lnTo>
                    <a:pt x="437" y="212"/>
                  </a:lnTo>
                  <a:lnTo>
                    <a:pt x="375" y="260"/>
                  </a:lnTo>
                  <a:lnTo>
                    <a:pt x="317" y="311"/>
                  </a:lnTo>
                  <a:lnTo>
                    <a:pt x="273" y="357"/>
                  </a:lnTo>
                  <a:lnTo>
                    <a:pt x="237" y="400"/>
                  </a:lnTo>
                  <a:lnTo>
                    <a:pt x="207" y="440"/>
                  </a:lnTo>
                  <a:lnTo>
                    <a:pt x="184" y="478"/>
                  </a:lnTo>
                  <a:lnTo>
                    <a:pt x="168" y="516"/>
                  </a:lnTo>
                  <a:lnTo>
                    <a:pt x="152" y="552"/>
                  </a:lnTo>
                  <a:lnTo>
                    <a:pt x="140" y="587"/>
                  </a:lnTo>
                  <a:lnTo>
                    <a:pt x="129" y="623"/>
                  </a:lnTo>
                  <a:lnTo>
                    <a:pt x="117" y="661"/>
                  </a:lnTo>
                  <a:lnTo>
                    <a:pt x="102" y="703"/>
                  </a:lnTo>
                  <a:lnTo>
                    <a:pt x="85" y="734"/>
                  </a:lnTo>
                  <a:lnTo>
                    <a:pt x="69" y="760"/>
                  </a:lnTo>
                  <a:lnTo>
                    <a:pt x="52" y="776"/>
                  </a:lnTo>
                  <a:lnTo>
                    <a:pt x="37" y="787"/>
                  </a:lnTo>
                  <a:lnTo>
                    <a:pt x="23" y="790"/>
                  </a:lnTo>
                  <a:lnTo>
                    <a:pt x="12" y="785"/>
                  </a:lnTo>
                  <a:lnTo>
                    <a:pt x="3" y="774"/>
                  </a:lnTo>
                  <a:lnTo>
                    <a:pt x="0" y="758"/>
                  </a:lnTo>
                  <a:lnTo>
                    <a:pt x="0" y="737"/>
                  </a:lnTo>
                </a:path>
              </a:pathLst>
            </a:custGeom>
            <a:solidFill>
              <a:srgbClr val="FFE85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" name="Freeform 301"/>
            <p:cNvSpPr>
              <a:spLocks/>
            </p:cNvSpPr>
            <p:nvPr/>
          </p:nvSpPr>
          <p:spPr bwMode="auto">
            <a:xfrm>
              <a:off x="2062" y="1299"/>
              <a:ext cx="1306" cy="770"/>
            </a:xfrm>
            <a:custGeom>
              <a:avLst/>
              <a:gdLst>
                <a:gd name="T0" fmla="*/ 29 w 1306"/>
                <a:gd name="T1" fmla="*/ 583 h 770"/>
                <a:gd name="T2" fmla="*/ 139 w 1306"/>
                <a:gd name="T3" fmla="*/ 355 h 770"/>
                <a:gd name="T4" fmla="*/ 299 w 1306"/>
                <a:gd name="T5" fmla="*/ 182 h 770"/>
                <a:gd name="T6" fmla="*/ 498 w 1306"/>
                <a:gd name="T7" fmla="*/ 67 h 770"/>
                <a:gd name="T8" fmla="*/ 724 w 1306"/>
                <a:gd name="T9" fmla="*/ 6 h 770"/>
                <a:gd name="T10" fmla="*/ 843 w 1306"/>
                <a:gd name="T11" fmla="*/ 0 h 770"/>
                <a:gd name="T12" fmla="*/ 952 w 1306"/>
                <a:gd name="T13" fmla="*/ 4 h 770"/>
                <a:gd name="T14" fmla="*/ 1051 w 1306"/>
                <a:gd name="T15" fmla="*/ 18 h 770"/>
                <a:gd name="T16" fmla="*/ 1138 w 1306"/>
                <a:gd name="T17" fmla="*/ 41 h 770"/>
                <a:gd name="T18" fmla="*/ 1212 w 1306"/>
                <a:gd name="T19" fmla="*/ 75 h 770"/>
                <a:gd name="T20" fmla="*/ 1276 w 1306"/>
                <a:gd name="T21" fmla="*/ 113 h 770"/>
                <a:gd name="T22" fmla="*/ 1292 w 1306"/>
                <a:gd name="T23" fmla="*/ 128 h 770"/>
                <a:gd name="T24" fmla="*/ 1305 w 1306"/>
                <a:gd name="T25" fmla="*/ 149 h 770"/>
                <a:gd name="T26" fmla="*/ 1292 w 1306"/>
                <a:gd name="T27" fmla="*/ 158 h 770"/>
                <a:gd name="T28" fmla="*/ 1252 w 1306"/>
                <a:gd name="T29" fmla="*/ 154 h 770"/>
                <a:gd name="T30" fmla="*/ 1185 w 1306"/>
                <a:gd name="T31" fmla="*/ 136 h 770"/>
                <a:gd name="T32" fmla="*/ 1138 w 1306"/>
                <a:gd name="T33" fmla="*/ 122 h 770"/>
                <a:gd name="T34" fmla="*/ 993 w 1306"/>
                <a:gd name="T35" fmla="*/ 92 h 770"/>
                <a:gd name="T36" fmla="*/ 828 w 1306"/>
                <a:gd name="T37" fmla="*/ 88 h 770"/>
                <a:gd name="T38" fmla="*/ 660 w 1306"/>
                <a:gd name="T39" fmla="*/ 108 h 770"/>
                <a:gd name="T40" fmla="*/ 501 w 1306"/>
                <a:gd name="T41" fmla="*/ 161 h 770"/>
                <a:gd name="T42" fmla="*/ 365 w 1306"/>
                <a:gd name="T43" fmla="*/ 248 h 770"/>
                <a:gd name="T44" fmla="*/ 310 w 1306"/>
                <a:gd name="T45" fmla="*/ 299 h 770"/>
                <a:gd name="T46" fmla="*/ 227 w 1306"/>
                <a:gd name="T47" fmla="*/ 387 h 770"/>
                <a:gd name="T48" fmla="*/ 174 w 1306"/>
                <a:gd name="T49" fmla="*/ 465 h 770"/>
                <a:gd name="T50" fmla="*/ 144 w 1306"/>
                <a:gd name="T51" fmla="*/ 536 h 770"/>
                <a:gd name="T52" fmla="*/ 121 w 1306"/>
                <a:gd name="T53" fmla="*/ 606 h 770"/>
                <a:gd name="T54" fmla="*/ 107 w 1306"/>
                <a:gd name="T55" fmla="*/ 642 h 770"/>
                <a:gd name="T56" fmla="*/ 75 w 1306"/>
                <a:gd name="T57" fmla="*/ 716 h 770"/>
                <a:gd name="T58" fmla="*/ 47 w 1306"/>
                <a:gd name="T59" fmla="*/ 755 h 770"/>
                <a:gd name="T60" fmla="*/ 19 w 1306"/>
                <a:gd name="T61" fmla="*/ 769 h 770"/>
                <a:gd name="T62" fmla="*/ 2 w 1306"/>
                <a:gd name="T63" fmla="*/ 753 h 770"/>
                <a:gd name="T64" fmla="*/ 0 w 1306"/>
                <a:gd name="T65" fmla="*/ 716 h 7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06"/>
                <a:gd name="T100" fmla="*/ 0 h 770"/>
                <a:gd name="T101" fmla="*/ 1306 w 1306"/>
                <a:gd name="T102" fmla="*/ 770 h 7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06" h="770">
                  <a:moveTo>
                    <a:pt x="0" y="716"/>
                  </a:moveTo>
                  <a:lnTo>
                    <a:pt x="29" y="583"/>
                  </a:lnTo>
                  <a:lnTo>
                    <a:pt x="78" y="463"/>
                  </a:lnTo>
                  <a:lnTo>
                    <a:pt x="139" y="355"/>
                  </a:lnTo>
                  <a:lnTo>
                    <a:pt x="213" y="262"/>
                  </a:lnTo>
                  <a:lnTo>
                    <a:pt x="299" y="182"/>
                  </a:lnTo>
                  <a:lnTo>
                    <a:pt x="395" y="117"/>
                  </a:lnTo>
                  <a:lnTo>
                    <a:pt x="498" y="67"/>
                  </a:lnTo>
                  <a:lnTo>
                    <a:pt x="609" y="29"/>
                  </a:lnTo>
                  <a:lnTo>
                    <a:pt x="724" y="6"/>
                  </a:lnTo>
                  <a:lnTo>
                    <a:pt x="843" y="0"/>
                  </a:lnTo>
                  <a:lnTo>
                    <a:pt x="900" y="0"/>
                  </a:lnTo>
                  <a:lnTo>
                    <a:pt x="952" y="4"/>
                  </a:lnTo>
                  <a:lnTo>
                    <a:pt x="1003" y="11"/>
                  </a:lnTo>
                  <a:lnTo>
                    <a:pt x="1051" y="18"/>
                  </a:lnTo>
                  <a:lnTo>
                    <a:pt x="1097" y="29"/>
                  </a:lnTo>
                  <a:lnTo>
                    <a:pt x="1138" y="41"/>
                  </a:lnTo>
                  <a:lnTo>
                    <a:pt x="1176" y="57"/>
                  </a:lnTo>
                  <a:lnTo>
                    <a:pt x="1212" y="75"/>
                  </a:lnTo>
                  <a:lnTo>
                    <a:pt x="1244" y="92"/>
                  </a:lnTo>
                  <a:lnTo>
                    <a:pt x="1276" y="113"/>
                  </a:lnTo>
                  <a:lnTo>
                    <a:pt x="1292" y="128"/>
                  </a:lnTo>
                  <a:lnTo>
                    <a:pt x="1302" y="140"/>
                  </a:lnTo>
                  <a:lnTo>
                    <a:pt x="1305" y="149"/>
                  </a:lnTo>
                  <a:lnTo>
                    <a:pt x="1302" y="154"/>
                  </a:lnTo>
                  <a:lnTo>
                    <a:pt x="1292" y="158"/>
                  </a:lnTo>
                  <a:lnTo>
                    <a:pt x="1276" y="158"/>
                  </a:lnTo>
                  <a:lnTo>
                    <a:pt x="1252" y="154"/>
                  </a:lnTo>
                  <a:lnTo>
                    <a:pt x="1223" y="147"/>
                  </a:lnTo>
                  <a:lnTo>
                    <a:pt x="1185" y="136"/>
                  </a:lnTo>
                  <a:lnTo>
                    <a:pt x="1138" y="122"/>
                  </a:lnTo>
                  <a:lnTo>
                    <a:pt x="1069" y="105"/>
                  </a:lnTo>
                  <a:lnTo>
                    <a:pt x="993" y="92"/>
                  </a:lnTo>
                  <a:lnTo>
                    <a:pt x="911" y="85"/>
                  </a:lnTo>
                  <a:lnTo>
                    <a:pt x="828" y="88"/>
                  </a:lnTo>
                  <a:lnTo>
                    <a:pt x="744" y="94"/>
                  </a:lnTo>
                  <a:lnTo>
                    <a:pt x="660" y="108"/>
                  </a:lnTo>
                  <a:lnTo>
                    <a:pt x="579" y="130"/>
                  </a:lnTo>
                  <a:lnTo>
                    <a:pt x="501" y="161"/>
                  </a:lnTo>
                  <a:lnTo>
                    <a:pt x="430" y="200"/>
                  </a:lnTo>
                  <a:lnTo>
                    <a:pt x="365" y="248"/>
                  </a:lnTo>
                  <a:lnTo>
                    <a:pt x="310" y="299"/>
                  </a:lnTo>
                  <a:lnTo>
                    <a:pt x="266" y="345"/>
                  </a:lnTo>
                  <a:lnTo>
                    <a:pt x="227" y="387"/>
                  </a:lnTo>
                  <a:lnTo>
                    <a:pt x="198" y="426"/>
                  </a:lnTo>
                  <a:lnTo>
                    <a:pt x="174" y="465"/>
                  </a:lnTo>
                  <a:lnTo>
                    <a:pt x="158" y="500"/>
                  </a:lnTo>
                  <a:lnTo>
                    <a:pt x="144" y="536"/>
                  </a:lnTo>
                  <a:lnTo>
                    <a:pt x="130" y="570"/>
                  </a:lnTo>
                  <a:lnTo>
                    <a:pt x="121" y="606"/>
                  </a:lnTo>
                  <a:lnTo>
                    <a:pt x="107" y="642"/>
                  </a:lnTo>
                  <a:lnTo>
                    <a:pt x="93" y="682"/>
                  </a:lnTo>
                  <a:lnTo>
                    <a:pt x="75" y="716"/>
                  </a:lnTo>
                  <a:lnTo>
                    <a:pt x="61" y="739"/>
                  </a:lnTo>
                  <a:lnTo>
                    <a:pt x="47" y="755"/>
                  </a:lnTo>
                  <a:lnTo>
                    <a:pt x="31" y="766"/>
                  </a:lnTo>
                  <a:lnTo>
                    <a:pt x="19" y="769"/>
                  </a:lnTo>
                  <a:lnTo>
                    <a:pt x="8" y="764"/>
                  </a:lnTo>
                  <a:lnTo>
                    <a:pt x="2" y="753"/>
                  </a:lnTo>
                  <a:lnTo>
                    <a:pt x="0" y="739"/>
                  </a:lnTo>
                  <a:lnTo>
                    <a:pt x="0" y="716"/>
                  </a:lnTo>
                </a:path>
              </a:pathLst>
            </a:custGeom>
            <a:solidFill>
              <a:srgbClr val="FFEA6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" name="Freeform 302"/>
            <p:cNvSpPr>
              <a:spLocks/>
            </p:cNvSpPr>
            <p:nvPr/>
          </p:nvSpPr>
          <p:spPr bwMode="auto">
            <a:xfrm>
              <a:off x="2068" y="1301"/>
              <a:ext cx="1284" cy="750"/>
            </a:xfrm>
            <a:custGeom>
              <a:avLst/>
              <a:gdLst>
                <a:gd name="T0" fmla="*/ 34 w 1284"/>
                <a:gd name="T1" fmla="*/ 568 h 750"/>
                <a:gd name="T2" fmla="*/ 145 w 1284"/>
                <a:gd name="T3" fmla="*/ 345 h 750"/>
                <a:gd name="T4" fmla="*/ 303 w 1284"/>
                <a:gd name="T5" fmla="*/ 177 h 750"/>
                <a:gd name="T6" fmla="*/ 499 w 1284"/>
                <a:gd name="T7" fmla="*/ 64 h 750"/>
                <a:gd name="T8" fmla="*/ 720 w 1284"/>
                <a:gd name="T9" fmla="*/ 6 h 750"/>
                <a:gd name="T10" fmla="*/ 836 w 1284"/>
                <a:gd name="T11" fmla="*/ 0 h 750"/>
                <a:gd name="T12" fmla="*/ 944 w 1284"/>
                <a:gd name="T13" fmla="*/ 4 h 750"/>
                <a:gd name="T14" fmla="*/ 1038 w 1284"/>
                <a:gd name="T15" fmla="*/ 16 h 750"/>
                <a:gd name="T16" fmla="*/ 1122 w 1284"/>
                <a:gd name="T17" fmla="*/ 39 h 750"/>
                <a:gd name="T18" fmla="*/ 1195 w 1284"/>
                <a:gd name="T19" fmla="*/ 69 h 750"/>
                <a:gd name="T20" fmla="*/ 1253 w 1284"/>
                <a:gd name="T21" fmla="*/ 105 h 750"/>
                <a:gd name="T22" fmla="*/ 1270 w 1284"/>
                <a:gd name="T23" fmla="*/ 117 h 750"/>
                <a:gd name="T24" fmla="*/ 1283 w 1284"/>
                <a:gd name="T25" fmla="*/ 134 h 750"/>
                <a:gd name="T26" fmla="*/ 1270 w 1284"/>
                <a:gd name="T27" fmla="*/ 142 h 750"/>
                <a:gd name="T28" fmla="*/ 1232 w 1284"/>
                <a:gd name="T29" fmla="*/ 138 h 750"/>
                <a:gd name="T30" fmla="*/ 1167 w 1284"/>
                <a:gd name="T31" fmla="*/ 124 h 750"/>
                <a:gd name="T32" fmla="*/ 1124 w 1284"/>
                <a:gd name="T33" fmla="*/ 111 h 750"/>
                <a:gd name="T34" fmla="*/ 981 w 1284"/>
                <a:gd name="T35" fmla="*/ 82 h 750"/>
                <a:gd name="T36" fmla="*/ 819 w 1284"/>
                <a:gd name="T37" fmla="*/ 78 h 750"/>
                <a:gd name="T38" fmla="*/ 653 w 1284"/>
                <a:gd name="T39" fmla="*/ 98 h 750"/>
                <a:gd name="T40" fmla="*/ 494 w 1284"/>
                <a:gd name="T41" fmla="*/ 151 h 750"/>
                <a:gd name="T42" fmla="*/ 358 w 1284"/>
                <a:gd name="T43" fmla="*/ 237 h 750"/>
                <a:gd name="T44" fmla="*/ 301 w 1284"/>
                <a:gd name="T45" fmla="*/ 288 h 750"/>
                <a:gd name="T46" fmla="*/ 218 w 1284"/>
                <a:gd name="T47" fmla="*/ 376 h 750"/>
                <a:gd name="T48" fmla="*/ 167 w 1284"/>
                <a:gd name="T49" fmla="*/ 454 h 750"/>
                <a:gd name="T50" fmla="*/ 135 w 1284"/>
                <a:gd name="T51" fmla="*/ 523 h 750"/>
                <a:gd name="T52" fmla="*/ 112 w 1284"/>
                <a:gd name="T53" fmla="*/ 591 h 750"/>
                <a:gd name="T54" fmla="*/ 101 w 1284"/>
                <a:gd name="T55" fmla="*/ 626 h 750"/>
                <a:gd name="T56" fmla="*/ 69 w 1284"/>
                <a:gd name="T57" fmla="*/ 696 h 750"/>
                <a:gd name="T58" fmla="*/ 42 w 1284"/>
                <a:gd name="T59" fmla="*/ 736 h 750"/>
                <a:gd name="T60" fmla="*/ 17 w 1284"/>
                <a:gd name="T61" fmla="*/ 749 h 750"/>
                <a:gd name="T62" fmla="*/ 2 w 1284"/>
                <a:gd name="T63" fmla="*/ 734 h 750"/>
                <a:gd name="T64" fmla="*/ 0 w 1284"/>
                <a:gd name="T65" fmla="*/ 700 h 7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4"/>
                <a:gd name="T100" fmla="*/ 0 h 750"/>
                <a:gd name="T101" fmla="*/ 1284 w 1284"/>
                <a:gd name="T102" fmla="*/ 750 h 7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4" h="750">
                  <a:moveTo>
                    <a:pt x="0" y="700"/>
                  </a:moveTo>
                  <a:lnTo>
                    <a:pt x="34" y="568"/>
                  </a:lnTo>
                  <a:lnTo>
                    <a:pt x="82" y="449"/>
                  </a:lnTo>
                  <a:lnTo>
                    <a:pt x="145" y="345"/>
                  </a:lnTo>
                  <a:lnTo>
                    <a:pt x="218" y="254"/>
                  </a:lnTo>
                  <a:lnTo>
                    <a:pt x="303" y="177"/>
                  </a:lnTo>
                  <a:lnTo>
                    <a:pt x="397" y="113"/>
                  </a:lnTo>
                  <a:lnTo>
                    <a:pt x="499" y="64"/>
                  </a:lnTo>
                  <a:lnTo>
                    <a:pt x="609" y="29"/>
                  </a:lnTo>
                  <a:lnTo>
                    <a:pt x="720" y="6"/>
                  </a:lnTo>
                  <a:lnTo>
                    <a:pt x="836" y="0"/>
                  </a:lnTo>
                  <a:lnTo>
                    <a:pt x="891" y="0"/>
                  </a:lnTo>
                  <a:lnTo>
                    <a:pt x="944" y="4"/>
                  </a:lnTo>
                  <a:lnTo>
                    <a:pt x="992" y="9"/>
                  </a:lnTo>
                  <a:lnTo>
                    <a:pt x="1038" y="16"/>
                  </a:lnTo>
                  <a:lnTo>
                    <a:pt x="1082" y="27"/>
                  </a:lnTo>
                  <a:lnTo>
                    <a:pt x="1122" y="39"/>
                  </a:lnTo>
                  <a:lnTo>
                    <a:pt x="1160" y="52"/>
                  </a:lnTo>
                  <a:lnTo>
                    <a:pt x="1195" y="69"/>
                  </a:lnTo>
                  <a:lnTo>
                    <a:pt x="1225" y="85"/>
                  </a:lnTo>
                  <a:lnTo>
                    <a:pt x="1253" y="105"/>
                  </a:lnTo>
                  <a:lnTo>
                    <a:pt x="1270" y="117"/>
                  </a:lnTo>
                  <a:lnTo>
                    <a:pt x="1278" y="128"/>
                  </a:lnTo>
                  <a:lnTo>
                    <a:pt x="1283" y="134"/>
                  </a:lnTo>
                  <a:lnTo>
                    <a:pt x="1278" y="140"/>
                  </a:lnTo>
                  <a:lnTo>
                    <a:pt x="1270" y="142"/>
                  </a:lnTo>
                  <a:lnTo>
                    <a:pt x="1253" y="142"/>
                  </a:lnTo>
                  <a:lnTo>
                    <a:pt x="1232" y="138"/>
                  </a:lnTo>
                  <a:lnTo>
                    <a:pt x="1202" y="131"/>
                  </a:lnTo>
                  <a:lnTo>
                    <a:pt x="1167" y="124"/>
                  </a:lnTo>
                  <a:lnTo>
                    <a:pt x="1124" y="111"/>
                  </a:lnTo>
                  <a:lnTo>
                    <a:pt x="1055" y="94"/>
                  </a:lnTo>
                  <a:lnTo>
                    <a:pt x="981" y="82"/>
                  </a:lnTo>
                  <a:lnTo>
                    <a:pt x="901" y="75"/>
                  </a:lnTo>
                  <a:lnTo>
                    <a:pt x="819" y="78"/>
                  </a:lnTo>
                  <a:lnTo>
                    <a:pt x="735" y="83"/>
                  </a:lnTo>
                  <a:lnTo>
                    <a:pt x="653" y="98"/>
                  </a:lnTo>
                  <a:lnTo>
                    <a:pt x="570" y="122"/>
                  </a:lnTo>
                  <a:lnTo>
                    <a:pt x="494" y="151"/>
                  </a:lnTo>
                  <a:lnTo>
                    <a:pt x="423" y="191"/>
                  </a:lnTo>
                  <a:lnTo>
                    <a:pt x="358" y="237"/>
                  </a:lnTo>
                  <a:lnTo>
                    <a:pt x="301" y="288"/>
                  </a:lnTo>
                  <a:lnTo>
                    <a:pt x="257" y="334"/>
                  </a:lnTo>
                  <a:lnTo>
                    <a:pt x="218" y="376"/>
                  </a:lnTo>
                  <a:lnTo>
                    <a:pt x="190" y="416"/>
                  </a:lnTo>
                  <a:lnTo>
                    <a:pt x="167" y="454"/>
                  </a:lnTo>
                  <a:lnTo>
                    <a:pt x="149" y="490"/>
                  </a:lnTo>
                  <a:lnTo>
                    <a:pt x="135" y="523"/>
                  </a:lnTo>
                  <a:lnTo>
                    <a:pt x="122" y="557"/>
                  </a:lnTo>
                  <a:lnTo>
                    <a:pt x="112" y="591"/>
                  </a:lnTo>
                  <a:lnTo>
                    <a:pt x="101" y="626"/>
                  </a:lnTo>
                  <a:lnTo>
                    <a:pt x="84" y="665"/>
                  </a:lnTo>
                  <a:lnTo>
                    <a:pt x="69" y="696"/>
                  </a:lnTo>
                  <a:lnTo>
                    <a:pt x="54" y="719"/>
                  </a:lnTo>
                  <a:lnTo>
                    <a:pt x="42" y="736"/>
                  </a:lnTo>
                  <a:lnTo>
                    <a:pt x="29" y="744"/>
                  </a:lnTo>
                  <a:lnTo>
                    <a:pt x="17" y="749"/>
                  </a:lnTo>
                  <a:lnTo>
                    <a:pt x="8" y="744"/>
                  </a:lnTo>
                  <a:lnTo>
                    <a:pt x="2" y="734"/>
                  </a:lnTo>
                  <a:lnTo>
                    <a:pt x="0" y="719"/>
                  </a:lnTo>
                  <a:lnTo>
                    <a:pt x="0" y="700"/>
                  </a:lnTo>
                </a:path>
              </a:pathLst>
            </a:custGeom>
            <a:solidFill>
              <a:srgbClr val="FFEB6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" name="Freeform 303"/>
            <p:cNvSpPr>
              <a:spLocks/>
            </p:cNvSpPr>
            <p:nvPr/>
          </p:nvSpPr>
          <p:spPr bwMode="auto">
            <a:xfrm>
              <a:off x="2071" y="1303"/>
              <a:ext cx="1262" cy="729"/>
            </a:xfrm>
            <a:custGeom>
              <a:avLst/>
              <a:gdLst>
                <a:gd name="T0" fmla="*/ 38 w 1262"/>
                <a:gd name="T1" fmla="*/ 553 h 729"/>
                <a:gd name="T2" fmla="*/ 149 w 1262"/>
                <a:gd name="T3" fmla="*/ 334 h 729"/>
                <a:gd name="T4" fmla="*/ 310 w 1262"/>
                <a:gd name="T5" fmla="*/ 170 h 729"/>
                <a:gd name="T6" fmla="*/ 503 w 1262"/>
                <a:gd name="T7" fmla="*/ 62 h 729"/>
                <a:gd name="T8" fmla="*/ 718 w 1262"/>
                <a:gd name="T9" fmla="*/ 6 h 729"/>
                <a:gd name="T10" fmla="*/ 830 w 1262"/>
                <a:gd name="T11" fmla="*/ 0 h 729"/>
                <a:gd name="T12" fmla="*/ 936 w 1262"/>
                <a:gd name="T13" fmla="*/ 4 h 729"/>
                <a:gd name="T14" fmla="*/ 1028 w 1262"/>
                <a:gd name="T15" fmla="*/ 16 h 729"/>
                <a:gd name="T16" fmla="*/ 1111 w 1262"/>
                <a:gd name="T17" fmla="*/ 35 h 729"/>
                <a:gd name="T18" fmla="*/ 1180 w 1262"/>
                <a:gd name="T19" fmla="*/ 62 h 729"/>
                <a:gd name="T20" fmla="*/ 1233 w 1262"/>
                <a:gd name="T21" fmla="*/ 94 h 729"/>
                <a:gd name="T22" fmla="*/ 1249 w 1262"/>
                <a:gd name="T23" fmla="*/ 104 h 729"/>
                <a:gd name="T24" fmla="*/ 1261 w 1262"/>
                <a:gd name="T25" fmla="*/ 122 h 729"/>
                <a:gd name="T26" fmla="*/ 1249 w 1262"/>
                <a:gd name="T27" fmla="*/ 128 h 729"/>
                <a:gd name="T28" fmla="*/ 1212 w 1262"/>
                <a:gd name="T29" fmla="*/ 124 h 729"/>
                <a:gd name="T30" fmla="*/ 1153 w 1262"/>
                <a:gd name="T31" fmla="*/ 108 h 729"/>
                <a:gd name="T32" fmla="*/ 1113 w 1262"/>
                <a:gd name="T33" fmla="*/ 98 h 729"/>
                <a:gd name="T34" fmla="*/ 971 w 1262"/>
                <a:gd name="T35" fmla="*/ 71 h 729"/>
                <a:gd name="T36" fmla="*/ 812 w 1262"/>
                <a:gd name="T37" fmla="*/ 67 h 729"/>
                <a:gd name="T38" fmla="*/ 644 w 1262"/>
                <a:gd name="T39" fmla="*/ 87 h 729"/>
                <a:gd name="T40" fmla="*/ 487 w 1262"/>
                <a:gd name="T41" fmla="*/ 140 h 729"/>
                <a:gd name="T42" fmla="*/ 349 w 1262"/>
                <a:gd name="T43" fmla="*/ 228 h 729"/>
                <a:gd name="T44" fmla="*/ 294 w 1262"/>
                <a:gd name="T45" fmla="*/ 277 h 729"/>
                <a:gd name="T46" fmla="*/ 213 w 1262"/>
                <a:gd name="T47" fmla="*/ 368 h 729"/>
                <a:gd name="T48" fmla="*/ 158 w 1262"/>
                <a:gd name="T49" fmla="*/ 444 h 729"/>
                <a:gd name="T50" fmla="*/ 126 w 1262"/>
                <a:gd name="T51" fmla="*/ 511 h 729"/>
                <a:gd name="T52" fmla="*/ 103 w 1262"/>
                <a:gd name="T53" fmla="*/ 576 h 729"/>
                <a:gd name="T54" fmla="*/ 92 w 1262"/>
                <a:gd name="T55" fmla="*/ 610 h 729"/>
                <a:gd name="T56" fmla="*/ 62 w 1262"/>
                <a:gd name="T57" fmla="*/ 677 h 729"/>
                <a:gd name="T58" fmla="*/ 38 w 1262"/>
                <a:gd name="T59" fmla="*/ 717 h 729"/>
                <a:gd name="T60" fmla="*/ 14 w 1262"/>
                <a:gd name="T61" fmla="*/ 728 h 729"/>
                <a:gd name="T62" fmla="*/ 2 w 1262"/>
                <a:gd name="T63" fmla="*/ 717 h 729"/>
                <a:gd name="T64" fmla="*/ 2 w 1262"/>
                <a:gd name="T65" fmla="*/ 681 h 7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62"/>
                <a:gd name="T100" fmla="*/ 0 h 729"/>
                <a:gd name="T101" fmla="*/ 1262 w 1262"/>
                <a:gd name="T102" fmla="*/ 729 h 7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62" h="729">
                  <a:moveTo>
                    <a:pt x="2" y="681"/>
                  </a:moveTo>
                  <a:lnTo>
                    <a:pt x="38" y="553"/>
                  </a:lnTo>
                  <a:lnTo>
                    <a:pt x="88" y="435"/>
                  </a:lnTo>
                  <a:lnTo>
                    <a:pt x="149" y="334"/>
                  </a:lnTo>
                  <a:lnTo>
                    <a:pt x="225" y="246"/>
                  </a:lnTo>
                  <a:lnTo>
                    <a:pt x="310" y="170"/>
                  </a:lnTo>
                  <a:lnTo>
                    <a:pt x="402" y="108"/>
                  </a:lnTo>
                  <a:lnTo>
                    <a:pt x="503" y="62"/>
                  </a:lnTo>
                  <a:lnTo>
                    <a:pt x="609" y="27"/>
                  </a:lnTo>
                  <a:lnTo>
                    <a:pt x="718" y="6"/>
                  </a:lnTo>
                  <a:lnTo>
                    <a:pt x="830" y="0"/>
                  </a:lnTo>
                  <a:lnTo>
                    <a:pt x="885" y="2"/>
                  </a:lnTo>
                  <a:lnTo>
                    <a:pt x="936" y="4"/>
                  </a:lnTo>
                  <a:lnTo>
                    <a:pt x="984" y="9"/>
                  </a:lnTo>
                  <a:lnTo>
                    <a:pt x="1028" y="16"/>
                  </a:lnTo>
                  <a:lnTo>
                    <a:pt x="1070" y="25"/>
                  </a:lnTo>
                  <a:lnTo>
                    <a:pt x="1111" y="35"/>
                  </a:lnTo>
                  <a:lnTo>
                    <a:pt x="1146" y="48"/>
                  </a:lnTo>
                  <a:lnTo>
                    <a:pt x="1180" y="62"/>
                  </a:lnTo>
                  <a:lnTo>
                    <a:pt x="1208" y="78"/>
                  </a:lnTo>
                  <a:lnTo>
                    <a:pt x="1233" y="94"/>
                  </a:lnTo>
                  <a:lnTo>
                    <a:pt x="1249" y="104"/>
                  </a:lnTo>
                  <a:lnTo>
                    <a:pt x="1258" y="115"/>
                  </a:lnTo>
                  <a:lnTo>
                    <a:pt x="1261" y="122"/>
                  </a:lnTo>
                  <a:lnTo>
                    <a:pt x="1258" y="126"/>
                  </a:lnTo>
                  <a:lnTo>
                    <a:pt x="1249" y="128"/>
                  </a:lnTo>
                  <a:lnTo>
                    <a:pt x="1233" y="128"/>
                  </a:lnTo>
                  <a:lnTo>
                    <a:pt x="1212" y="124"/>
                  </a:lnTo>
                  <a:lnTo>
                    <a:pt x="1185" y="117"/>
                  </a:lnTo>
                  <a:lnTo>
                    <a:pt x="1153" y="108"/>
                  </a:lnTo>
                  <a:lnTo>
                    <a:pt x="1113" y="98"/>
                  </a:lnTo>
                  <a:lnTo>
                    <a:pt x="1045" y="81"/>
                  </a:lnTo>
                  <a:lnTo>
                    <a:pt x="971" y="71"/>
                  </a:lnTo>
                  <a:lnTo>
                    <a:pt x="893" y="64"/>
                  </a:lnTo>
                  <a:lnTo>
                    <a:pt x="812" y="67"/>
                  </a:lnTo>
                  <a:lnTo>
                    <a:pt x="727" y="73"/>
                  </a:lnTo>
                  <a:lnTo>
                    <a:pt x="644" y="87"/>
                  </a:lnTo>
                  <a:lnTo>
                    <a:pt x="564" y="111"/>
                  </a:lnTo>
                  <a:lnTo>
                    <a:pt x="487" y="140"/>
                  </a:lnTo>
                  <a:lnTo>
                    <a:pt x="414" y="180"/>
                  </a:lnTo>
                  <a:lnTo>
                    <a:pt x="349" y="228"/>
                  </a:lnTo>
                  <a:lnTo>
                    <a:pt x="294" y="277"/>
                  </a:lnTo>
                  <a:lnTo>
                    <a:pt x="248" y="324"/>
                  </a:lnTo>
                  <a:lnTo>
                    <a:pt x="213" y="368"/>
                  </a:lnTo>
                  <a:lnTo>
                    <a:pt x="183" y="405"/>
                  </a:lnTo>
                  <a:lnTo>
                    <a:pt x="158" y="444"/>
                  </a:lnTo>
                  <a:lnTo>
                    <a:pt x="140" y="477"/>
                  </a:lnTo>
                  <a:lnTo>
                    <a:pt x="126" y="511"/>
                  </a:lnTo>
                  <a:lnTo>
                    <a:pt x="113" y="543"/>
                  </a:lnTo>
                  <a:lnTo>
                    <a:pt x="103" y="576"/>
                  </a:lnTo>
                  <a:lnTo>
                    <a:pt x="92" y="610"/>
                  </a:lnTo>
                  <a:lnTo>
                    <a:pt x="78" y="647"/>
                  </a:lnTo>
                  <a:lnTo>
                    <a:pt x="62" y="677"/>
                  </a:lnTo>
                  <a:lnTo>
                    <a:pt x="50" y="700"/>
                  </a:lnTo>
                  <a:lnTo>
                    <a:pt x="38" y="717"/>
                  </a:lnTo>
                  <a:lnTo>
                    <a:pt x="25" y="725"/>
                  </a:lnTo>
                  <a:lnTo>
                    <a:pt x="14" y="728"/>
                  </a:lnTo>
                  <a:lnTo>
                    <a:pt x="8" y="725"/>
                  </a:lnTo>
                  <a:lnTo>
                    <a:pt x="2" y="717"/>
                  </a:lnTo>
                  <a:lnTo>
                    <a:pt x="0" y="702"/>
                  </a:lnTo>
                  <a:lnTo>
                    <a:pt x="2" y="681"/>
                  </a:lnTo>
                </a:path>
              </a:pathLst>
            </a:custGeom>
            <a:solidFill>
              <a:srgbClr val="FFED7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" name="Freeform 304"/>
            <p:cNvSpPr>
              <a:spLocks/>
            </p:cNvSpPr>
            <p:nvPr/>
          </p:nvSpPr>
          <p:spPr bwMode="auto">
            <a:xfrm>
              <a:off x="2079" y="1308"/>
              <a:ext cx="1236" cy="708"/>
            </a:xfrm>
            <a:custGeom>
              <a:avLst/>
              <a:gdLst>
                <a:gd name="T0" fmla="*/ 39 w 1236"/>
                <a:gd name="T1" fmla="*/ 534 h 708"/>
                <a:gd name="T2" fmla="*/ 153 w 1236"/>
                <a:gd name="T3" fmla="*/ 319 h 708"/>
                <a:gd name="T4" fmla="*/ 313 w 1236"/>
                <a:gd name="T5" fmla="*/ 161 h 708"/>
                <a:gd name="T6" fmla="*/ 503 w 1236"/>
                <a:gd name="T7" fmla="*/ 56 h 708"/>
                <a:gd name="T8" fmla="*/ 713 w 1236"/>
                <a:gd name="T9" fmla="*/ 5 h 708"/>
                <a:gd name="T10" fmla="*/ 823 w 1236"/>
                <a:gd name="T11" fmla="*/ 0 h 708"/>
                <a:gd name="T12" fmla="*/ 924 w 1236"/>
                <a:gd name="T13" fmla="*/ 2 h 708"/>
                <a:gd name="T14" fmla="*/ 1015 w 1236"/>
                <a:gd name="T15" fmla="*/ 14 h 708"/>
                <a:gd name="T16" fmla="*/ 1095 w 1236"/>
                <a:gd name="T17" fmla="*/ 30 h 708"/>
                <a:gd name="T18" fmla="*/ 1160 w 1236"/>
                <a:gd name="T19" fmla="*/ 53 h 708"/>
                <a:gd name="T20" fmla="*/ 1210 w 1236"/>
                <a:gd name="T21" fmla="*/ 83 h 708"/>
                <a:gd name="T22" fmla="*/ 1224 w 1236"/>
                <a:gd name="T23" fmla="*/ 92 h 708"/>
                <a:gd name="T24" fmla="*/ 1235 w 1236"/>
                <a:gd name="T25" fmla="*/ 106 h 708"/>
                <a:gd name="T26" fmla="*/ 1224 w 1236"/>
                <a:gd name="T27" fmla="*/ 113 h 708"/>
                <a:gd name="T28" fmla="*/ 1189 w 1236"/>
                <a:gd name="T29" fmla="*/ 106 h 708"/>
                <a:gd name="T30" fmla="*/ 1134 w 1236"/>
                <a:gd name="T31" fmla="*/ 94 h 708"/>
                <a:gd name="T32" fmla="*/ 1097 w 1236"/>
                <a:gd name="T33" fmla="*/ 83 h 708"/>
                <a:gd name="T34" fmla="*/ 958 w 1236"/>
                <a:gd name="T35" fmla="*/ 56 h 708"/>
                <a:gd name="T36" fmla="*/ 800 w 1236"/>
                <a:gd name="T37" fmla="*/ 53 h 708"/>
                <a:gd name="T38" fmla="*/ 633 w 1236"/>
                <a:gd name="T39" fmla="*/ 75 h 708"/>
                <a:gd name="T40" fmla="*/ 476 w 1236"/>
                <a:gd name="T41" fmla="*/ 129 h 708"/>
                <a:gd name="T42" fmla="*/ 340 w 1236"/>
                <a:gd name="T43" fmla="*/ 216 h 708"/>
                <a:gd name="T44" fmla="*/ 283 w 1236"/>
                <a:gd name="T45" fmla="*/ 264 h 708"/>
                <a:gd name="T46" fmla="*/ 202 w 1236"/>
                <a:gd name="T47" fmla="*/ 355 h 708"/>
                <a:gd name="T48" fmla="*/ 149 w 1236"/>
                <a:gd name="T49" fmla="*/ 428 h 708"/>
                <a:gd name="T50" fmla="*/ 115 w 1236"/>
                <a:gd name="T51" fmla="*/ 495 h 708"/>
                <a:gd name="T52" fmla="*/ 92 w 1236"/>
                <a:gd name="T53" fmla="*/ 559 h 708"/>
                <a:gd name="T54" fmla="*/ 81 w 1236"/>
                <a:gd name="T55" fmla="*/ 590 h 708"/>
                <a:gd name="T56" fmla="*/ 54 w 1236"/>
                <a:gd name="T57" fmla="*/ 658 h 708"/>
                <a:gd name="T58" fmla="*/ 29 w 1236"/>
                <a:gd name="T59" fmla="*/ 696 h 708"/>
                <a:gd name="T60" fmla="*/ 9 w 1236"/>
                <a:gd name="T61" fmla="*/ 707 h 708"/>
                <a:gd name="T62" fmla="*/ 2 w 1236"/>
                <a:gd name="T63" fmla="*/ 696 h 708"/>
                <a:gd name="T64" fmla="*/ 2 w 1236"/>
                <a:gd name="T65" fmla="*/ 664 h 7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36"/>
                <a:gd name="T100" fmla="*/ 0 h 708"/>
                <a:gd name="T101" fmla="*/ 1236 w 1236"/>
                <a:gd name="T102" fmla="*/ 708 h 7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36" h="708">
                  <a:moveTo>
                    <a:pt x="2" y="664"/>
                  </a:moveTo>
                  <a:lnTo>
                    <a:pt x="39" y="534"/>
                  </a:lnTo>
                  <a:lnTo>
                    <a:pt x="90" y="420"/>
                  </a:lnTo>
                  <a:lnTo>
                    <a:pt x="153" y="319"/>
                  </a:lnTo>
                  <a:lnTo>
                    <a:pt x="227" y="235"/>
                  </a:lnTo>
                  <a:lnTo>
                    <a:pt x="313" y="161"/>
                  </a:lnTo>
                  <a:lnTo>
                    <a:pt x="404" y="102"/>
                  </a:lnTo>
                  <a:lnTo>
                    <a:pt x="503" y="56"/>
                  </a:lnTo>
                  <a:lnTo>
                    <a:pt x="607" y="25"/>
                  </a:lnTo>
                  <a:lnTo>
                    <a:pt x="713" y="5"/>
                  </a:lnTo>
                  <a:lnTo>
                    <a:pt x="823" y="0"/>
                  </a:lnTo>
                  <a:lnTo>
                    <a:pt x="874" y="0"/>
                  </a:lnTo>
                  <a:lnTo>
                    <a:pt x="924" y="2"/>
                  </a:lnTo>
                  <a:lnTo>
                    <a:pt x="971" y="7"/>
                  </a:lnTo>
                  <a:lnTo>
                    <a:pt x="1015" y="14"/>
                  </a:lnTo>
                  <a:lnTo>
                    <a:pt x="1057" y="20"/>
                  </a:lnTo>
                  <a:lnTo>
                    <a:pt x="1095" y="30"/>
                  </a:lnTo>
                  <a:lnTo>
                    <a:pt x="1129" y="41"/>
                  </a:lnTo>
                  <a:lnTo>
                    <a:pt x="1160" y="53"/>
                  </a:lnTo>
                  <a:lnTo>
                    <a:pt x="1187" y="67"/>
                  </a:lnTo>
                  <a:lnTo>
                    <a:pt x="1210" y="83"/>
                  </a:lnTo>
                  <a:lnTo>
                    <a:pt x="1224" y="92"/>
                  </a:lnTo>
                  <a:lnTo>
                    <a:pt x="1232" y="100"/>
                  </a:lnTo>
                  <a:lnTo>
                    <a:pt x="1235" y="106"/>
                  </a:lnTo>
                  <a:lnTo>
                    <a:pt x="1232" y="111"/>
                  </a:lnTo>
                  <a:lnTo>
                    <a:pt x="1224" y="113"/>
                  </a:lnTo>
                  <a:lnTo>
                    <a:pt x="1209" y="111"/>
                  </a:lnTo>
                  <a:lnTo>
                    <a:pt x="1189" y="106"/>
                  </a:lnTo>
                  <a:lnTo>
                    <a:pt x="1164" y="102"/>
                  </a:lnTo>
                  <a:lnTo>
                    <a:pt x="1134" y="94"/>
                  </a:lnTo>
                  <a:lnTo>
                    <a:pt x="1097" y="83"/>
                  </a:lnTo>
                  <a:lnTo>
                    <a:pt x="1032" y="67"/>
                  </a:lnTo>
                  <a:lnTo>
                    <a:pt x="958" y="56"/>
                  </a:lnTo>
                  <a:lnTo>
                    <a:pt x="880" y="51"/>
                  </a:lnTo>
                  <a:lnTo>
                    <a:pt x="800" y="53"/>
                  </a:lnTo>
                  <a:lnTo>
                    <a:pt x="715" y="60"/>
                  </a:lnTo>
                  <a:lnTo>
                    <a:pt x="633" y="75"/>
                  </a:lnTo>
                  <a:lnTo>
                    <a:pt x="554" y="98"/>
                  </a:lnTo>
                  <a:lnTo>
                    <a:pt x="476" y="129"/>
                  </a:lnTo>
                  <a:lnTo>
                    <a:pt x="404" y="168"/>
                  </a:lnTo>
                  <a:lnTo>
                    <a:pt x="340" y="216"/>
                  </a:lnTo>
                  <a:lnTo>
                    <a:pt x="283" y="264"/>
                  </a:lnTo>
                  <a:lnTo>
                    <a:pt x="239" y="311"/>
                  </a:lnTo>
                  <a:lnTo>
                    <a:pt x="202" y="355"/>
                  </a:lnTo>
                  <a:lnTo>
                    <a:pt x="172" y="393"/>
                  </a:lnTo>
                  <a:lnTo>
                    <a:pt x="149" y="428"/>
                  </a:lnTo>
                  <a:lnTo>
                    <a:pt x="130" y="465"/>
                  </a:lnTo>
                  <a:lnTo>
                    <a:pt x="115" y="495"/>
                  </a:lnTo>
                  <a:lnTo>
                    <a:pt x="103" y="527"/>
                  </a:lnTo>
                  <a:lnTo>
                    <a:pt x="92" y="559"/>
                  </a:lnTo>
                  <a:lnTo>
                    <a:pt x="81" y="590"/>
                  </a:lnTo>
                  <a:lnTo>
                    <a:pt x="69" y="628"/>
                  </a:lnTo>
                  <a:lnTo>
                    <a:pt x="54" y="658"/>
                  </a:lnTo>
                  <a:lnTo>
                    <a:pt x="41" y="679"/>
                  </a:lnTo>
                  <a:lnTo>
                    <a:pt x="29" y="696"/>
                  </a:lnTo>
                  <a:lnTo>
                    <a:pt x="18" y="704"/>
                  </a:lnTo>
                  <a:lnTo>
                    <a:pt x="9" y="707"/>
                  </a:lnTo>
                  <a:lnTo>
                    <a:pt x="4" y="704"/>
                  </a:lnTo>
                  <a:lnTo>
                    <a:pt x="2" y="696"/>
                  </a:lnTo>
                  <a:lnTo>
                    <a:pt x="0" y="681"/>
                  </a:lnTo>
                  <a:lnTo>
                    <a:pt x="2" y="664"/>
                  </a:lnTo>
                </a:path>
              </a:pathLst>
            </a:custGeom>
            <a:solidFill>
              <a:srgbClr val="FFEF82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" name="Freeform 305"/>
            <p:cNvSpPr>
              <a:spLocks/>
            </p:cNvSpPr>
            <p:nvPr/>
          </p:nvSpPr>
          <p:spPr bwMode="auto">
            <a:xfrm>
              <a:off x="2083" y="1310"/>
              <a:ext cx="1212" cy="688"/>
            </a:xfrm>
            <a:custGeom>
              <a:avLst/>
              <a:gdLst>
                <a:gd name="T0" fmla="*/ 41 w 1212"/>
                <a:gd name="T1" fmla="*/ 518 h 688"/>
                <a:gd name="T2" fmla="*/ 159 w 1212"/>
                <a:gd name="T3" fmla="*/ 308 h 688"/>
                <a:gd name="T4" fmla="*/ 317 w 1212"/>
                <a:gd name="T5" fmla="*/ 154 h 688"/>
                <a:gd name="T6" fmla="*/ 504 w 1212"/>
                <a:gd name="T7" fmla="*/ 53 h 688"/>
                <a:gd name="T8" fmla="*/ 711 w 1212"/>
                <a:gd name="T9" fmla="*/ 5 h 688"/>
                <a:gd name="T10" fmla="*/ 817 w 1212"/>
                <a:gd name="T11" fmla="*/ 0 h 688"/>
                <a:gd name="T12" fmla="*/ 916 w 1212"/>
                <a:gd name="T13" fmla="*/ 3 h 688"/>
                <a:gd name="T14" fmla="*/ 1005 w 1212"/>
                <a:gd name="T15" fmla="*/ 12 h 688"/>
                <a:gd name="T16" fmla="*/ 1080 w 1212"/>
                <a:gd name="T17" fmla="*/ 26 h 688"/>
                <a:gd name="T18" fmla="*/ 1143 w 1212"/>
                <a:gd name="T19" fmla="*/ 48 h 688"/>
                <a:gd name="T20" fmla="*/ 1190 w 1212"/>
                <a:gd name="T21" fmla="*/ 73 h 688"/>
                <a:gd name="T22" fmla="*/ 1203 w 1212"/>
                <a:gd name="T23" fmla="*/ 81 h 688"/>
                <a:gd name="T24" fmla="*/ 1211 w 1212"/>
                <a:gd name="T25" fmla="*/ 94 h 688"/>
                <a:gd name="T26" fmla="*/ 1201 w 1212"/>
                <a:gd name="T27" fmla="*/ 97 h 688"/>
                <a:gd name="T28" fmla="*/ 1169 w 1212"/>
                <a:gd name="T29" fmla="*/ 94 h 688"/>
                <a:gd name="T30" fmla="*/ 1118 w 1212"/>
                <a:gd name="T31" fmla="*/ 81 h 688"/>
                <a:gd name="T32" fmla="*/ 1086 w 1212"/>
                <a:gd name="T33" fmla="*/ 71 h 688"/>
                <a:gd name="T34" fmla="*/ 948 w 1212"/>
                <a:gd name="T35" fmla="*/ 46 h 688"/>
                <a:gd name="T36" fmla="*/ 791 w 1212"/>
                <a:gd name="T37" fmla="*/ 43 h 688"/>
                <a:gd name="T38" fmla="*/ 625 w 1212"/>
                <a:gd name="T39" fmla="*/ 64 h 688"/>
                <a:gd name="T40" fmla="*/ 469 w 1212"/>
                <a:gd name="T41" fmla="*/ 119 h 688"/>
                <a:gd name="T42" fmla="*/ 332 w 1212"/>
                <a:gd name="T43" fmla="*/ 205 h 688"/>
                <a:gd name="T44" fmla="*/ 278 w 1212"/>
                <a:gd name="T45" fmla="*/ 256 h 688"/>
                <a:gd name="T46" fmla="*/ 193 w 1212"/>
                <a:gd name="T47" fmla="*/ 344 h 688"/>
                <a:gd name="T48" fmla="*/ 140 w 1212"/>
                <a:gd name="T49" fmla="*/ 417 h 688"/>
                <a:gd name="T50" fmla="*/ 106 w 1212"/>
                <a:gd name="T51" fmla="*/ 483 h 688"/>
                <a:gd name="T52" fmla="*/ 83 w 1212"/>
                <a:gd name="T53" fmla="*/ 544 h 688"/>
                <a:gd name="T54" fmla="*/ 73 w 1212"/>
                <a:gd name="T55" fmla="*/ 573 h 688"/>
                <a:gd name="T56" fmla="*/ 48 w 1212"/>
                <a:gd name="T57" fmla="*/ 638 h 688"/>
                <a:gd name="T58" fmla="*/ 25 w 1212"/>
                <a:gd name="T59" fmla="*/ 674 h 688"/>
                <a:gd name="T60" fmla="*/ 9 w 1212"/>
                <a:gd name="T61" fmla="*/ 687 h 688"/>
                <a:gd name="T62" fmla="*/ 2 w 1212"/>
                <a:gd name="T63" fmla="*/ 677 h 688"/>
                <a:gd name="T64" fmla="*/ 2 w 1212"/>
                <a:gd name="T65" fmla="*/ 645 h 6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2"/>
                <a:gd name="T100" fmla="*/ 0 h 688"/>
                <a:gd name="T101" fmla="*/ 1212 w 1212"/>
                <a:gd name="T102" fmla="*/ 688 h 6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2" h="688">
                  <a:moveTo>
                    <a:pt x="2" y="645"/>
                  </a:moveTo>
                  <a:lnTo>
                    <a:pt x="41" y="518"/>
                  </a:lnTo>
                  <a:lnTo>
                    <a:pt x="96" y="407"/>
                  </a:lnTo>
                  <a:lnTo>
                    <a:pt x="159" y="308"/>
                  </a:lnTo>
                  <a:lnTo>
                    <a:pt x="233" y="224"/>
                  </a:lnTo>
                  <a:lnTo>
                    <a:pt x="317" y="154"/>
                  </a:lnTo>
                  <a:lnTo>
                    <a:pt x="408" y="97"/>
                  </a:lnTo>
                  <a:lnTo>
                    <a:pt x="504" y="53"/>
                  </a:lnTo>
                  <a:lnTo>
                    <a:pt x="606" y="24"/>
                  </a:lnTo>
                  <a:lnTo>
                    <a:pt x="711" y="5"/>
                  </a:lnTo>
                  <a:lnTo>
                    <a:pt x="817" y="0"/>
                  </a:lnTo>
                  <a:lnTo>
                    <a:pt x="867" y="0"/>
                  </a:lnTo>
                  <a:lnTo>
                    <a:pt x="916" y="3"/>
                  </a:lnTo>
                  <a:lnTo>
                    <a:pt x="962" y="7"/>
                  </a:lnTo>
                  <a:lnTo>
                    <a:pt x="1005" y="12"/>
                  </a:lnTo>
                  <a:lnTo>
                    <a:pt x="1044" y="20"/>
                  </a:lnTo>
                  <a:lnTo>
                    <a:pt x="1080" y="26"/>
                  </a:lnTo>
                  <a:lnTo>
                    <a:pt x="1114" y="37"/>
                  </a:lnTo>
                  <a:lnTo>
                    <a:pt x="1143" y="48"/>
                  </a:lnTo>
                  <a:lnTo>
                    <a:pt x="1169" y="60"/>
                  </a:lnTo>
                  <a:lnTo>
                    <a:pt x="1190" y="73"/>
                  </a:lnTo>
                  <a:lnTo>
                    <a:pt x="1203" y="81"/>
                  </a:lnTo>
                  <a:lnTo>
                    <a:pt x="1211" y="90"/>
                  </a:lnTo>
                  <a:lnTo>
                    <a:pt x="1211" y="94"/>
                  </a:lnTo>
                  <a:lnTo>
                    <a:pt x="1208" y="96"/>
                  </a:lnTo>
                  <a:lnTo>
                    <a:pt x="1201" y="97"/>
                  </a:lnTo>
                  <a:lnTo>
                    <a:pt x="1187" y="96"/>
                  </a:lnTo>
                  <a:lnTo>
                    <a:pt x="1169" y="94"/>
                  </a:lnTo>
                  <a:lnTo>
                    <a:pt x="1148" y="87"/>
                  </a:lnTo>
                  <a:lnTo>
                    <a:pt x="1118" y="81"/>
                  </a:lnTo>
                  <a:lnTo>
                    <a:pt x="1086" y="71"/>
                  </a:lnTo>
                  <a:lnTo>
                    <a:pt x="1019" y="56"/>
                  </a:lnTo>
                  <a:lnTo>
                    <a:pt x="948" y="46"/>
                  </a:lnTo>
                  <a:lnTo>
                    <a:pt x="872" y="41"/>
                  </a:lnTo>
                  <a:lnTo>
                    <a:pt x="791" y="43"/>
                  </a:lnTo>
                  <a:lnTo>
                    <a:pt x="709" y="51"/>
                  </a:lnTo>
                  <a:lnTo>
                    <a:pt x="625" y="64"/>
                  </a:lnTo>
                  <a:lnTo>
                    <a:pt x="545" y="87"/>
                  </a:lnTo>
                  <a:lnTo>
                    <a:pt x="469" y="119"/>
                  </a:lnTo>
                  <a:lnTo>
                    <a:pt x="398" y="157"/>
                  </a:lnTo>
                  <a:lnTo>
                    <a:pt x="332" y="205"/>
                  </a:lnTo>
                  <a:lnTo>
                    <a:pt x="278" y="256"/>
                  </a:lnTo>
                  <a:lnTo>
                    <a:pt x="230" y="300"/>
                  </a:lnTo>
                  <a:lnTo>
                    <a:pt x="193" y="344"/>
                  </a:lnTo>
                  <a:lnTo>
                    <a:pt x="163" y="382"/>
                  </a:lnTo>
                  <a:lnTo>
                    <a:pt x="140" y="417"/>
                  </a:lnTo>
                  <a:lnTo>
                    <a:pt x="122" y="451"/>
                  </a:lnTo>
                  <a:lnTo>
                    <a:pt x="106" y="483"/>
                  </a:lnTo>
                  <a:lnTo>
                    <a:pt x="94" y="514"/>
                  </a:lnTo>
                  <a:lnTo>
                    <a:pt x="83" y="544"/>
                  </a:lnTo>
                  <a:lnTo>
                    <a:pt x="73" y="573"/>
                  </a:lnTo>
                  <a:lnTo>
                    <a:pt x="60" y="610"/>
                  </a:lnTo>
                  <a:lnTo>
                    <a:pt x="48" y="638"/>
                  </a:lnTo>
                  <a:lnTo>
                    <a:pt x="35" y="659"/>
                  </a:lnTo>
                  <a:lnTo>
                    <a:pt x="25" y="674"/>
                  </a:lnTo>
                  <a:lnTo>
                    <a:pt x="16" y="684"/>
                  </a:lnTo>
                  <a:lnTo>
                    <a:pt x="9" y="687"/>
                  </a:lnTo>
                  <a:lnTo>
                    <a:pt x="3" y="684"/>
                  </a:lnTo>
                  <a:lnTo>
                    <a:pt x="2" y="677"/>
                  </a:lnTo>
                  <a:lnTo>
                    <a:pt x="0" y="663"/>
                  </a:lnTo>
                  <a:lnTo>
                    <a:pt x="2" y="645"/>
                  </a:lnTo>
                </a:path>
              </a:pathLst>
            </a:custGeom>
            <a:solidFill>
              <a:srgbClr val="FFF18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" name="Freeform 306"/>
            <p:cNvSpPr>
              <a:spLocks/>
            </p:cNvSpPr>
            <p:nvPr/>
          </p:nvSpPr>
          <p:spPr bwMode="auto">
            <a:xfrm>
              <a:off x="2089" y="1312"/>
              <a:ext cx="1190" cy="671"/>
            </a:xfrm>
            <a:custGeom>
              <a:avLst/>
              <a:gdLst>
                <a:gd name="T0" fmla="*/ 45 w 1190"/>
                <a:gd name="T1" fmla="*/ 506 h 671"/>
                <a:gd name="T2" fmla="*/ 164 w 1190"/>
                <a:gd name="T3" fmla="*/ 299 h 671"/>
                <a:gd name="T4" fmla="*/ 321 w 1190"/>
                <a:gd name="T5" fmla="*/ 149 h 671"/>
                <a:gd name="T6" fmla="*/ 505 w 1190"/>
                <a:gd name="T7" fmla="*/ 52 h 671"/>
                <a:gd name="T8" fmla="*/ 706 w 1190"/>
                <a:gd name="T9" fmla="*/ 6 h 671"/>
                <a:gd name="T10" fmla="*/ 809 w 1190"/>
                <a:gd name="T11" fmla="*/ 0 h 671"/>
                <a:gd name="T12" fmla="*/ 906 w 1190"/>
                <a:gd name="T13" fmla="*/ 4 h 671"/>
                <a:gd name="T14" fmla="*/ 993 w 1190"/>
                <a:gd name="T15" fmla="*/ 13 h 671"/>
                <a:gd name="T16" fmla="*/ 1066 w 1190"/>
                <a:gd name="T17" fmla="*/ 25 h 671"/>
                <a:gd name="T18" fmla="*/ 1125 w 1190"/>
                <a:gd name="T19" fmla="*/ 42 h 671"/>
                <a:gd name="T20" fmla="*/ 1168 w 1190"/>
                <a:gd name="T21" fmla="*/ 63 h 671"/>
                <a:gd name="T22" fmla="*/ 1180 w 1190"/>
                <a:gd name="T23" fmla="*/ 72 h 671"/>
                <a:gd name="T24" fmla="*/ 1189 w 1190"/>
                <a:gd name="T25" fmla="*/ 82 h 671"/>
                <a:gd name="T26" fmla="*/ 1178 w 1190"/>
                <a:gd name="T27" fmla="*/ 84 h 671"/>
                <a:gd name="T28" fmla="*/ 1149 w 1190"/>
                <a:gd name="T29" fmla="*/ 80 h 671"/>
                <a:gd name="T30" fmla="*/ 1102 w 1190"/>
                <a:gd name="T31" fmla="*/ 68 h 671"/>
                <a:gd name="T32" fmla="*/ 1073 w 1190"/>
                <a:gd name="T33" fmla="*/ 59 h 671"/>
                <a:gd name="T34" fmla="*/ 938 w 1190"/>
                <a:gd name="T35" fmla="*/ 36 h 671"/>
                <a:gd name="T36" fmla="*/ 782 w 1190"/>
                <a:gd name="T37" fmla="*/ 34 h 671"/>
                <a:gd name="T38" fmla="*/ 618 w 1190"/>
                <a:gd name="T39" fmla="*/ 57 h 671"/>
                <a:gd name="T40" fmla="*/ 461 w 1190"/>
                <a:gd name="T41" fmla="*/ 110 h 671"/>
                <a:gd name="T42" fmla="*/ 324 w 1190"/>
                <a:gd name="T43" fmla="*/ 195 h 671"/>
                <a:gd name="T44" fmla="*/ 268 w 1190"/>
                <a:gd name="T45" fmla="*/ 246 h 671"/>
                <a:gd name="T46" fmla="*/ 183 w 1190"/>
                <a:gd name="T47" fmla="*/ 335 h 671"/>
                <a:gd name="T48" fmla="*/ 130 w 1190"/>
                <a:gd name="T49" fmla="*/ 409 h 671"/>
                <a:gd name="T50" fmla="*/ 96 w 1190"/>
                <a:gd name="T51" fmla="*/ 471 h 671"/>
                <a:gd name="T52" fmla="*/ 73 w 1190"/>
                <a:gd name="T53" fmla="*/ 531 h 671"/>
                <a:gd name="T54" fmla="*/ 65 w 1190"/>
                <a:gd name="T55" fmla="*/ 558 h 671"/>
                <a:gd name="T56" fmla="*/ 40 w 1190"/>
                <a:gd name="T57" fmla="*/ 621 h 671"/>
                <a:gd name="T58" fmla="*/ 19 w 1190"/>
                <a:gd name="T59" fmla="*/ 657 h 671"/>
                <a:gd name="T60" fmla="*/ 4 w 1190"/>
                <a:gd name="T61" fmla="*/ 670 h 671"/>
                <a:gd name="T62" fmla="*/ 0 w 1190"/>
                <a:gd name="T63" fmla="*/ 658 h 671"/>
                <a:gd name="T64" fmla="*/ 2 w 1190"/>
                <a:gd name="T65" fmla="*/ 630 h 6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90"/>
                <a:gd name="T100" fmla="*/ 0 h 671"/>
                <a:gd name="T101" fmla="*/ 1190 w 1190"/>
                <a:gd name="T102" fmla="*/ 671 h 6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90" h="671">
                  <a:moveTo>
                    <a:pt x="2" y="630"/>
                  </a:moveTo>
                  <a:lnTo>
                    <a:pt x="45" y="506"/>
                  </a:lnTo>
                  <a:lnTo>
                    <a:pt x="98" y="393"/>
                  </a:lnTo>
                  <a:lnTo>
                    <a:pt x="164" y="299"/>
                  </a:lnTo>
                  <a:lnTo>
                    <a:pt x="238" y="217"/>
                  </a:lnTo>
                  <a:lnTo>
                    <a:pt x="321" y="149"/>
                  </a:lnTo>
                  <a:lnTo>
                    <a:pt x="411" y="95"/>
                  </a:lnTo>
                  <a:lnTo>
                    <a:pt x="505" y="52"/>
                  </a:lnTo>
                  <a:lnTo>
                    <a:pt x="604" y="25"/>
                  </a:lnTo>
                  <a:lnTo>
                    <a:pt x="706" y="6"/>
                  </a:lnTo>
                  <a:lnTo>
                    <a:pt x="809" y="0"/>
                  </a:lnTo>
                  <a:lnTo>
                    <a:pt x="857" y="2"/>
                  </a:lnTo>
                  <a:lnTo>
                    <a:pt x="906" y="4"/>
                  </a:lnTo>
                  <a:lnTo>
                    <a:pt x="950" y="6"/>
                  </a:lnTo>
                  <a:lnTo>
                    <a:pt x="993" y="13"/>
                  </a:lnTo>
                  <a:lnTo>
                    <a:pt x="1030" y="19"/>
                  </a:lnTo>
                  <a:lnTo>
                    <a:pt x="1066" y="25"/>
                  </a:lnTo>
                  <a:lnTo>
                    <a:pt x="1098" y="34"/>
                  </a:lnTo>
                  <a:lnTo>
                    <a:pt x="1125" y="42"/>
                  </a:lnTo>
                  <a:lnTo>
                    <a:pt x="1149" y="52"/>
                  </a:lnTo>
                  <a:lnTo>
                    <a:pt x="1168" y="63"/>
                  </a:lnTo>
                  <a:lnTo>
                    <a:pt x="1180" y="72"/>
                  </a:lnTo>
                  <a:lnTo>
                    <a:pt x="1186" y="78"/>
                  </a:lnTo>
                  <a:lnTo>
                    <a:pt x="1189" y="82"/>
                  </a:lnTo>
                  <a:lnTo>
                    <a:pt x="1184" y="84"/>
                  </a:lnTo>
                  <a:lnTo>
                    <a:pt x="1178" y="84"/>
                  </a:lnTo>
                  <a:lnTo>
                    <a:pt x="1165" y="82"/>
                  </a:lnTo>
                  <a:lnTo>
                    <a:pt x="1149" y="80"/>
                  </a:lnTo>
                  <a:lnTo>
                    <a:pt x="1127" y="73"/>
                  </a:lnTo>
                  <a:lnTo>
                    <a:pt x="1102" y="68"/>
                  </a:lnTo>
                  <a:lnTo>
                    <a:pt x="1073" y="59"/>
                  </a:lnTo>
                  <a:lnTo>
                    <a:pt x="1007" y="45"/>
                  </a:lnTo>
                  <a:lnTo>
                    <a:pt x="938" y="36"/>
                  </a:lnTo>
                  <a:lnTo>
                    <a:pt x="860" y="31"/>
                  </a:lnTo>
                  <a:lnTo>
                    <a:pt x="782" y="34"/>
                  </a:lnTo>
                  <a:lnTo>
                    <a:pt x="699" y="42"/>
                  </a:lnTo>
                  <a:lnTo>
                    <a:pt x="618" y="57"/>
                  </a:lnTo>
                  <a:lnTo>
                    <a:pt x="537" y="78"/>
                  </a:lnTo>
                  <a:lnTo>
                    <a:pt x="461" y="110"/>
                  </a:lnTo>
                  <a:lnTo>
                    <a:pt x="390" y="147"/>
                  </a:lnTo>
                  <a:lnTo>
                    <a:pt x="324" y="195"/>
                  </a:lnTo>
                  <a:lnTo>
                    <a:pt x="268" y="246"/>
                  </a:lnTo>
                  <a:lnTo>
                    <a:pt x="223" y="292"/>
                  </a:lnTo>
                  <a:lnTo>
                    <a:pt x="183" y="335"/>
                  </a:lnTo>
                  <a:lnTo>
                    <a:pt x="153" y="372"/>
                  </a:lnTo>
                  <a:lnTo>
                    <a:pt x="130" y="409"/>
                  </a:lnTo>
                  <a:lnTo>
                    <a:pt x="112" y="442"/>
                  </a:lnTo>
                  <a:lnTo>
                    <a:pt x="96" y="471"/>
                  </a:lnTo>
                  <a:lnTo>
                    <a:pt x="84" y="501"/>
                  </a:lnTo>
                  <a:lnTo>
                    <a:pt x="73" y="531"/>
                  </a:lnTo>
                  <a:lnTo>
                    <a:pt x="65" y="558"/>
                  </a:lnTo>
                  <a:lnTo>
                    <a:pt x="52" y="594"/>
                  </a:lnTo>
                  <a:lnTo>
                    <a:pt x="40" y="621"/>
                  </a:lnTo>
                  <a:lnTo>
                    <a:pt x="29" y="642"/>
                  </a:lnTo>
                  <a:lnTo>
                    <a:pt x="19" y="657"/>
                  </a:lnTo>
                  <a:lnTo>
                    <a:pt x="10" y="665"/>
                  </a:lnTo>
                  <a:lnTo>
                    <a:pt x="4" y="670"/>
                  </a:lnTo>
                  <a:lnTo>
                    <a:pt x="0" y="667"/>
                  </a:lnTo>
                  <a:lnTo>
                    <a:pt x="0" y="658"/>
                  </a:lnTo>
                  <a:lnTo>
                    <a:pt x="0" y="646"/>
                  </a:lnTo>
                  <a:lnTo>
                    <a:pt x="2" y="630"/>
                  </a:lnTo>
                </a:path>
              </a:pathLst>
            </a:custGeom>
            <a:solidFill>
              <a:srgbClr val="FFF39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5" name="Freeform 307"/>
            <p:cNvSpPr>
              <a:spLocks/>
            </p:cNvSpPr>
            <p:nvPr/>
          </p:nvSpPr>
          <p:spPr bwMode="auto">
            <a:xfrm>
              <a:off x="2093" y="1314"/>
              <a:ext cx="1167" cy="651"/>
            </a:xfrm>
            <a:custGeom>
              <a:avLst/>
              <a:gdLst>
                <a:gd name="T0" fmla="*/ 48 w 1167"/>
                <a:gd name="T1" fmla="*/ 489 h 651"/>
                <a:gd name="T2" fmla="*/ 170 w 1167"/>
                <a:gd name="T3" fmla="*/ 287 h 651"/>
                <a:gd name="T4" fmla="*/ 326 w 1167"/>
                <a:gd name="T5" fmla="*/ 142 h 651"/>
                <a:gd name="T6" fmla="*/ 508 w 1167"/>
                <a:gd name="T7" fmla="*/ 48 h 651"/>
                <a:gd name="T8" fmla="*/ 704 w 1167"/>
                <a:gd name="T9" fmla="*/ 4 h 651"/>
                <a:gd name="T10" fmla="*/ 803 w 1167"/>
                <a:gd name="T11" fmla="*/ 0 h 651"/>
                <a:gd name="T12" fmla="*/ 897 w 1167"/>
                <a:gd name="T13" fmla="*/ 2 h 651"/>
                <a:gd name="T14" fmla="*/ 982 w 1167"/>
                <a:gd name="T15" fmla="*/ 8 h 651"/>
                <a:gd name="T16" fmla="*/ 1053 w 1167"/>
                <a:gd name="T17" fmla="*/ 20 h 651"/>
                <a:gd name="T18" fmla="*/ 1108 w 1167"/>
                <a:gd name="T19" fmla="*/ 34 h 651"/>
                <a:gd name="T20" fmla="*/ 1148 w 1167"/>
                <a:gd name="T21" fmla="*/ 50 h 651"/>
                <a:gd name="T22" fmla="*/ 1159 w 1167"/>
                <a:gd name="T23" fmla="*/ 59 h 651"/>
                <a:gd name="T24" fmla="*/ 1166 w 1167"/>
                <a:gd name="T25" fmla="*/ 68 h 651"/>
                <a:gd name="T26" fmla="*/ 1155 w 1167"/>
                <a:gd name="T27" fmla="*/ 68 h 651"/>
                <a:gd name="T28" fmla="*/ 1129 w 1167"/>
                <a:gd name="T29" fmla="*/ 63 h 651"/>
                <a:gd name="T30" fmla="*/ 1087 w 1167"/>
                <a:gd name="T31" fmla="*/ 52 h 651"/>
                <a:gd name="T32" fmla="*/ 1060 w 1167"/>
                <a:gd name="T33" fmla="*/ 44 h 651"/>
                <a:gd name="T34" fmla="*/ 927 w 1167"/>
                <a:gd name="T35" fmla="*/ 20 h 651"/>
                <a:gd name="T36" fmla="*/ 771 w 1167"/>
                <a:gd name="T37" fmla="*/ 20 h 651"/>
                <a:gd name="T38" fmla="*/ 609 w 1167"/>
                <a:gd name="T39" fmla="*/ 44 h 651"/>
                <a:gd name="T40" fmla="*/ 453 w 1167"/>
                <a:gd name="T41" fmla="*/ 96 h 651"/>
                <a:gd name="T42" fmla="*/ 316 w 1167"/>
                <a:gd name="T43" fmla="*/ 183 h 651"/>
                <a:gd name="T44" fmla="*/ 261 w 1167"/>
                <a:gd name="T45" fmla="*/ 234 h 651"/>
                <a:gd name="T46" fmla="*/ 177 w 1167"/>
                <a:gd name="T47" fmla="*/ 320 h 651"/>
                <a:gd name="T48" fmla="*/ 122 w 1167"/>
                <a:gd name="T49" fmla="*/ 396 h 651"/>
                <a:gd name="T50" fmla="*/ 89 w 1167"/>
                <a:gd name="T51" fmla="*/ 460 h 651"/>
                <a:gd name="T52" fmla="*/ 67 w 1167"/>
                <a:gd name="T53" fmla="*/ 514 h 651"/>
                <a:gd name="T54" fmla="*/ 57 w 1167"/>
                <a:gd name="T55" fmla="*/ 539 h 651"/>
                <a:gd name="T56" fmla="*/ 34 w 1167"/>
                <a:gd name="T57" fmla="*/ 601 h 651"/>
                <a:gd name="T58" fmla="*/ 15 w 1167"/>
                <a:gd name="T59" fmla="*/ 636 h 651"/>
                <a:gd name="T60" fmla="*/ 4 w 1167"/>
                <a:gd name="T61" fmla="*/ 650 h 651"/>
                <a:gd name="T62" fmla="*/ 0 w 1167"/>
                <a:gd name="T63" fmla="*/ 638 h 651"/>
                <a:gd name="T64" fmla="*/ 4 w 1167"/>
                <a:gd name="T65" fmla="*/ 611 h 6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7"/>
                <a:gd name="T100" fmla="*/ 0 h 651"/>
                <a:gd name="T101" fmla="*/ 1167 w 1167"/>
                <a:gd name="T102" fmla="*/ 651 h 6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7" h="651">
                  <a:moveTo>
                    <a:pt x="4" y="611"/>
                  </a:moveTo>
                  <a:lnTo>
                    <a:pt x="48" y="489"/>
                  </a:lnTo>
                  <a:lnTo>
                    <a:pt x="103" y="380"/>
                  </a:lnTo>
                  <a:lnTo>
                    <a:pt x="170" y="287"/>
                  </a:lnTo>
                  <a:lnTo>
                    <a:pt x="244" y="207"/>
                  </a:lnTo>
                  <a:lnTo>
                    <a:pt x="326" y="142"/>
                  </a:lnTo>
                  <a:lnTo>
                    <a:pt x="415" y="89"/>
                  </a:lnTo>
                  <a:lnTo>
                    <a:pt x="508" y="48"/>
                  </a:lnTo>
                  <a:lnTo>
                    <a:pt x="605" y="20"/>
                  </a:lnTo>
                  <a:lnTo>
                    <a:pt x="704" y="4"/>
                  </a:lnTo>
                  <a:lnTo>
                    <a:pt x="803" y="0"/>
                  </a:lnTo>
                  <a:lnTo>
                    <a:pt x="851" y="0"/>
                  </a:lnTo>
                  <a:lnTo>
                    <a:pt x="897" y="2"/>
                  </a:lnTo>
                  <a:lnTo>
                    <a:pt x="942" y="4"/>
                  </a:lnTo>
                  <a:lnTo>
                    <a:pt x="982" y="8"/>
                  </a:lnTo>
                  <a:lnTo>
                    <a:pt x="1020" y="15"/>
                  </a:lnTo>
                  <a:lnTo>
                    <a:pt x="1053" y="20"/>
                  </a:lnTo>
                  <a:lnTo>
                    <a:pt x="1083" y="27"/>
                  </a:lnTo>
                  <a:lnTo>
                    <a:pt x="1108" y="34"/>
                  </a:lnTo>
                  <a:lnTo>
                    <a:pt x="1131" y="42"/>
                  </a:lnTo>
                  <a:lnTo>
                    <a:pt x="1148" y="50"/>
                  </a:lnTo>
                  <a:lnTo>
                    <a:pt x="1159" y="59"/>
                  </a:lnTo>
                  <a:lnTo>
                    <a:pt x="1163" y="63"/>
                  </a:lnTo>
                  <a:lnTo>
                    <a:pt x="1166" y="68"/>
                  </a:lnTo>
                  <a:lnTo>
                    <a:pt x="1163" y="68"/>
                  </a:lnTo>
                  <a:lnTo>
                    <a:pt x="1155" y="68"/>
                  </a:lnTo>
                  <a:lnTo>
                    <a:pt x="1145" y="68"/>
                  </a:lnTo>
                  <a:lnTo>
                    <a:pt x="1129" y="63"/>
                  </a:lnTo>
                  <a:lnTo>
                    <a:pt x="1111" y="59"/>
                  </a:lnTo>
                  <a:lnTo>
                    <a:pt x="1087" y="52"/>
                  </a:lnTo>
                  <a:lnTo>
                    <a:pt x="1060" y="44"/>
                  </a:lnTo>
                  <a:lnTo>
                    <a:pt x="996" y="31"/>
                  </a:lnTo>
                  <a:lnTo>
                    <a:pt x="927" y="20"/>
                  </a:lnTo>
                  <a:lnTo>
                    <a:pt x="851" y="18"/>
                  </a:lnTo>
                  <a:lnTo>
                    <a:pt x="771" y="20"/>
                  </a:lnTo>
                  <a:lnTo>
                    <a:pt x="691" y="29"/>
                  </a:lnTo>
                  <a:lnTo>
                    <a:pt x="609" y="44"/>
                  </a:lnTo>
                  <a:lnTo>
                    <a:pt x="529" y="68"/>
                  </a:lnTo>
                  <a:lnTo>
                    <a:pt x="453" y="96"/>
                  </a:lnTo>
                  <a:lnTo>
                    <a:pt x="381" y="137"/>
                  </a:lnTo>
                  <a:lnTo>
                    <a:pt x="316" y="183"/>
                  </a:lnTo>
                  <a:lnTo>
                    <a:pt x="261" y="234"/>
                  </a:lnTo>
                  <a:lnTo>
                    <a:pt x="215" y="280"/>
                  </a:lnTo>
                  <a:lnTo>
                    <a:pt x="177" y="320"/>
                  </a:lnTo>
                  <a:lnTo>
                    <a:pt x="145" y="361"/>
                  </a:lnTo>
                  <a:lnTo>
                    <a:pt x="122" y="396"/>
                  </a:lnTo>
                  <a:lnTo>
                    <a:pt x="103" y="428"/>
                  </a:lnTo>
                  <a:lnTo>
                    <a:pt x="89" y="460"/>
                  </a:lnTo>
                  <a:lnTo>
                    <a:pt x="75" y="486"/>
                  </a:lnTo>
                  <a:lnTo>
                    <a:pt x="67" y="514"/>
                  </a:lnTo>
                  <a:lnTo>
                    <a:pt x="57" y="539"/>
                  </a:lnTo>
                  <a:lnTo>
                    <a:pt x="44" y="576"/>
                  </a:lnTo>
                  <a:lnTo>
                    <a:pt x="34" y="601"/>
                  </a:lnTo>
                  <a:lnTo>
                    <a:pt x="23" y="622"/>
                  </a:lnTo>
                  <a:lnTo>
                    <a:pt x="15" y="636"/>
                  </a:lnTo>
                  <a:lnTo>
                    <a:pt x="8" y="645"/>
                  </a:lnTo>
                  <a:lnTo>
                    <a:pt x="4" y="650"/>
                  </a:lnTo>
                  <a:lnTo>
                    <a:pt x="0" y="645"/>
                  </a:lnTo>
                  <a:lnTo>
                    <a:pt x="0" y="638"/>
                  </a:lnTo>
                  <a:lnTo>
                    <a:pt x="0" y="629"/>
                  </a:lnTo>
                  <a:lnTo>
                    <a:pt x="4" y="611"/>
                  </a:lnTo>
                </a:path>
              </a:pathLst>
            </a:custGeom>
            <a:solidFill>
              <a:srgbClr val="FFF59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6" name="Freeform 308"/>
            <p:cNvSpPr>
              <a:spLocks/>
            </p:cNvSpPr>
            <p:nvPr/>
          </p:nvSpPr>
          <p:spPr bwMode="auto">
            <a:xfrm>
              <a:off x="2097" y="1318"/>
              <a:ext cx="1145" cy="628"/>
            </a:xfrm>
            <a:custGeom>
              <a:avLst/>
              <a:gdLst>
                <a:gd name="T0" fmla="*/ 50 w 1145"/>
                <a:gd name="T1" fmla="*/ 473 h 628"/>
                <a:gd name="T2" fmla="*/ 174 w 1145"/>
                <a:gd name="T3" fmla="*/ 275 h 628"/>
                <a:gd name="T4" fmla="*/ 333 w 1145"/>
                <a:gd name="T5" fmla="*/ 135 h 628"/>
                <a:gd name="T6" fmla="*/ 510 w 1145"/>
                <a:gd name="T7" fmla="*/ 46 h 628"/>
                <a:gd name="T8" fmla="*/ 701 w 1145"/>
                <a:gd name="T9" fmla="*/ 4 h 628"/>
                <a:gd name="T10" fmla="*/ 796 w 1145"/>
                <a:gd name="T11" fmla="*/ 0 h 628"/>
                <a:gd name="T12" fmla="*/ 889 w 1145"/>
                <a:gd name="T13" fmla="*/ 2 h 628"/>
                <a:gd name="T14" fmla="*/ 971 w 1145"/>
                <a:gd name="T15" fmla="*/ 8 h 628"/>
                <a:gd name="T16" fmla="*/ 1039 w 1145"/>
                <a:gd name="T17" fmla="*/ 16 h 628"/>
                <a:gd name="T18" fmla="*/ 1093 w 1145"/>
                <a:gd name="T19" fmla="*/ 29 h 628"/>
                <a:gd name="T20" fmla="*/ 1127 w 1145"/>
                <a:gd name="T21" fmla="*/ 41 h 628"/>
                <a:gd name="T22" fmla="*/ 1138 w 1145"/>
                <a:gd name="T23" fmla="*/ 48 h 628"/>
                <a:gd name="T24" fmla="*/ 1144 w 1145"/>
                <a:gd name="T25" fmla="*/ 54 h 628"/>
                <a:gd name="T26" fmla="*/ 1134 w 1145"/>
                <a:gd name="T27" fmla="*/ 54 h 628"/>
                <a:gd name="T28" fmla="*/ 1108 w 1145"/>
                <a:gd name="T29" fmla="*/ 48 h 628"/>
                <a:gd name="T30" fmla="*/ 1070 w 1145"/>
                <a:gd name="T31" fmla="*/ 40 h 628"/>
                <a:gd name="T32" fmla="*/ 1047 w 1145"/>
                <a:gd name="T33" fmla="*/ 31 h 628"/>
                <a:gd name="T34" fmla="*/ 916 w 1145"/>
                <a:gd name="T35" fmla="*/ 10 h 628"/>
                <a:gd name="T36" fmla="*/ 763 w 1145"/>
                <a:gd name="T37" fmla="*/ 8 h 628"/>
                <a:gd name="T38" fmla="*/ 602 w 1145"/>
                <a:gd name="T39" fmla="*/ 34 h 628"/>
                <a:gd name="T40" fmla="*/ 444 w 1145"/>
                <a:gd name="T41" fmla="*/ 86 h 628"/>
                <a:gd name="T42" fmla="*/ 310 w 1145"/>
                <a:gd name="T43" fmla="*/ 172 h 628"/>
                <a:gd name="T44" fmla="*/ 253 w 1145"/>
                <a:gd name="T45" fmla="*/ 222 h 628"/>
                <a:gd name="T46" fmla="*/ 168 w 1145"/>
                <a:gd name="T47" fmla="*/ 310 h 628"/>
                <a:gd name="T48" fmla="*/ 113 w 1145"/>
                <a:gd name="T49" fmla="*/ 383 h 628"/>
                <a:gd name="T50" fmla="*/ 80 w 1145"/>
                <a:gd name="T51" fmla="*/ 445 h 628"/>
                <a:gd name="T52" fmla="*/ 59 w 1145"/>
                <a:gd name="T53" fmla="*/ 498 h 628"/>
                <a:gd name="T54" fmla="*/ 50 w 1145"/>
                <a:gd name="T55" fmla="*/ 521 h 628"/>
                <a:gd name="T56" fmla="*/ 27 w 1145"/>
                <a:gd name="T57" fmla="*/ 581 h 628"/>
                <a:gd name="T58" fmla="*/ 11 w 1145"/>
                <a:gd name="T59" fmla="*/ 616 h 628"/>
                <a:gd name="T60" fmla="*/ 0 w 1145"/>
                <a:gd name="T61" fmla="*/ 627 h 628"/>
                <a:gd name="T62" fmla="*/ 0 w 1145"/>
                <a:gd name="T63" fmla="*/ 618 h 628"/>
                <a:gd name="T64" fmla="*/ 4 w 1145"/>
                <a:gd name="T65" fmla="*/ 592 h 6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5"/>
                <a:gd name="T100" fmla="*/ 0 h 628"/>
                <a:gd name="T101" fmla="*/ 1145 w 1145"/>
                <a:gd name="T102" fmla="*/ 628 h 6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5" h="628">
                  <a:moveTo>
                    <a:pt x="4" y="592"/>
                  </a:moveTo>
                  <a:lnTo>
                    <a:pt x="50" y="473"/>
                  </a:lnTo>
                  <a:lnTo>
                    <a:pt x="107" y="365"/>
                  </a:lnTo>
                  <a:lnTo>
                    <a:pt x="174" y="275"/>
                  </a:lnTo>
                  <a:lnTo>
                    <a:pt x="250" y="197"/>
                  </a:lnTo>
                  <a:lnTo>
                    <a:pt x="333" y="135"/>
                  </a:lnTo>
                  <a:lnTo>
                    <a:pt x="419" y="84"/>
                  </a:lnTo>
                  <a:lnTo>
                    <a:pt x="510" y="46"/>
                  </a:lnTo>
                  <a:lnTo>
                    <a:pt x="605" y="20"/>
                  </a:lnTo>
                  <a:lnTo>
                    <a:pt x="701" y="4"/>
                  </a:lnTo>
                  <a:lnTo>
                    <a:pt x="796" y="0"/>
                  </a:lnTo>
                  <a:lnTo>
                    <a:pt x="842" y="0"/>
                  </a:lnTo>
                  <a:lnTo>
                    <a:pt x="889" y="2"/>
                  </a:lnTo>
                  <a:lnTo>
                    <a:pt x="931" y="4"/>
                  </a:lnTo>
                  <a:lnTo>
                    <a:pt x="971" y="8"/>
                  </a:lnTo>
                  <a:lnTo>
                    <a:pt x="1007" y="13"/>
                  </a:lnTo>
                  <a:lnTo>
                    <a:pt x="1039" y="16"/>
                  </a:lnTo>
                  <a:lnTo>
                    <a:pt x="1068" y="23"/>
                  </a:lnTo>
                  <a:lnTo>
                    <a:pt x="1093" y="29"/>
                  </a:lnTo>
                  <a:lnTo>
                    <a:pt x="1113" y="36"/>
                  </a:lnTo>
                  <a:lnTo>
                    <a:pt x="1127" y="41"/>
                  </a:lnTo>
                  <a:lnTo>
                    <a:pt x="1138" y="48"/>
                  </a:lnTo>
                  <a:lnTo>
                    <a:pt x="1141" y="52"/>
                  </a:lnTo>
                  <a:lnTo>
                    <a:pt x="1144" y="54"/>
                  </a:lnTo>
                  <a:lnTo>
                    <a:pt x="1140" y="54"/>
                  </a:lnTo>
                  <a:lnTo>
                    <a:pt x="1134" y="54"/>
                  </a:lnTo>
                  <a:lnTo>
                    <a:pt x="1123" y="52"/>
                  </a:lnTo>
                  <a:lnTo>
                    <a:pt x="1108" y="48"/>
                  </a:lnTo>
                  <a:lnTo>
                    <a:pt x="1091" y="43"/>
                  </a:lnTo>
                  <a:lnTo>
                    <a:pt x="1070" y="40"/>
                  </a:lnTo>
                  <a:lnTo>
                    <a:pt x="1047" y="31"/>
                  </a:lnTo>
                  <a:lnTo>
                    <a:pt x="986" y="18"/>
                  </a:lnTo>
                  <a:lnTo>
                    <a:pt x="916" y="10"/>
                  </a:lnTo>
                  <a:lnTo>
                    <a:pt x="842" y="8"/>
                  </a:lnTo>
                  <a:lnTo>
                    <a:pt x="763" y="8"/>
                  </a:lnTo>
                  <a:lnTo>
                    <a:pt x="683" y="18"/>
                  </a:lnTo>
                  <a:lnTo>
                    <a:pt x="602" y="34"/>
                  </a:lnTo>
                  <a:lnTo>
                    <a:pt x="522" y="57"/>
                  </a:lnTo>
                  <a:lnTo>
                    <a:pt x="444" y="86"/>
                  </a:lnTo>
                  <a:lnTo>
                    <a:pt x="372" y="126"/>
                  </a:lnTo>
                  <a:lnTo>
                    <a:pt x="310" y="172"/>
                  </a:lnTo>
                  <a:lnTo>
                    <a:pt x="253" y="222"/>
                  </a:lnTo>
                  <a:lnTo>
                    <a:pt x="206" y="269"/>
                  </a:lnTo>
                  <a:lnTo>
                    <a:pt x="168" y="310"/>
                  </a:lnTo>
                  <a:lnTo>
                    <a:pt x="137" y="349"/>
                  </a:lnTo>
                  <a:lnTo>
                    <a:pt x="113" y="383"/>
                  </a:lnTo>
                  <a:lnTo>
                    <a:pt x="94" y="416"/>
                  </a:lnTo>
                  <a:lnTo>
                    <a:pt x="80" y="445"/>
                  </a:lnTo>
                  <a:lnTo>
                    <a:pt x="67" y="473"/>
                  </a:lnTo>
                  <a:lnTo>
                    <a:pt x="59" y="498"/>
                  </a:lnTo>
                  <a:lnTo>
                    <a:pt x="50" y="521"/>
                  </a:lnTo>
                  <a:lnTo>
                    <a:pt x="37" y="554"/>
                  </a:lnTo>
                  <a:lnTo>
                    <a:pt x="27" y="581"/>
                  </a:lnTo>
                  <a:lnTo>
                    <a:pt x="16" y="601"/>
                  </a:lnTo>
                  <a:lnTo>
                    <a:pt x="11" y="616"/>
                  </a:lnTo>
                  <a:lnTo>
                    <a:pt x="4" y="624"/>
                  </a:lnTo>
                  <a:lnTo>
                    <a:pt x="0" y="627"/>
                  </a:lnTo>
                  <a:lnTo>
                    <a:pt x="0" y="624"/>
                  </a:lnTo>
                  <a:lnTo>
                    <a:pt x="0" y="618"/>
                  </a:lnTo>
                  <a:lnTo>
                    <a:pt x="2" y="607"/>
                  </a:lnTo>
                  <a:lnTo>
                    <a:pt x="4" y="592"/>
                  </a:lnTo>
                </a:path>
              </a:pathLst>
            </a:custGeom>
            <a:solidFill>
              <a:srgbClr val="FFF7A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" name="Freeform 309"/>
            <p:cNvSpPr>
              <a:spLocks/>
            </p:cNvSpPr>
            <p:nvPr/>
          </p:nvSpPr>
          <p:spPr bwMode="auto">
            <a:xfrm>
              <a:off x="2019" y="1955"/>
              <a:ext cx="195" cy="170"/>
            </a:xfrm>
            <a:custGeom>
              <a:avLst/>
              <a:gdLst>
                <a:gd name="T0" fmla="*/ 94 w 195"/>
                <a:gd name="T1" fmla="*/ 118 h 170"/>
                <a:gd name="T2" fmla="*/ 154 w 195"/>
                <a:gd name="T3" fmla="*/ 127 h 170"/>
                <a:gd name="T4" fmla="*/ 160 w 195"/>
                <a:gd name="T5" fmla="*/ 90 h 170"/>
                <a:gd name="T6" fmla="*/ 160 w 195"/>
                <a:gd name="T7" fmla="*/ 90 h 170"/>
                <a:gd name="T8" fmla="*/ 160 w 195"/>
                <a:gd name="T9" fmla="*/ 74 h 170"/>
                <a:gd name="T10" fmla="*/ 152 w 195"/>
                <a:gd name="T11" fmla="*/ 61 h 170"/>
                <a:gd name="T12" fmla="*/ 139 w 195"/>
                <a:gd name="T13" fmla="*/ 50 h 170"/>
                <a:gd name="T14" fmla="*/ 124 w 195"/>
                <a:gd name="T15" fmla="*/ 44 h 170"/>
                <a:gd name="T16" fmla="*/ 105 w 195"/>
                <a:gd name="T17" fmla="*/ 39 h 170"/>
                <a:gd name="T18" fmla="*/ 105 w 195"/>
                <a:gd name="T19" fmla="*/ 39 h 170"/>
                <a:gd name="T20" fmla="*/ 78 w 195"/>
                <a:gd name="T21" fmla="*/ 38 h 170"/>
                <a:gd name="T22" fmla="*/ 61 w 195"/>
                <a:gd name="T23" fmla="*/ 44 h 170"/>
                <a:gd name="T24" fmla="*/ 50 w 195"/>
                <a:gd name="T25" fmla="*/ 53 h 170"/>
                <a:gd name="T26" fmla="*/ 44 w 195"/>
                <a:gd name="T27" fmla="*/ 64 h 170"/>
                <a:gd name="T28" fmla="*/ 41 w 195"/>
                <a:gd name="T29" fmla="*/ 71 h 170"/>
                <a:gd name="T30" fmla="*/ 36 w 195"/>
                <a:gd name="T31" fmla="*/ 110 h 170"/>
                <a:gd name="T32" fmla="*/ 94 w 195"/>
                <a:gd name="T33" fmla="*/ 118 h 170"/>
                <a:gd name="T34" fmla="*/ 91 w 195"/>
                <a:gd name="T35" fmla="*/ 154 h 170"/>
                <a:gd name="T36" fmla="*/ 0 w 195"/>
                <a:gd name="T37" fmla="*/ 141 h 170"/>
                <a:gd name="T38" fmla="*/ 13 w 195"/>
                <a:gd name="T39" fmla="*/ 61 h 170"/>
                <a:gd name="T40" fmla="*/ 13 w 195"/>
                <a:gd name="T41" fmla="*/ 61 h 170"/>
                <a:gd name="T42" fmla="*/ 16 w 195"/>
                <a:gd name="T43" fmla="*/ 44 h 170"/>
                <a:gd name="T44" fmla="*/ 23 w 195"/>
                <a:gd name="T45" fmla="*/ 32 h 170"/>
                <a:gd name="T46" fmla="*/ 31 w 195"/>
                <a:gd name="T47" fmla="*/ 20 h 170"/>
                <a:gd name="T48" fmla="*/ 40 w 195"/>
                <a:gd name="T49" fmla="*/ 13 h 170"/>
                <a:gd name="T50" fmla="*/ 52 w 195"/>
                <a:gd name="T51" fmla="*/ 6 h 170"/>
                <a:gd name="T52" fmla="*/ 63 w 195"/>
                <a:gd name="T53" fmla="*/ 4 h 170"/>
                <a:gd name="T54" fmla="*/ 73 w 195"/>
                <a:gd name="T55" fmla="*/ 0 h 170"/>
                <a:gd name="T56" fmla="*/ 87 w 195"/>
                <a:gd name="T57" fmla="*/ 0 h 170"/>
                <a:gd name="T58" fmla="*/ 99 w 195"/>
                <a:gd name="T59" fmla="*/ 0 h 170"/>
                <a:gd name="T60" fmla="*/ 110 w 195"/>
                <a:gd name="T61" fmla="*/ 2 h 170"/>
                <a:gd name="T62" fmla="*/ 110 w 195"/>
                <a:gd name="T63" fmla="*/ 2 h 170"/>
                <a:gd name="T64" fmla="*/ 120 w 195"/>
                <a:gd name="T65" fmla="*/ 4 h 170"/>
                <a:gd name="T66" fmla="*/ 133 w 195"/>
                <a:gd name="T67" fmla="*/ 8 h 170"/>
                <a:gd name="T68" fmla="*/ 145 w 195"/>
                <a:gd name="T69" fmla="*/ 13 h 170"/>
                <a:gd name="T70" fmla="*/ 158 w 195"/>
                <a:gd name="T71" fmla="*/ 18 h 170"/>
                <a:gd name="T72" fmla="*/ 168 w 195"/>
                <a:gd name="T73" fmla="*/ 25 h 170"/>
                <a:gd name="T74" fmla="*/ 177 w 195"/>
                <a:gd name="T75" fmla="*/ 36 h 170"/>
                <a:gd name="T76" fmla="*/ 186 w 195"/>
                <a:gd name="T77" fmla="*/ 46 h 170"/>
                <a:gd name="T78" fmla="*/ 190 w 195"/>
                <a:gd name="T79" fmla="*/ 59 h 170"/>
                <a:gd name="T80" fmla="*/ 194 w 195"/>
                <a:gd name="T81" fmla="*/ 74 h 170"/>
                <a:gd name="T82" fmla="*/ 191 w 195"/>
                <a:gd name="T83" fmla="*/ 90 h 170"/>
                <a:gd name="T84" fmla="*/ 179 w 195"/>
                <a:gd name="T85" fmla="*/ 169 h 170"/>
                <a:gd name="T86" fmla="*/ 91 w 195"/>
                <a:gd name="T87" fmla="*/ 154 h 170"/>
                <a:gd name="T88" fmla="*/ 94 w 195"/>
                <a:gd name="T89" fmla="*/ 118 h 170"/>
                <a:gd name="T90" fmla="*/ 94 w 195"/>
                <a:gd name="T91" fmla="*/ 118 h 17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5"/>
                <a:gd name="T139" fmla="*/ 0 h 170"/>
                <a:gd name="T140" fmla="*/ 195 w 195"/>
                <a:gd name="T141" fmla="*/ 170 h 17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5" h="170">
                  <a:moveTo>
                    <a:pt x="94" y="118"/>
                  </a:moveTo>
                  <a:lnTo>
                    <a:pt x="154" y="127"/>
                  </a:lnTo>
                  <a:lnTo>
                    <a:pt x="160" y="90"/>
                  </a:lnTo>
                  <a:lnTo>
                    <a:pt x="160" y="74"/>
                  </a:lnTo>
                  <a:lnTo>
                    <a:pt x="152" y="61"/>
                  </a:lnTo>
                  <a:lnTo>
                    <a:pt x="139" y="50"/>
                  </a:lnTo>
                  <a:lnTo>
                    <a:pt x="124" y="44"/>
                  </a:lnTo>
                  <a:lnTo>
                    <a:pt x="105" y="39"/>
                  </a:lnTo>
                  <a:lnTo>
                    <a:pt x="78" y="38"/>
                  </a:lnTo>
                  <a:lnTo>
                    <a:pt x="61" y="44"/>
                  </a:lnTo>
                  <a:lnTo>
                    <a:pt x="50" y="53"/>
                  </a:lnTo>
                  <a:lnTo>
                    <a:pt x="44" y="64"/>
                  </a:lnTo>
                  <a:lnTo>
                    <a:pt x="41" y="71"/>
                  </a:lnTo>
                  <a:lnTo>
                    <a:pt x="36" y="110"/>
                  </a:lnTo>
                  <a:lnTo>
                    <a:pt x="94" y="118"/>
                  </a:lnTo>
                  <a:lnTo>
                    <a:pt x="91" y="154"/>
                  </a:lnTo>
                  <a:lnTo>
                    <a:pt x="0" y="141"/>
                  </a:lnTo>
                  <a:lnTo>
                    <a:pt x="13" y="61"/>
                  </a:lnTo>
                  <a:lnTo>
                    <a:pt x="16" y="44"/>
                  </a:lnTo>
                  <a:lnTo>
                    <a:pt x="23" y="32"/>
                  </a:lnTo>
                  <a:lnTo>
                    <a:pt x="31" y="20"/>
                  </a:lnTo>
                  <a:lnTo>
                    <a:pt x="40" y="13"/>
                  </a:lnTo>
                  <a:lnTo>
                    <a:pt x="52" y="6"/>
                  </a:lnTo>
                  <a:lnTo>
                    <a:pt x="63" y="4"/>
                  </a:lnTo>
                  <a:lnTo>
                    <a:pt x="73" y="0"/>
                  </a:lnTo>
                  <a:lnTo>
                    <a:pt x="87" y="0"/>
                  </a:lnTo>
                  <a:lnTo>
                    <a:pt x="99" y="0"/>
                  </a:lnTo>
                  <a:lnTo>
                    <a:pt x="110" y="2"/>
                  </a:lnTo>
                  <a:lnTo>
                    <a:pt x="120" y="4"/>
                  </a:lnTo>
                  <a:lnTo>
                    <a:pt x="133" y="8"/>
                  </a:lnTo>
                  <a:lnTo>
                    <a:pt x="145" y="13"/>
                  </a:lnTo>
                  <a:lnTo>
                    <a:pt x="158" y="18"/>
                  </a:lnTo>
                  <a:lnTo>
                    <a:pt x="168" y="25"/>
                  </a:lnTo>
                  <a:lnTo>
                    <a:pt x="177" y="36"/>
                  </a:lnTo>
                  <a:lnTo>
                    <a:pt x="186" y="46"/>
                  </a:lnTo>
                  <a:lnTo>
                    <a:pt x="190" y="59"/>
                  </a:lnTo>
                  <a:lnTo>
                    <a:pt x="194" y="74"/>
                  </a:lnTo>
                  <a:lnTo>
                    <a:pt x="191" y="90"/>
                  </a:lnTo>
                  <a:lnTo>
                    <a:pt x="179" y="169"/>
                  </a:lnTo>
                  <a:lnTo>
                    <a:pt x="91" y="154"/>
                  </a:lnTo>
                  <a:lnTo>
                    <a:pt x="94" y="118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8" name="Freeform 310"/>
            <p:cNvSpPr>
              <a:spLocks/>
            </p:cNvSpPr>
            <p:nvPr/>
          </p:nvSpPr>
          <p:spPr bwMode="auto">
            <a:xfrm>
              <a:off x="2068" y="1748"/>
              <a:ext cx="228" cy="194"/>
            </a:xfrm>
            <a:custGeom>
              <a:avLst/>
              <a:gdLst>
                <a:gd name="T0" fmla="*/ 42 w 228"/>
                <a:gd name="T1" fmla="*/ 96 h 194"/>
                <a:gd name="T2" fmla="*/ 63 w 228"/>
                <a:gd name="T3" fmla="*/ 53 h 194"/>
                <a:gd name="T4" fmla="*/ 75 w 228"/>
                <a:gd name="T5" fmla="*/ 39 h 194"/>
                <a:gd name="T6" fmla="*/ 88 w 228"/>
                <a:gd name="T7" fmla="*/ 37 h 194"/>
                <a:gd name="T8" fmla="*/ 94 w 228"/>
                <a:gd name="T9" fmla="*/ 39 h 194"/>
                <a:gd name="T10" fmla="*/ 107 w 228"/>
                <a:gd name="T11" fmla="*/ 50 h 194"/>
                <a:gd name="T12" fmla="*/ 109 w 228"/>
                <a:gd name="T13" fmla="*/ 66 h 194"/>
                <a:gd name="T14" fmla="*/ 88 w 228"/>
                <a:gd name="T15" fmla="*/ 117 h 194"/>
                <a:gd name="T16" fmla="*/ 48 w 228"/>
                <a:gd name="T17" fmla="*/ 140 h 194"/>
                <a:gd name="T18" fmla="*/ 178 w 228"/>
                <a:gd name="T19" fmla="*/ 159 h 194"/>
                <a:gd name="T20" fmla="*/ 132 w 228"/>
                <a:gd name="T21" fmla="*/ 94 h 194"/>
                <a:gd name="T22" fmla="*/ 139 w 228"/>
                <a:gd name="T23" fmla="*/ 81 h 194"/>
                <a:gd name="T24" fmla="*/ 153 w 228"/>
                <a:gd name="T25" fmla="*/ 73 h 194"/>
                <a:gd name="T26" fmla="*/ 174 w 228"/>
                <a:gd name="T27" fmla="*/ 81 h 194"/>
                <a:gd name="T28" fmla="*/ 183 w 228"/>
                <a:gd name="T29" fmla="*/ 85 h 194"/>
                <a:gd name="T30" fmla="*/ 197 w 228"/>
                <a:gd name="T31" fmla="*/ 89 h 194"/>
                <a:gd name="T32" fmla="*/ 210 w 228"/>
                <a:gd name="T33" fmla="*/ 92 h 194"/>
                <a:gd name="T34" fmla="*/ 222 w 228"/>
                <a:gd name="T35" fmla="*/ 51 h 194"/>
                <a:gd name="T36" fmla="*/ 218 w 228"/>
                <a:gd name="T37" fmla="*/ 53 h 194"/>
                <a:gd name="T38" fmla="*/ 208 w 228"/>
                <a:gd name="T39" fmla="*/ 53 h 194"/>
                <a:gd name="T40" fmla="*/ 187 w 228"/>
                <a:gd name="T41" fmla="*/ 43 h 194"/>
                <a:gd name="T42" fmla="*/ 169 w 228"/>
                <a:gd name="T43" fmla="*/ 39 h 194"/>
                <a:gd name="T44" fmla="*/ 149 w 228"/>
                <a:gd name="T45" fmla="*/ 37 h 194"/>
                <a:gd name="T46" fmla="*/ 134 w 228"/>
                <a:gd name="T47" fmla="*/ 48 h 194"/>
                <a:gd name="T48" fmla="*/ 134 w 228"/>
                <a:gd name="T49" fmla="*/ 35 h 194"/>
                <a:gd name="T50" fmla="*/ 123 w 228"/>
                <a:gd name="T51" fmla="*/ 16 h 194"/>
                <a:gd name="T52" fmla="*/ 107 w 228"/>
                <a:gd name="T53" fmla="*/ 3 h 194"/>
                <a:gd name="T54" fmla="*/ 103 w 228"/>
                <a:gd name="T55" fmla="*/ 2 h 194"/>
                <a:gd name="T56" fmla="*/ 88 w 228"/>
                <a:gd name="T57" fmla="*/ 0 h 194"/>
                <a:gd name="T58" fmla="*/ 73 w 228"/>
                <a:gd name="T59" fmla="*/ 0 h 194"/>
                <a:gd name="T60" fmla="*/ 59 w 228"/>
                <a:gd name="T61" fmla="*/ 7 h 194"/>
                <a:gd name="T62" fmla="*/ 42 w 228"/>
                <a:gd name="T63" fmla="*/ 23 h 194"/>
                <a:gd name="T64" fmla="*/ 0 w 228"/>
                <a:gd name="T65" fmla="*/ 117 h 194"/>
                <a:gd name="T66" fmla="*/ 63 w 228"/>
                <a:gd name="T67" fmla="*/ 106 h 1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8"/>
                <a:gd name="T103" fmla="*/ 0 h 194"/>
                <a:gd name="T104" fmla="*/ 228 w 228"/>
                <a:gd name="T105" fmla="*/ 194 h 1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8" h="194">
                  <a:moveTo>
                    <a:pt x="63" y="106"/>
                  </a:moveTo>
                  <a:lnTo>
                    <a:pt x="42" y="96"/>
                  </a:lnTo>
                  <a:lnTo>
                    <a:pt x="63" y="53"/>
                  </a:lnTo>
                  <a:lnTo>
                    <a:pt x="66" y="43"/>
                  </a:lnTo>
                  <a:lnTo>
                    <a:pt x="75" y="39"/>
                  </a:lnTo>
                  <a:lnTo>
                    <a:pt x="82" y="37"/>
                  </a:lnTo>
                  <a:lnTo>
                    <a:pt x="88" y="37"/>
                  </a:lnTo>
                  <a:lnTo>
                    <a:pt x="94" y="39"/>
                  </a:lnTo>
                  <a:lnTo>
                    <a:pt x="103" y="43"/>
                  </a:lnTo>
                  <a:lnTo>
                    <a:pt x="107" y="50"/>
                  </a:lnTo>
                  <a:lnTo>
                    <a:pt x="109" y="58"/>
                  </a:lnTo>
                  <a:lnTo>
                    <a:pt x="109" y="66"/>
                  </a:lnTo>
                  <a:lnTo>
                    <a:pt x="105" y="76"/>
                  </a:lnTo>
                  <a:lnTo>
                    <a:pt x="88" y="117"/>
                  </a:lnTo>
                  <a:lnTo>
                    <a:pt x="63" y="106"/>
                  </a:lnTo>
                  <a:lnTo>
                    <a:pt x="48" y="140"/>
                  </a:lnTo>
                  <a:lnTo>
                    <a:pt x="164" y="193"/>
                  </a:lnTo>
                  <a:lnTo>
                    <a:pt x="178" y="159"/>
                  </a:lnTo>
                  <a:lnTo>
                    <a:pt x="116" y="129"/>
                  </a:lnTo>
                  <a:lnTo>
                    <a:pt x="132" y="94"/>
                  </a:lnTo>
                  <a:lnTo>
                    <a:pt x="139" y="81"/>
                  </a:lnTo>
                  <a:lnTo>
                    <a:pt x="144" y="75"/>
                  </a:lnTo>
                  <a:lnTo>
                    <a:pt x="153" y="73"/>
                  </a:lnTo>
                  <a:lnTo>
                    <a:pt x="162" y="75"/>
                  </a:lnTo>
                  <a:lnTo>
                    <a:pt x="174" y="81"/>
                  </a:lnTo>
                  <a:lnTo>
                    <a:pt x="183" y="85"/>
                  </a:lnTo>
                  <a:lnTo>
                    <a:pt x="191" y="87"/>
                  </a:lnTo>
                  <a:lnTo>
                    <a:pt x="197" y="89"/>
                  </a:lnTo>
                  <a:lnTo>
                    <a:pt x="203" y="89"/>
                  </a:lnTo>
                  <a:lnTo>
                    <a:pt x="210" y="92"/>
                  </a:lnTo>
                  <a:lnTo>
                    <a:pt x="227" y="53"/>
                  </a:lnTo>
                  <a:lnTo>
                    <a:pt x="222" y="51"/>
                  </a:lnTo>
                  <a:lnTo>
                    <a:pt x="218" y="53"/>
                  </a:lnTo>
                  <a:lnTo>
                    <a:pt x="214" y="53"/>
                  </a:lnTo>
                  <a:lnTo>
                    <a:pt x="208" y="53"/>
                  </a:lnTo>
                  <a:lnTo>
                    <a:pt x="199" y="50"/>
                  </a:lnTo>
                  <a:lnTo>
                    <a:pt x="187" y="43"/>
                  </a:lnTo>
                  <a:lnTo>
                    <a:pt x="169" y="39"/>
                  </a:lnTo>
                  <a:lnTo>
                    <a:pt x="157" y="35"/>
                  </a:lnTo>
                  <a:lnTo>
                    <a:pt x="149" y="37"/>
                  </a:lnTo>
                  <a:lnTo>
                    <a:pt x="141" y="41"/>
                  </a:lnTo>
                  <a:lnTo>
                    <a:pt x="134" y="48"/>
                  </a:lnTo>
                  <a:lnTo>
                    <a:pt x="134" y="35"/>
                  </a:lnTo>
                  <a:lnTo>
                    <a:pt x="130" y="27"/>
                  </a:lnTo>
                  <a:lnTo>
                    <a:pt x="123" y="16"/>
                  </a:lnTo>
                  <a:lnTo>
                    <a:pt x="117" y="9"/>
                  </a:lnTo>
                  <a:lnTo>
                    <a:pt x="107" y="3"/>
                  </a:lnTo>
                  <a:lnTo>
                    <a:pt x="103" y="2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5" y="3"/>
                  </a:lnTo>
                  <a:lnTo>
                    <a:pt x="59" y="7"/>
                  </a:lnTo>
                  <a:lnTo>
                    <a:pt x="50" y="14"/>
                  </a:lnTo>
                  <a:lnTo>
                    <a:pt x="42" y="23"/>
                  </a:lnTo>
                  <a:lnTo>
                    <a:pt x="38" y="35"/>
                  </a:lnTo>
                  <a:lnTo>
                    <a:pt x="0" y="117"/>
                  </a:lnTo>
                  <a:lnTo>
                    <a:pt x="48" y="140"/>
                  </a:lnTo>
                  <a:lnTo>
                    <a:pt x="63" y="106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9" name="Freeform 311"/>
            <p:cNvSpPr>
              <a:spLocks/>
            </p:cNvSpPr>
            <p:nvPr/>
          </p:nvSpPr>
          <p:spPr bwMode="auto">
            <a:xfrm>
              <a:off x="2200" y="1559"/>
              <a:ext cx="190" cy="190"/>
            </a:xfrm>
            <a:custGeom>
              <a:avLst/>
              <a:gdLst>
                <a:gd name="T0" fmla="*/ 136 w 190"/>
                <a:gd name="T1" fmla="*/ 66 h 190"/>
                <a:gd name="T2" fmla="*/ 149 w 190"/>
                <a:gd name="T3" fmla="*/ 85 h 190"/>
                <a:gd name="T4" fmla="*/ 153 w 190"/>
                <a:gd name="T5" fmla="*/ 101 h 190"/>
                <a:gd name="T6" fmla="*/ 151 w 190"/>
                <a:gd name="T7" fmla="*/ 117 h 190"/>
                <a:gd name="T8" fmla="*/ 145 w 190"/>
                <a:gd name="T9" fmla="*/ 129 h 190"/>
                <a:gd name="T10" fmla="*/ 142 w 190"/>
                <a:gd name="T11" fmla="*/ 135 h 190"/>
                <a:gd name="T12" fmla="*/ 132 w 190"/>
                <a:gd name="T13" fmla="*/ 143 h 190"/>
                <a:gd name="T14" fmla="*/ 119 w 190"/>
                <a:gd name="T15" fmla="*/ 150 h 190"/>
                <a:gd name="T16" fmla="*/ 103 w 190"/>
                <a:gd name="T17" fmla="*/ 152 h 190"/>
                <a:gd name="T18" fmla="*/ 84 w 190"/>
                <a:gd name="T19" fmla="*/ 145 h 190"/>
                <a:gd name="T20" fmla="*/ 62 w 190"/>
                <a:gd name="T21" fmla="*/ 131 h 190"/>
                <a:gd name="T22" fmla="*/ 52 w 190"/>
                <a:gd name="T23" fmla="*/ 122 h 190"/>
                <a:gd name="T24" fmla="*/ 37 w 190"/>
                <a:gd name="T25" fmla="*/ 103 h 190"/>
                <a:gd name="T26" fmla="*/ 34 w 190"/>
                <a:gd name="T27" fmla="*/ 87 h 190"/>
                <a:gd name="T28" fmla="*/ 35 w 190"/>
                <a:gd name="T29" fmla="*/ 69 h 190"/>
                <a:gd name="T30" fmla="*/ 41 w 190"/>
                <a:gd name="T31" fmla="*/ 59 h 190"/>
                <a:gd name="T32" fmla="*/ 46 w 190"/>
                <a:gd name="T33" fmla="*/ 53 h 190"/>
                <a:gd name="T34" fmla="*/ 54 w 190"/>
                <a:gd name="T35" fmla="*/ 44 h 190"/>
                <a:gd name="T36" fmla="*/ 67 w 190"/>
                <a:gd name="T37" fmla="*/ 38 h 190"/>
                <a:gd name="T38" fmla="*/ 84 w 190"/>
                <a:gd name="T39" fmla="*/ 36 h 190"/>
                <a:gd name="T40" fmla="*/ 103 w 190"/>
                <a:gd name="T41" fmla="*/ 43 h 190"/>
                <a:gd name="T42" fmla="*/ 126 w 190"/>
                <a:gd name="T43" fmla="*/ 55 h 190"/>
                <a:gd name="T44" fmla="*/ 149 w 190"/>
                <a:gd name="T45" fmla="*/ 25 h 190"/>
                <a:gd name="T46" fmla="*/ 113 w 190"/>
                <a:gd name="T47" fmla="*/ 4 h 190"/>
                <a:gd name="T48" fmla="*/ 80 w 190"/>
                <a:gd name="T49" fmla="*/ 0 h 190"/>
                <a:gd name="T50" fmla="*/ 54 w 190"/>
                <a:gd name="T51" fmla="*/ 6 h 190"/>
                <a:gd name="T52" fmla="*/ 34 w 190"/>
                <a:gd name="T53" fmla="*/ 19 h 190"/>
                <a:gd name="T54" fmla="*/ 20 w 190"/>
                <a:gd name="T55" fmla="*/ 32 h 190"/>
                <a:gd name="T56" fmla="*/ 16 w 190"/>
                <a:gd name="T57" fmla="*/ 38 h 190"/>
                <a:gd name="T58" fmla="*/ 4 w 190"/>
                <a:gd name="T59" fmla="*/ 57 h 190"/>
                <a:gd name="T60" fmla="*/ 0 w 190"/>
                <a:gd name="T61" fmla="*/ 82 h 190"/>
                <a:gd name="T62" fmla="*/ 2 w 190"/>
                <a:gd name="T63" fmla="*/ 112 h 190"/>
                <a:gd name="T64" fmla="*/ 20 w 190"/>
                <a:gd name="T65" fmla="*/ 143 h 190"/>
                <a:gd name="T66" fmla="*/ 37 w 190"/>
                <a:gd name="T67" fmla="*/ 161 h 190"/>
                <a:gd name="T68" fmla="*/ 75 w 190"/>
                <a:gd name="T69" fmla="*/ 184 h 190"/>
                <a:gd name="T70" fmla="*/ 107 w 190"/>
                <a:gd name="T71" fmla="*/ 189 h 190"/>
                <a:gd name="T72" fmla="*/ 135 w 190"/>
                <a:gd name="T73" fmla="*/ 182 h 190"/>
                <a:gd name="T74" fmla="*/ 153 w 190"/>
                <a:gd name="T75" fmla="*/ 169 h 190"/>
                <a:gd name="T76" fmla="*/ 165 w 190"/>
                <a:gd name="T77" fmla="*/ 154 h 190"/>
                <a:gd name="T78" fmla="*/ 172 w 190"/>
                <a:gd name="T79" fmla="*/ 148 h 190"/>
                <a:gd name="T80" fmla="*/ 183 w 190"/>
                <a:gd name="T81" fmla="*/ 129 h 190"/>
                <a:gd name="T82" fmla="*/ 189 w 190"/>
                <a:gd name="T83" fmla="*/ 103 h 190"/>
                <a:gd name="T84" fmla="*/ 184 w 190"/>
                <a:gd name="T85" fmla="*/ 76 h 190"/>
                <a:gd name="T86" fmla="*/ 165 w 190"/>
                <a:gd name="T87" fmla="*/ 43 h 190"/>
                <a:gd name="T88" fmla="*/ 126 w 190"/>
                <a:gd name="T89" fmla="*/ 55 h 1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0"/>
                <a:gd name="T136" fmla="*/ 0 h 190"/>
                <a:gd name="T137" fmla="*/ 190 w 190"/>
                <a:gd name="T138" fmla="*/ 190 h 1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0" h="190">
                  <a:moveTo>
                    <a:pt x="126" y="55"/>
                  </a:moveTo>
                  <a:lnTo>
                    <a:pt x="136" y="66"/>
                  </a:lnTo>
                  <a:lnTo>
                    <a:pt x="142" y="76"/>
                  </a:lnTo>
                  <a:lnTo>
                    <a:pt x="149" y="85"/>
                  </a:lnTo>
                  <a:lnTo>
                    <a:pt x="151" y="92"/>
                  </a:lnTo>
                  <a:lnTo>
                    <a:pt x="153" y="101"/>
                  </a:lnTo>
                  <a:lnTo>
                    <a:pt x="153" y="110"/>
                  </a:lnTo>
                  <a:lnTo>
                    <a:pt x="151" y="117"/>
                  </a:lnTo>
                  <a:lnTo>
                    <a:pt x="149" y="124"/>
                  </a:lnTo>
                  <a:lnTo>
                    <a:pt x="145" y="129"/>
                  </a:lnTo>
                  <a:lnTo>
                    <a:pt x="142" y="135"/>
                  </a:lnTo>
                  <a:lnTo>
                    <a:pt x="138" y="140"/>
                  </a:lnTo>
                  <a:lnTo>
                    <a:pt x="132" y="143"/>
                  </a:lnTo>
                  <a:lnTo>
                    <a:pt x="126" y="148"/>
                  </a:lnTo>
                  <a:lnTo>
                    <a:pt x="119" y="150"/>
                  </a:lnTo>
                  <a:lnTo>
                    <a:pt x="110" y="152"/>
                  </a:lnTo>
                  <a:lnTo>
                    <a:pt x="103" y="152"/>
                  </a:lnTo>
                  <a:lnTo>
                    <a:pt x="94" y="150"/>
                  </a:lnTo>
                  <a:lnTo>
                    <a:pt x="84" y="145"/>
                  </a:lnTo>
                  <a:lnTo>
                    <a:pt x="73" y="140"/>
                  </a:lnTo>
                  <a:lnTo>
                    <a:pt x="62" y="131"/>
                  </a:lnTo>
                  <a:lnTo>
                    <a:pt x="52" y="122"/>
                  </a:lnTo>
                  <a:lnTo>
                    <a:pt x="43" y="112"/>
                  </a:lnTo>
                  <a:lnTo>
                    <a:pt x="37" y="103"/>
                  </a:lnTo>
                  <a:lnTo>
                    <a:pt x="35" y="95"/>
                  </a:lnTo>
                  <a:lnTo>
                    <a:pt x="34" y="87"/>
                  </a:lnTo>
                  <a:lnTo>
                    <a:pt x="34" y="78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41" y="59"/>
                  </a:lnTo>
                  <a:lnTo>
                    <a:pt x="46" y="53"/>
                  </a:lnTo>
                  <a:lnTo>
                    <a:pt x="50" y="48"/>
                  </a:lnTo>
                  <a:lnTo>
                    <a:pt x="54" y="44"/>
                  </a:lnTo>
                  <a:lnTo>
                    <a:pt x="60" y="40"/>
                  </a:lnTo>
                  <a:lnTo>
                    <a:pt x="67" y="38"/>
                  </a:lnTo>
                  <a:lnTo>
                    <a:pt x="75" y="36"/>
                  </a:lnTo>
                  <a:lnTo>
                    <a:pt x="84" y="36"/>
                  </a:lnTo>
                  <a:lnTo>
                    <a:pt x="92" y="38"/>
                  </a:lnTo>
                  <a:lnTo>
                    <a:pt x="103" y="43"/>
                  </a:lnTo>
                  <a:lnTo>
                    <a:pt x="113" y="46"/>
                  </a:lnTo>
                  <a:lnTo>
                    <a:pt x="126" y="55"/>
                  </a:lnTo>
                  <a:lnTo>
                    <a:pt x="149" y="25"/>
                  </a:lnTo>
                  <a:lnTo>
                    <a:pt x="130" y="13"/>
                  </a:lnTo>
                  <a:lnTo>
                    <a:pt x="113" y="4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7" y="2"/>
                  </a:lnTo>
                  <a:lnTo>
                    <a:pt x="54" y="6"/>
                  </a:lnTo>
                  <a:lnTo>
                    <a:pt x="41" y="13"/>
                  </a:lnTo>
                  <a:lnTo>
                    <a:pt x="34" y="19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16" y="38"/>
                  </a:lnTo>
                  <a:lnTo>
                    <a:pt x="9" y="46"/>
                  </a:lnTo>
                  <a:lnTo>
                    <a:pt x="4" y="57"/>
                  </a:lnTo>
                  <a:lnTo>
                    <a:pt x="2" y="69"/>
                  </a:lnTo>
                  <a:lnTo>
                    <a:pt x="0" y="82"/>
                  </a:lnTo>
                  <a:lnTo>
                    <a:pt x="0" y="97"/>
                  </a:lnTo>
                  <a:lnTo>
                    <a:pt x="2" y="112"/>
                  </a:lnTo>
                  <a:lnTo>
                    <a:pt x="8" y="129"/>
                  </a:lnTo>
                  <a:lnTo>
                    <a:pt x="20" y="143"/>
                  </a:lnTo>
                  <a:lnTo>
                    <a:pt x="37" y="161"/>
                  </a:lnTo>
                  <a:lnTo>
                    <a:pt x="57" y="175"/>
                  </a:lnTo>
                  <a:lnTo>
                    <a:pt x="75" y="184"/>
                  </a:lnTo>
                  <a:lnTo>
                    <a:pt x="92" y="189"/>
                  </a:lnTo>
                  <a:lnTo>
                    <a:pt x="107" y="189"/>
                  </a:lnTo>
                  <a:lnTo>
                    <a:pt x="121" y="186"/>
                  </a:lnTo>
                  <a:lnTo>
                    <a:pt x="135" y="182"/>
                  </a:lnTo>
                  <a:lnTo>
                    <a:pt x="145" y="175"/>
                  </a:lnTo>
                  <a:lnTo>
                    <a:pt x="153" y="169"/>
                  </a:lnTo>
                  <a:lnTo>
                    <a:pt x="161" y="161"/>
                  </a:lnTo>
                  <a:lnTo>
                    <a:pt x="165" y="154"/>
                  </a:lnTo>
                  <a:lnTo>
                    <a:pt x="172" y="148"/>
                  </a:lnTo>
                  <a:lnTo>
                    <a:pt x="176" y="140"/>
                  </a:lnTo>
                  <a:lnTo>
                    <a:pt x="183" y="129"/>
                  </a:lnTo>
                  <a:lnTo>
                    <a:pt x="186" y="118"/>
                  </a:lnTo>
                  <a:lnTo>
                    <a:pt x="189" y="103"/>
                  </a:lnTo>
                  <a:lnTo>
                    <a:pt x="189" y="91"/>
                  </a:lnTo>
                  <a:lnTo>
                    <a:pt x="184" y="76"/>
                  </a:lnTo>
                  <a:lnTo>
                    <a:pt x="179" y="59"/>
                  </a:lnTo>
                  <a:lnTo>
                    <a:pt x="165" y="43"/>
                  </a:lnTo>
                  <a:lnTo>
                    <a:pt x="149" y="25"/>
                  </a:lnTo>
                  <a:lnTo>
                    <a:pt x="126" y="55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" name="Freeform 312"/>
            <p:cNvSpPr>
              <a:spLocks/>
            </p:cNvSpPr>
            <p:nvPr/>
          </p:nvSpPr>
          <p:spPr bwMode="auto">
            <a:xfrm>
              <a:off x="2335" y="1459"/>
              <a:ext cx="144" cy="167"/>
            </a:xfrm>
            <a:custGeom>
              <a:avLst/>
              <a:gdLst>
                <a:gd name="T0" fmla="*/ 143 w 144"/>
                <a:gd name="T1" fmla="*/ 142 h 167"/>
                <a:gd name="T2" fmla="*/ 113 w 144"/>
                <a:gd name="T3" fmla="*/ 166 h 167"/>
                <a:gd name="T4" fmla="*/ 0 w 144"/>
                <a:gd name="T5" fmla="*/ 23 h 167"/>
                <a:gd name="T6" fmla="*/ 28 w 144"/>
                <a:gd name="T7" fmla="*/ 0 h 167"/>
                <a:gd name="T8" fmla="*/ 143 w 144"/>
                <a:gd name="T9" fmla="*/ 142 h 167"/>
                <a:gd name="T10" fmla="*/ 143 w 144"/>
                <a:gd name="T11" fmla="*/ 142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167"/>
                <a:gd name="T20" fmla="*/ 144 w 144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167">
                  <a:moveTo>
                    <a:pt x="143" y="142"/>
                  </a:moveTo>
                  <a:lnTo>
                    <a:pt x="113" y="166"/>
                  </a:lnTo>
                  <a:lnTo>
                    <a:pt x="0" y="23"/>
                  </a:lnTo>
                  <a:lnTo>
                    <a:pt x="28" y="0"/>
                  </a:lnTo>
                  <a:lnTo>
                    <a:pt x="143" y="142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" name="Freeform 313"/>
            <p:cNvSpPr>
              <a:spLocks/>
            </p:cNvSpPr>
            <p:nvPr/>
          </p:nvSpPr>
          <p:spPr bwMode="auto">
            <a:xfrm>
              <a:off x="2412" y="1352"/>
              <a:ext cx="170" cy="204"/>
            </a:xfrm>
            <a:custGeom>
              <a:avLst/>
              <a:gdLst>
                <a:gd name="T0" fmla="*/ 169 w 170"/>
                <a:gd name="T1" fmla="*/ 184 h 204"/>
                <a:gd name="T2" fmla="*/ 134 w 170"/>
                <a:gd name="T3" fmla="*/ 203 h 204"/>
                <a:gd name="T4" fmla="*/ 63 w 170"/>
                <a:gd name="T5" fmla="*/ 73 h 204"/>
                <a:gd name="T6" fmla="*/ 15 w 170"/>
                <a:gd name="T7" fmla="*/ 98 h 204"/>
                <a:gd name="T8" fmla="*/ 0 w 170"/>
                <a:gd name="T9" fmla="*/ 71 h 204"/>
                <a:gd name="T10" fmla="*/ 128 w 170"/>
                <a:gd name="T11" fmla="*/ 0 h 204"/>
                <a:gd name="T12" fmla="*/ 145 w 170"/>
                <a:gd name="T13" fmla="*/ 27 h 204"/>
                <a:gd name="T14" fmla="*/ 97 w 170"/>
                <a:gd name="T15" fmla="*/ 54 h 204"/>
                <a:gd name="T16" fmla="*/ 169 w 170"/>
                <a:gd name="T17" fmla="*/ 184 h 204"/>
                <a:gd name="T18" fmla="*/ 169 w 170"/>
                <a:gd name="T19" fmla="*/ 184 h 2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0"/>
                <a:gd name="T31" fmla="*/ 0 h 204"/>
                <a:gd name="T32" fmla="*/ 170 w 170"/>
                <a:gd name="T33" fmla="*/ 204 h 2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0" h="204">
                  <a:moveTo>
                    <a:pt x="169" y="184"/>
                  </a:moveTo>
                  <a:lnTo>
                    <a:pt x="134" y="203"/>
                  </a:lnTo>
                  <a:lnTo>
                    <a:pt x="63" y="73"/>
                  </a:lnTo>
                  <a:lnTo>
                    <a:pt x="15" y="98"/>
                  </a:lnTo>
                  <a:lnTo>
                    <a:pt x="0" y="71"/>
                  </a:lnTo>
                  <a:lnTo>
                    <a:pt x="128" y="0"/>
                  </a:lnTo>
                  <a:lnTo>
                    <a:pt x="145" y="27"/>
                  </a:lnTo>
                  <a:lnTo>
                    <a:pt x="97" y="54"/>
                  </a:lnTo>
                  <a:lnTo>
                    <a:pt x="169" y="184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" name="Freeform 314"/>
            <p:cNvSpPr>
              <a:spLocks/>
            </p:cNvSpPr>
            <p:nvPr/>
          </p:nvSpPr>
          <p:spPr bwMode="auto">
            <a:xfrm>
              <a:off x="2688" y="1280"/>
              <a:ext cx="168" cy="202"/>
            </a:xfrm>
            <a:custGeom>
              <a:avLst/>
              <a:gdLst>
                <a:gd name="T0" fmla="*/ 137 w 168"/>
                <a:gd name="T1" fmla="*/ 30 h 202"/>
                <a:gd name="T2" fmla="*/ 42 w 168"/>
                <a:gd name="T3" fmla="*/ 48 h 202"/>
                <a:gd name="T4" fmla="*/ 48 w 168"/>
                <a:gd name="T5" fmla="*/ 85 h 202"/>
                <a:gd name="T6" fmla="*/ 137 w 168"/>
                <a:gd name="T7" fmla="*/ 71 h 202"/>
                <a:gd name="T8" fmla="*/ 141 w 168"/>
                <a:gd name="T9" fmla="*/ 103 h 202"/>
                <a:gd name="T10" fmla="*/ 54 w 168"/>
                <a:gd name="T11" fmla="*/ 117 h 202"/>
                <a:gd name="T12" fmla="*/ 63 w 168"/>
                <a:gd name="T13" fmla="*/ 163 h 202"/>
                <a:gd name="T14" fmla="*/ 160 w 168"/>
                <a:gd name="T15" fmla="*/ 147 h 202"/>
                <a:gd name="T16" fmla="*/ 167 w 168"/>
                <a:gd name="T17" fmla="*/ 177 h 202"/>
                <a:gd name="T18" fmla="*/ 29 w 168"/>
                <a:gd name="T19" fmla="*/ 201 h 202"/>
                <a:gd name="T20" fmla="*/ 0 w 168"/>
                <a:gd name="T21" fmla="*/ 23 h 202"/>
                <a:gd name="T22" fmla="*/ 132 w 168"/>
                <a:gd name="T23" fmla="*/ 0 h 202"/>
                <a:gd name="T24" fmla="*/ 137 w 168"/>
                <a:gd name="T25" fmla="*/ 30 h 202"/>
                <a:gd name="T26" fmla="*/ 137 w 168"/>
                <a:gd name="T27" fmla="*/ 30 h 2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8"/>
                <a:gd name="T43" fmla="*/ 0 h 202"/>
                <a:gd name="T44" fmla="*/ 168 w 168"/>
                <a:gd name="T45" fmla="*/ 202 h 2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8" h="202">
                  <a:moveTo>
                    <a:pt x="137" y="30"/>
                  </a:moveTo>
                  <a:lnTo>
                    <a:pt x="42" y="48"/>
                  </a:lnTo>
                  <a:lnTo>
                    <a:pt x="48" y="85"/>
                  </a:lnTo>
                  <a:lnTo>
                    <a:pt x="137" y="71"/>
                  </a:lnTo>
                  <a:lnTo>
                    <a:pt x="141" y="103"/>
                  </a:lnTo>
                  <a:lnTo>
                    <a:pt x="54" y="117"/>
                  </a:lnTo>
                  <a:lnTo>
                    <a:pt x="63" y="163"/>
                  </a:lnTo>
                  <a:lnTo>
                    <a:pt x="160" y="147"/>
                  </a:lnTo>
                  <a:lnTo>
                    <a:pt x="167" y="177"/>
                  </a:lnTo>
                  <a:lnTo>
                    <a:pt x="29" y="201"/>
                  </a:lnTo>
                  <a:lnTo>
                    <a:pt x="0" y="23"/>
                  </a:lnTo>
                  <a:lnTo>
                    <a:pt x="132" y="0"/>
                  </a:lnTo>
                  <a:lnTo>
                    <a:pt x="137" y="30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" name="Freeform 315"/>
            <p:cNvSpPr>
              <a:spLocks/>
            </p:cNvSpPr>
            <p:nvPr/>
          </p:nvSpPr>
          <p:spPr bwMode="auto">
            <a:xfrm>
              <a:off x="2887" y="1275"/>
              <a:ext cx="152" cy="191"/>
            </a:xfrm>
            <a:custGeom>
              <a:avLst/>
              <a:gdLst>
                <a:gd name="T0" fmla="*/ 82 w 152"/>
                <a:gd name="T1" fmla="*/ 190 h 191"/>
                <a:gd name="T2" fmla="*/ 45 w 152"/>
                <a:gd name="T3" fmla="*/ 185 h 191"/>
                <a:gd name="T4" fmla="*/ 55 w 152"/>
                <a:gd name="T5" fmla="*/ 37 h 191"/>
                <a:gd name="T6" fmla="*/ 0 w 152"/>
                <a:gd name="T7" fmla="*/ 34 h 191"/>
                <a:gd name="T8" fmla="*/ 2 w 152"/>
                <a:gd name="T9" fmla="*/ 0 h 191"/>
                <a:gd name="T10" fmla="*/ 151 w 152"/>
                <a:gd name="T11" fmla="*/ 12 h 191"/>
                <a:gd name="T12" fmla="*/ 148 w 152"/>
                <a:gd name="T13" fmla="*/ 44 h 191"/>
                <a:gd name="T14" fmla="*/ 93 w 152"/>
                <a:gd name="T15" fmla="*/ 39 h 191"/>
                <a:gd name="T16" fmla="*/ 82 w 152"/>
                <a:gd name="T17" fmla="*/ 190 h 191"/>
                <a:gd name="T18" fmla="*/ 82 w 152"/>
                <a:gd name="T19" fmla="*/ 190 h 1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"/>
                <a:gd name="T31" fmla="*/ 0 h 191"/>
                <a:gd name="T32" fmla="*/ 152 w 152"/>
                <a:gd name="T33" fmla="*/ 191 h 1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" h="191">
                  <a:moveTo>
                    <a:pt x="82" y="190"/>
                  </a:moveTo>
                  <a:lnTo>
                    <a:pt x="45" y="185"/>
                  </a:lnTo>
                  <a:lnTo>
                    <a:pt x="55" y="37"/>
                  </a:lnTo>
                  <a:lnTo>
                    <a:pt x="0" y="34"/>
                  </a:lnTo>
                  <a:lnTo>
                    <a:pt x="2" y="0"/>
                  </a:lnTo>
                  <a:lnTo>
                    <a:pt x="151" y="12"/>
                  </a:lnTo>
                  <a:lnTo>
                    <a:pt x="148" y="44"/>
                  </a:lnTo>
                  <a:lnTo>
                    <a:pt x="93" y="39"/>
                  </a:lnTo>
                  <a:lnTo>
                    <a:pt x="82" y="190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" name="Freeform 316"/>
            <p:cNvSpPr>
              <a:spLocks/>
            </p:cNvSpPr>
            <p:nvPr/>
          </p:nvSpPr>
          <p:spPr bwMode="auto">
            <a:xfrm>
              <a:off x="3103" y="1346"/>
              <a:ext cx="176" cy="211"/>
            </a:xfrm>
            <a:custGeom>
              <a:avLst/>
              <a:gdLst>
                <a:gd name="T0" fmla="*/ 110 w 176"/>
                <a:gd name="T1" fmla="*/ 78 h 211"/>
                <a:gd name="T2" fmla="*/ 136 w 176"/>
                <a:gd name="T3" fmla="*/ 46 h 211"/>
                <a:gd name="T4" fmla="*/ 136 w 176"/>
                <a:gd name="T5" fmla="*/ 46 h 211"/>
                <a:gd name="T6" fmla="*/ 128 w 176"/>
                <a:gd name="T7" fmla="*/ 122 h 211"/>
                <a:gd name="T8" fmla="*/ 85 w 176"/>
                <a:gd name="T9" fmla="*/ 103 h 211"/>
                <a:gd name="T10" fmla="*/ 110 w 176"/>
                <a:gd name="T11" fmla="*/ 78 h 211"/>
                <a:gd name="T12" fmla="*/ 82 w 176"/>
                <a:gd name="T13" fmla="*/ 54 h 211"/>
                <a:gd name="T14" fmla="*/ 0 w 176"/>
                <a:gd name="T15" fmla="*/ 140 h 211"/>
                <a:gd name="T16" fmla="*/ 37 w 176"/>
                <a:gd name="T17" fmla="*/ 158 h 211"/>
                <a:gd name="T18" fmla="*/ 64 w 176"/>
                <a:gd name="T19" fmla="*/ 128 h 211"/>
                <a:gd name="T20" fmla="*/ 124 w 176"/>
                <a:gd name="T21" fmla="*/ 156 h 211"/>
                <a:gd name="T22" fmla="*/ 119 w 176"/>
                <a:gd name="T23" fmla="*/ 193 h 211"/>
                <a:gd name="T24" fmla="*/ 158 w 176"/>
                <a:gd name="T25" fmla="*/ 210 h 211"/>
                <a:gd name="T26" fmla="*/ 175 w 176"/>
                <a:gd name="T27" fmla="*/ 18 h 211"/>
                <a:gd name="T28" fmla="*/ 133 w 176"/>
                <a:gd name="T29" fmla="*/ 0 h 211"/>
                <a:gd name="T30" fmla="*/ 82 w 176"/>
                <a:gd name="T31" fmla="*/ 54 h 211"/>
                <a:gd name="T32" fmla="*/ 110 w 176"/>
                <a:gd name="T33" fmla="*/ 78 h 211"/>
                <a:gd name="T34" fmla="*/ 110 w 176"/>
                <a:gd name="T35" fmla="*/ 78 h 2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6"/>
                <a:gd name="T55" fmla="*/ 0 h 211"/>
                <a:gd name="T56" fmla="*/ 176 w 176"/>
                <a:gd name="T57" fmla="*/ 211 h 2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6" h="211">
                  <a:moveTo>
                    <a:pt x="110" y="78"/>
                  </a:moveTo>
                  <a:lnTo>
                    <a:pt x="136" y="46"/>
                  </a:lnTo>
                  <a:lnTo>
                    <a:pt x="128" y="122"/>
                  </a:lnTo>
                  <a:lnTo>
                    <a:pt x="85" y="103"/>
                  </a:lnTo>
                  <a:lnTo>
                    <a:pt x="110" y="78"/>
                  </a:lnTo>
                  <a:lnTo>
                    <a:pt x="82" y="54"/>
                  </a:lnTo>
                  <a:lnTo>
                    <a:pt x="0" y="140"/>
                  </a:lnTo>
                  <a:lnTo>
                    <a:pt x="37" y="158"/>
                  </a:lnTo>
                  <a:lnTo>
                    <a:pt x="64" y="128"/>
                  </a:lnTo>
                  <a:lnTo>
                    <a:pt x="124" y="156"/>
                  </a:lnTo>
                  <a:lnTo>
                    <a:pt x="119" y="193"/>
                  </a:lnTo>
                  <a:lnTo>
                    <a:pt x="158" y="210"/>
                  </a:lnTo>
                  <a:lnTo>
                    <a:pt x="175" y="18"/>
                  </a:lnTo>
                  <a:lnTo>
                    <a:pt x="133" y="0"/>
                  </a:lnTo>
                  <a:lnTo>
                    <a:pt x="82" y="54"/>
                  </a:lnTo>
                  <a:lnTo>
                    <a:pt x="110" y="78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" name="Freeform 317"/>
            <p:cNvSpPr>
              <a:spLocks/>
            </p:cNvSpPr>
            <p:nvPr/>
          </p:nvSpPr>
          <p:spPr bwMode="auto">
            <a:xfrm>
              <a:off x="3323" y="1423"/>
              <a:ext cx="191" cy="203"/>
            </a:xfrm>
            <a:custGeom>
              <a:avLst/>
              <a:gdLst>
                <a:gd name="T0" fmla="*/ 158 w 191"/>
                <a:gd name="T1" fmla="*/ 73 h 203"/>
                <a:gd name="T2" fmla="*/ 190 w 191"/>
                <a:gd name="T3" fmla="*/ 98 h 203"/>
                <a:gd name="T4" fmla="*/ 27 w 191"/>
                <a:gd name="T5" fmla="*/ 202 h 203"/>
                <a:gd name="T6" fmla="*/ 0 w 191"/>
                <a:gd name="T7" fmla="*/ 178 h 203"/>
                <a:gd name="T8" fmla="*/ 65 w 191"/>
                <a:gd name="T9" fmla="*/ 0 h 203"/>
                <a:gd name="T10" fmla="*/ 96 w 191"/>
                <a:gd name="T11" fmla="*/ 25 h 203"/>
                <a:gd name="T12" fmla="*/ 42 w 191"/>
                <a:gd name="T13" fmla="*/ 156 h 203"/>
                <a:gd name="T14" fmla="*/ 42 w 191"/>
                <a:gd name="T15" fmla="*/ 156 h 203"/>
                <a:gd name="T16" fmla="*/ 158 w 191"/>
                <a:gd name="T17" fmla="*/ 73 h 203"/>
                <a:gd name="T18" fmla="*/ 158 w 191"/>
                <a:gd name="T19" fmla="*/ 73 h 2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03"/>
                <a:gd name="T32" fmla="*/ 191 w 191"/>
                <a:gd name="T33" fmla="*/ 203 h 2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03">
                  <a:moveTo>
                    <a:pt x="158" y="73"/>
                  </a:moveTo>
                  <a:lnTo>
                    <a:pt x="190" y="98"/>
                  </a:lnTo>
                  <a:lnTo>
                    <a:pt x="27" y="202"/>
                  </a:lnTo>
                  <a:lnTo>
                    <a:pt x="0" y="178"/>
                  </a:lnTo>
                  <a:lnTo>
                    <a:pt x="65" y="0"/>
                  </a:lnTo>
                  <a:lnTo>
                    <a:pt x="96" y="25"/>
                  </a:lnTo>
                  <a:lnTo>
                    <a:pt x="42" y="156"/>
                  </a:lnTo>
                  <a:lnTo>
                    <a:pt x="158" y="73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" name="Freeform 318"/>
            <p:cNvSpPr>
              <a:spLocks/>
            </p:cNvSpPr>
            <p:nvPr/>
          </p:nvSpPr>
          <p:spPr bwMode="auto">
            <a:xfrm>
              <a:off x="3410" y="1617"/>
              <a:ext cx="211" cy="196"/>
            </a:xfrm>
            <a:custGeom>
              <a:avLst/>
              <a:gdLst>
                <a:gd name="T0" fmla="*/ 131 w 211"/>
                <a:gd name="T1" fmla="*/ 52 h 196"/>
                <a:gd name="T2" fmla="*/ 163 w 211"/>
                <a:gd name="T3" fmla="*/ 41 h 196"/>
                <a:gd name="T4" fmla="*/ 163 w 211"/>
                <a:gd name="T5" fmla="*/ 41 h 196"/>
                <a:gd name="T6" fmla="*/ 119 w 211"/>
                <a:gd name="T7" fmla="*/ 102 h 196"/>
                <a:gd name="T8" fmla="*/ 92 w 211"/>
                <a:gd name="T9" fmla="*/ 66 h 196"/>
                <a:gd name="T10" fmla="*/ 131 w 211"/>
                <a:gd name="T11" fmla="*/ 52 h 196"/>
                <a:gd name="T12" fmla="*/ 117 w 211"/>
                <a:gd name="T13" fmla="*/ 20 h 196"/>
                <a:gd name="T14" fmla="*/ 0 w 211"/>
                <a:gd name="T15" fmla="*/ 56 h 196"/>
                <a:gd name="T16" fmla="*/ 23 w 211"/>
                <a:gd name="T17" fmla="*/ 87 h 196"/>
                <a:gd name="T18" fmla="*/ 62 w 211"/>
                <a:gd name="T19" fmla="*/ 75 h 196"/>
                <a:gd name="T20" fmla="*/ 101 w 211"/>
                <a:gd name="T21" fmla="*/ 130 h 196"/>
                <a:gd name="T22" fmla="*/ 80 w 211"/>
                <a:gd name="T23" fmla="*/ 161 h 196"/>
                <a:gd name="T24" fmla="*/ 103 w 211"/>
                <a:gd name="T25" fmla="*/ 195 h 196"/>
                <a:gd name="T26" fmla="*/ 210 w 211"/>
                <a:gd name="T27" fmla="*/ 35 h 196"/>
                <a:gd name="T28" fmla="*/ 184 w 211"/>
                <a:gd name="T29" fmla="*/ 0 h 196"/>
                <a:gd name="T30" fmla="*/ 117 w 211"/>
                <a:gd name="T31" fmla="*/ 20 h 196"/>
                <a:gd name="T32" fmla="*/ 131 w 211"/>
                <a:gd name="T33" fmla="*/ 52 h 196"/>
                <a:gd name="T34" fmla="*/ 131 w 211"/>
                <a:gd name="T35" fmla="*/ 52 h 1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1"/>
                <a:gd name="T55" fmla="*/ 0 h 196"/>
                <a:gd name="T56" fmla="*/ 211 w 211"/>
                <a:gd name="T57" fmla="*/ 196 h 1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1" h="196">
                  <a:moveTo>
                    <a:pt x="131" y="52"/>
                  </a:moveTo>
                  <a:lnTo>
                    <a:pt x="163" y="41"/>
                  </a:lnTo>
                  <a:lnTo>
                    <a:pt x="119" y="102"/>
                  </a:lnTo>
                  <a:lnTo>
                    <a:pt x="92" y="66"/>
                  </a:lnTo>
                  <a:lnTo>
                    <a:pt x="131" y="52"/>
                  </a:lnTo>
                  <a:lnTo>
                    <a:pt x="117" y="20"/>
                  </a:lnTo>
                  <a:lnTo>
                    <a:pt x="0" y="56"/>
                  </a:lnTo>
                  <a:lnTo>
                    <a:pt x="23" y="87"/>
                  </a:lnTo>
                  <a:lnTo>
                    <a:pt x="62" y="75"/>
                  </a:lnTo>
                  <a:lnTo>
                    <a:pt x="101" y="130"/>
                  </a:lnTo>
                  <a:lnTo>
                    <a:pt x="80" y="161"/>
                  </a:lnTo>
                  <a:lnTo>
                    <a:pt x="103" y="195"/>
                  </a:lnTo>
                  <a:lnTo>
                    <a:pt x="210" y="35"/>
                  </a:lnTo>
                  <a:lnTo>
                    <a:pt x="184" y="0"/>
                  </a:lnTo>
                  <a:lnTo>
                    <a:pt x="117" y="20"/>
                  </a:lnTo>
                  <a:lnTo>
                    <a:pt x="131" y="52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" name="Freeform 319"/>
            <p:cNvSpPr>
              <a:spLocks/>
            </p:cNvSpPr>
            <p:nvPr/>
          </p:nvSpPr>
          <p:spPr bwMode="auto">
            <a:xfrm>
              <a:off x="3522" y="1771"/>
              <a:ext cx="224" cy="204"/>
            </a:xfrm>
            <a:custGeom>
              <a:avLst/>
              <a:gdLst>
                <a:gd name="T0" fmla="*/ 210 w 224"/>
                <a:gd name="T1" fmla="*/ 104 h 204"/>
                <a:gd name="T2" fmla="*/ 223 w 224"/>
                <a:gd name="T3" fmla="*/ 136 h 204"/>
                <a:gd name="T4" fmla="*/ 54 w 224"/>
                <a:gd name="T5" fmla="*/ 203 h 204"/>
                <a:gd name="T6" fmla="*/ 42 w 224"/>
                <a:gd name="T7" fmla="*/ 167 h 204"/>
                <a:gd name="T8" fmla="*/ 135 w 224"/>
                <a:gd name="T9" fmla="*/ 52 h 204"/>
                <a:gd name="T10" fmla="*/ 135 w 224"/>
                <a:gd name="T11" fmla="*/ 50 h 204"/>
                <a:gd name="T12" fmla="*/ 13 w 224"/>
                <a:gd name="T13" fmla="*/ 98 h 204"/>
                <a:gd name="T14" fmla="*/ 0 w 224"/>
                <a:gd name="T15" fmla="*/ 64 h 204"/>
                <a:gd name="T16" fmla="*/ 170 w 224"/>
                <a:gd name="T17" fmla="*/ 0 h 204"/>
                <a:gd name="T18" fmla="*/ 185 w 224"/>
                <a:gd name="T19" fmla="*/ 37 h 204"/>
                <a:gd name="T20" fmla="*/ 93 w 224"/>
                <a:gd name="T21" fmla="*/ 149 h 204"/>
                <a:gd name="T22" fmla="*/ 93 w 224"/>
                <a:gd name="T23" fmla="*/ 149 h 204"/>
                <a:gd name="T24" fmla="*/ 210 w 224"/>
                <a:gd name="T25" fmla="*/ 104 h 204"/>
                <a:gd name="T26" fmla="*/ 210 w 224"/>
                <a:gd name="T27" fmla="*/ 104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4"/>
                <a:gd name="T43" fmla="*/ 0 h 204"/>
                <a:gd name="T44" fmla="*/ 224 w 224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4" h="204">
                  <a:moveTo>
                    <a:pt x="210" y="104"/>
                  </a:moveTo>
                  <a:lnTo>
                    <a:pt x="223" y="136"/>
                  </a:lnTo>
                  <a:lnTo>
                    <a:pt x="54" y="203"/>
                  </a:lnTo>
                  <a:lnTo>
                    <a:pt x="42" y="167"/>
                  </a:lnTo>
                  <a:lnTo>
                    <a:pt x="135" y="52"/>
                  </a:lnTo>
                  <a:lnTo>
                    <a:pt x="135" y="50"/>
                  </a:lnTo>
                  <a:lnTo>
                    <a:pt x="13" y="98"/>
                  </a:lnTo>
                  <a:lnTo>
                    <a:pt x="0" y="64"/>
                  </a:lnTo>
                  <a:lnTo>
                    <a:pt x="170" y="0"/>
                  </a:lnTo>
                  <a:lnTo>
                    <a:pt x="185" y="37"/>
                  </a:lnTo>
                  <a:lnTo>
                    <a:pt x="93" y="149"/>
                  </a:lnTo>
                  <a:lnTo>
                    <a:pt x="210" y="104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" name="Freeform 320"/>
            <p:cNvSpPr>
              <a:spLocks/>
            </p:cNvSpPr>
            <p:nvPr/>
          </p:nvSpPr>
          <p:spPr bwMode="auto">
            <a:xfrm>
              <a:off x="3589" y="1976"/>
              <a:ext cx="192" cy="151"/>
            </a:xfrm>
            <a:custGeom>
              <a:avLst/>
              <a:gdLst>
                <a:gd name="T0" fmla="*/ 3 w 192"/>
                <a:gd name="T1" fmla="*/ 114 h 151"/>
                <a:gd name="T2" fmla="*/ 0 w 192"/>
                <a:gd name="T3" fmla="*/ 76 h 151"/>
                <a:gd name="T4" fmla="*/ 149 w 192"/>
                <a:gd name="T5" fmla="*/ 59 h 151"/>
                <a:gd name="T6" fmla="*/ 140 w 192"/>
                <a:gd name="T7" fmla="*/ 4 h 151"/>
                <a:gd name="T8" fmla="*/ 174 w 192"/>
                <a:gd name="T9" fmla="*/ 0 h 151"/>
                <a:gd name="T10" fmla="*/ 191 w 192"/>
                <a:gd name="T11" fmla="*/ 145 h 151"/>
                <a:gd name="T12" fmla="*/ 159 w 192"/>
                <a:gd name="T13" fmla="*/ 150 h 151"/>
                <a:gd name="T14" fmla="*/ 152 w 192"/>
                <a:gd name="T15" fmla="*/ 97 h 151"/>
                <a:gd name="T16" fmla="*/ 3 w 192"/>
                <a:gd name="T17" fmla="*/ 114 h 151"/>
                <a:gd name="T18" fmla="*/ 3 w 192"/>
                <a:gd name="T19" fmla="*/ 114 h 1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151"/>
                <a:gd name="T32" fmla="*/ 192 w 192"/>
                <a:gd name="T33" fmla="*/ 151 h 1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151">
                  <a:moveTo>
                    <a:pt x="3" y="114"/>
                  </a:moveTo>
                  <a:lnTo>
                    <a:pt x="0" y="76"/>
                  </a:lnTo>
                  <a:lnTo>
                    <a:pt x="149" y="59"/>
                  </a:lnTo>
                  <a:lnTo>
                    <a:pt x="140" y="4"/>
                  </a:lnTo>
                  <a:lnTo>
                    <a:pt x="174" y="0"/>
                  </a:lnTo>
                  <a:lnTo>
                    <a:pt x="191" y="145"/>
                  </a:lnTo>
                  <a:lnTo>
                    <a:pt x="159" y="150"/>
                  </a:lnTo>
                  <a:lnTo>
                    <a:pt x="152" y="97"/>
                  </a:lnTo>
                  <a:lnTo>
                    <a:pt x="3" y="114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" name="Rectangle 321"/>
            <p:cNvSpPr>
              <a:spLocks noChangeArrowheads="1"/>
            </p:cNvSpPr>
            <p:nvPr/>
          </p:nvSpPr>
          <p:spPr bwMode="auto">
            <a:xfrm>
              <a:off x="1092" y="871"/>
              <a:ext cx="3576" cy="2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4274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58069"/>
            <a:ext cx="2184326" cy="200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53007"/>
      </p:ext>
    </p:extLst>
  </p:cSld>
  <p:clrMapOvr>
    <a:masterClrMapping/>
  </p:clrMapOvr>
  <p:transition>
    <p:pull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C9AA97DE-5DAA-4AF8-BF39-426FB3BDEE1C}" type="slidenum">
              <a:rPr lang="en-US"/>
              <a:pPr/>
              <a:t>20</a:t>
            </a:fld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Inspector General </a:t>
            </a:r>
            <a:b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von Steuben</a:t>
            </a:r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001000" cy="4114800"/>
          </a:xfrm>
        </p:spPr>
        <p:txBody>
          <a:bodyPr/>
          <a:lstStyle/>
          <a:p>
            <a:r>
              <a:rPr lang="en-US" sz="2800" dirty="0"/>
              <a:t>Appointed IG in March 1778 by Washington</a:t>
            </a:r>
          </a:p>
          <a:p>
            <a:r>
              <a:rPr lang="en-US" sz="2800" dirty="0"/>
              <a:t>Confirmed by Congressional appointment in May 1778 and: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000" dirty="0"/>
              <a:t>Promoted von Steuben to Major General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 Established IG 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positions </a:t>
            </a:r>
            <a:r>
              <a:rPr lang="en-US" sz="2000" dirty="0"/>
              <a:t>to </a:t>
            </a:r>
            <a:r>
              <a:rPr lang="en-US" sz="2000" dirty="0" smtClean="0"/>
              <a:t>brigade </a:t>
            </a:r>
            <a:r>
              <a:rPr lang="en-US" sz="2000" dirty="0"/>
              <a:t>level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 Authorized commander 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to </a:t>
            </a:r>
            <a:r>
              <a:rPr lang="en-US" sz="2000" dirty="0"/>
              <a:t>appoint IGs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 Authorized additional 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pay </a:t>
            </a:r>
            <a:r>
              <a:rPr lang="en-US" sz="2000" dirty="0"/>
              <a:t>for IGs!</a:t>
            </a:r>
          </a:p>
          <a:p>
            <a:pPr>
              <a:buClr>
                <a:srgbClr val="FF3300"/>
              </a:buClr>
            </a:pPr>
            <a:endParaRPr lang="en-US" sz="2600" dirty="0"/>
          </a:p>
        </p:txBody>
      </p:sp>
      <p:pic>
        <p:nvPicPr>
          <p:cNvPr id="5" name="Picture 4" descr="Washington Watching Baron von Steuben Drilling Troops at Valley Fo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806995"/>
            <a:ext cx="4876800" cy="251760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U.S. Army Inspector General School   </a:t>
            </a:r>
            <a:fld id="{57B491F1-CEA8-421A-8EF4-03EE3EBC639B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title"/>
          </p:nvPr>
        </p:nvSpPr>
        <p:spPr>
          <a:xfrm>
            <a:off x="1328058" y="533400"/>
            <a:ext cx="7086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first </a:t>
            </a:r>
            <a:r>
              <a:rPr lang="en-US" sz="32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</a:t>
            </a:r>
            <a:r>
              <a:rPr lang="en-US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U.S. Army IG: Major </a:t>
            </a: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 von </a:t>
            </a:r>
            <a:r>
              <a:rPr lang="en-US" sz="32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Steuben  </a:t>
            </a: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7620000" cy="4114800"/>
          </a:xfrm>
        </p:spPr>
        <p:txBody>
          <a:bodyPr/>
          <a:lstStyle/>
          <a:p>
            <a:r>
              <a:rPr lang="en-US" dirty="0"/>
              <a:t>Standard regulations and tactics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Codified in the “</a:t>
            </a:r>
            <a:r>
              <a:rPr lang="en-US" dirty="0">
                <a:solidFill>
                  <a:srgbClr val="3333FF"/>
                </a:solidFill>
              </a:rPr>
              <a:t>Blue Book</a:t>
            </a:r>
            <a:r>
              <a:rPr lang="en-US" dirty="0"/>
              <a:t>”</a:t>
            </a:r>
          </a:p>
          <a:p>
            <a:pPr>
              <a:lnSpc>
                <a:spcPct val="0"/>
              </a:lnSpc>
            </a:pPr>
            <a:endParaRPr lang="en-US" dirty="0"/>
          </a:p>
          <a:p>
            <a:r>
              <a:rPr lang="en-US" i="1" dirty="0"/>
              <a:t>Acted under Commander’s intent</a:t>
            </a:r>
          </a:p>
          <a:p>
            <a:pPr>
              <a:lnSpc>
                <a:spcPct val="90000"/>
              </a:lnSpc>
            </a:pPr>
            <a:r>
              <a:rPr lang="en-US" i="1" dirty="0"/>
              <a:t>Respected by subordinate commanders</a:t>
            </a:r>
          </a:p>
          <a:p>
            <a:r>
              <a:rPr lang="en-US" i="1" dirty="0"/>
              <a:t>Won Commander’s support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 i="1" dirty="0"/>
              <a:t>	and confidence</a:t>
            </a:r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381000" y="5943600"/>
            <a:ext cx="50292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b="1" u="sng" dirty="0">
                <a:solidFill>
                  <a:srgbClr val="3333FF"/>
                </a:solidFill>
              </a:rPr>
              <a:t>The IG </a:t>
            </a:r>
            <a:r>
              <a:rPr lang="en-US" sz="1800" b="1" u="sng" dirty="0" smtClean="0">
                <a:solidFill>
                  <a:srgbClr val="3333FF"/>
                </a:solidFill>
              </a:rPr>
              <a:t>Reference </a:t>
            </a:r>
            <a:r>
              <a:rPr lang="en-US" sz="1800" b="1" u="sng" dirty="0">
                <a:solidFill>
                  <a:srgbClr val="3333FF"/>
                </a:solidFill>
              </a:rPr>
              <a:t>Guide</a:t>
            </a:r>
            <a:r>
              <a:rPr lang="en-US" sz="1800" b="1" dirty="0">
                <a:solidFill>
                  <a:srgbClr val="3333FF"/>
                </a:solidFill>
              </a:rPr>
              <a:t>, </a:t>
            </a:r>
            <a:r>
              <a:rPr lang="en-US" sz="1800" b="1" dirty="0" smtClean="0">
                <a:solidFill>
                  <a:srgbClr val="3333FF"/>
                </a:solidFill>
              </a:rPr>
              <a:t>pages 1-5 and 1-6</a:t>
            </a:r>
            <a:endParaRPr lang="en-US" sz="1800" b="1" dirty="0">
              <a:solidFill>
                <a:srgbClr val="3333FF"/>
              </a:solidFill>
            </a:endParaRPr>
          </a:p>
        </p:txBody>
      </p:sp>
      <p:pic>
        <p:nvPicPr>
          <p:cNvPr id="59417" name="Picture 25" descr="Blue 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1476" y="1752601"/>
            <a:ext cx="1807423" cy="1514446"/>
          </a:xfrm>
          <a:prstGeom prst="rect">
            <a:avLst/>
          </a:prstGeom>
          <a:noFill/>
        </p:spPr>
      </p:pic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7942944" y="199572"/>
            <a:ext cx="1612900" cy="1219200"/>
            <a:chOff x="7987901" y="228600"/>
            <a:chExt cx="1613299" cy="1219200"/>
          </a:xfrm>
        </p:grpSpPr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7987901" y="228600"/>
              <a:ext cx="1232205" cy="1219200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8331559" y="657736"/>
              <a:ext cx="1269641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400" b="1" i="1" dirty="0">
                  <a:latin typeface="Tempus Sans ITC" pitchFamily="82" charset="0"/>
                </a:rPr>
                <a:t>ELO</a:t>
              </a:r>
            </a:p>
            <a:p>
              <a:pPr algn="l" eaLnBrk="0" hangingPunct="0"/>
              <a:r>
                <a:rPr lang="en-US" sz="1400" b="1" i="1" dirty="0">
                  <a:latin typeface="Tempus Sans ITC" pitchFamily="82" charset="0"/>
                </a:rPr>
                <a:t>   </a:t>
              </a:r>
              <a:r>
                <a:rPr lang="en-US" sz="1400" b="1" i="1" dirty="0" smtClean="0">
                  <a:latin typeface="Tempus Sans ITC" pitchFamily="82" charset="0"/>
                </a:rPr>
                <a:t>2  </a:t>
              </a:r>
              <a:endParaRPr lang="en-US" sz="1400" b="1" i="1" dirty="0">
                <a:latin typeface="Tempus Sans ITC" pitchFamily="82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46907C55-33D1-499C-86F2-E8B4347BFDC4}" type="slidenum">
              <a:rPr lang="en-US"/>
              <a:pPr/>
              <a:t>22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086600" cy="1143000"/>
          </a:xfrm>
        </p:spPr>
        <p:txBody>
          <a:bodyPr/>
          <a:lstStyle/>
          <a:p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1790 ~ 1813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8534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1790s: TIG was second in command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After 1800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 IG duties assigned to Adjutant General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 Position of IG was eliminated in 1812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1813: Army staff reorganized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 Inspector General's Department established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 TIG, eight inspectors general, and many      assistant inspectors general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 No centrally developed doctrine that clearly   defined the role of the IG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BA394BFD-ECC3-4275-8E71-DB237701B315}" type="slidenum">
              <a:rPr lang="en-US"/>
              <a:pPr/>
              <a:t>23</a:t>
            </a:fld>
            <a:endParaRPr lang="en-US"/>
          </a:p>
        </p:txBody>
      </p:sp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Alexander Hamilton</a:t>
            </a:r>
            <a:b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July 1798 ~ June 1800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981200"/>
            <a:ext cx="3733800" cy="4114800"/>
          </a:xfrm>
        </p:spPr>
        <p:txBody>
          <a:bodyPr/>
          <a:lstStyle/>
          <a:p>
            <a:r>
              <a:rPr lang="en-US" sz="2800" dirty="0"/>
              <a:t>The Inspector General (TIG) was the last public office he held</a:t>
            </a:r>
          </a:p>
          <a:p>
            <a:pPr lvl="1">
              <a:buFontTx/>
              <a:buChar char="•"/>
            </a:pPr>
            <a:endParaRPr lang="en-US" sz="2400" dirty="0"/>
          </a:p>
          <a:p>
            <a:r>
              <a:rPr lang="en-US" sz="2800" dirty="0"/>
              <a:t>Killed in a duel with Aaron Burr in 1804</a:t>
            </a:r>
          </a:p>
        </p:txBody>
      </p:sp>
      <p:pic>
        <p:nvPicPr>
          <p:cNvPr id="638980" name="Picture 4" descr="alex hamilt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5988" y="1752600"/>
            <a:ext cx="2957512" cy="4495800"/>
          </a:xfrm>
          <a:noFill/>
          <a:ln/>
        </p:spPr>
      </p:pic>
      <p:sp>
        <p:nvSpPr>
          <p:cNvPr id="638981" name="AutoShape 5"/>
          <p:cNvSpPr>
            <a:spLocks noChangeArrowheads="1"/>
          </p:cNvSpPr>
          <p:nvPr/>
        </p:nvSpPr>
        <p:spPr bwMode="auto">
          <a:xfrm>
            <a:off x="3429000" y="1447800"/>
            <a:ext cx="1524000" cy="1295400"/>
          </a:xfrm>
          <a:prstGeom prst="star8">
            <a:avLst>
              <a:gd name="adj" fmla="val 38250"/>
            </a:avLst>
          </a:prstGeom>
          <a:solidFill>
            <a:srgbClr val="99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/>
              <a:t>Notable</a:t>
            </a:r>
          </a:p>
          <a:p>
            <a:r>
              <a:rPr lang="en-US" sz="2000" b="1" dirty="0"/>
              <a:t>TIG</a:t>
            </a:r>
          </a:p>
        </p:txBody>
      </p:sp>
    </p:spTree>
  </p:cSld>
  <p:clrMapOvr>
    <a:masterClrMapping/>
  </p:clrMapOvr>
  <p:transition>
    <p:pull/>
    <p:sndAc>
      <p:endSnd/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7B243323-61C9-49BF-A42B-D7BF91D1427F}" type="slidenum">
              <a:rPr lang="en-US"/>
              <a:pPr/>
              <a:t>24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Zebulon Pike</a:t>
            </a:r>
            <a:br>
              <a:rPr lang="en-US">
                <a:solidFill>
                  <a:srgbClr val="3333FF"/>
                </a:solidFill>
              </a:rPr>
            </a:br>
            <a:r>
              <a:rPr lang="en-US">
                <a:solidFill>
                  <a:srgbClr val="3333FF"/>
                </a:solidFill>
              </a:rPr>
              <a:t>March ~ April 1813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16413" y="1905000"/>
            <a:ext cx="4522787" cy="4495800"/>
          </a:xfrm>
        </p:spPr>
        <p:txBody>
          <a:bodyPr/>
          <a:lstStyle/>
          <a:p>
            <a:r>
              <a:rPr lang="en-US" sz="2800" dirty="0"/>
              <a:t>As a lieutenant, led the expedition that discovered what we now call Pike’s Peak</a:t>
            </a:r>
          </a:p>
          <a:p>
            <a:endParaRPr lang="en-US" sz="2800" dirty="0"/>
          </a:p>
          <a:p>
            <a:r>
              <a:rPr lang="en-US" sz="2800" dirty="0"/>
              <a:t>Killed at </a:t>
            </a:r>
            <a:r>
              <a:rPr lang="en-US" sz="2800" dirty="0" err="1"/>
              <a:t>Sackett’s</a:t>
            </a:r>
            <a:r>
              <a:rPr lang="en-US" sz="2800" dirty="0"/>
              <a:t> Harbor, New York, during the War of 1812</a:t>
            </a:r>
          </a:p>
        </p:txBody>
      </p:sp>
      <p:pic>
        <p:nvPicPr>
          <p:cNvPr id="129030" name="Picture 6" descr="Zeb Pik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538" y="1752600"/>
            <a:ext cx="3556000" cy="4495800"/>
          </a:xfrm>
          <a:noFill/>
          <a:ln/>
        </p:spPr>
      </p:pic>
      <p:sp>
        <p:nvSpPr>
          <p:cNvPr id="129031" name="AutoShape 7"/>
          <p:cNvSpPr>
            <a:spLocks noChangeArrowheads="1"/>
          </p:cNvSpPr>
          <p:nvPr/>
        </p:nvSpPr>
        <p:spPr bwMode="auto">
          <a:xfrm>
            <a:off x="228600" y="4953000"/>
            <a:ext cx="1524000" cy="1295400"/>
          </a:xfrm>
          <a:prstGeom prst="star8">
            <a:avLst>
              <a:gd name="adj" fmla="val 38250"/>
            </a:avLst>
          </a:prstGeom>
          <a:solidFill>
            <a:srgbClr val="99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/>
              <a:t>Notable</a:t>
            </a:r>
          </a:p>
          <a:p>
            <a:r>
              <a:rPr lang="en-US" sz="2000" b="1"/>
              <a:t>TIG</a:t>
            </a:r>
          </a:p>
        </p:txBody>
      </p:sp>
    </p:spTree>
  </p:cSld>
  <p:clrMapOvr>
    <a:masterClrMapping/>
  </p:clrMapOvr>
  <p:transition>
    <p:pull/>
    <p:sndAc>
      <p:endSnd/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759C7668-896A-4301-977C-E9F2874AEDA7}" type="slidenum">
              <a:rPr lang="en-US"/>
              <a:pPr/>
              <a:t>25</a:t>
            </a:fld>
            <a:endParaRPr lang="en-US"/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3333FF"/>
                </a:solidFill>
              </a:rPr>
              <a:t>John E. Wool</a:t>
            </a:r>
            <a:br>
              <a:rPr lang="en-US" sz="4000" dirty="0">
                <a:solidFill>
                  <a:srgbClr val="3333FF"/>
                </a:solidFill>
              </a:rPr>
            </a:br>
            <a:r>
              <a:rPr lang="en-US" sz="4000" dirty="0">
                <a:solidFill>
                  <a:srgbClr val="3333FF"/>
                </a:solidFill>
              </a:rPr>
              <a:t>June 1821 - June 1841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16413" y="1752600"/>
            <a:ext cx="4522787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Appointed as inspector of infantry posts and units in 1821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Served concurrently with BG Archer and BG </a:t>
            </a:r>
            <a:r>
              <a:rPr lang="en-US" sz="2000" dirty="0" err="1"/>
              <a:t>Croghan</a:t>
            </a:r>
            <a:endParaRPr lang="en-US" sz="2000" dirty="0"/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Served with </a:t>
            </a:r>
            <a:r>
              <a:rPr lang="en-US" sz="2000" dirty="0" smtClean="0"/>
              <a:t>distinction, </a:t>
            </a:r>
            <a:r>
              <a:rPr lang="en-US" sz="2000" dirty="0"/>
              <a:t>although he clashed with President Andrew Jackson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Saw active service in the War of 1812, Mexican War, and Civil War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Over 50 years in uniform</a:t>
            </a:r>
          </a:p>
        </p:txBody>
      </p:sp>
      <p:pic>
        <p:nvPicPr>
          <p:cNvPr id="641028" name="Picture 4" descr="4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55675" y="1905000"/>
            <a:ext cx="2998788" cy="4191000"/>
          </a:xfrm>
        </p:spPr>
      </p:pic>
      <p:sp>
        <p:nvSpPr>
          <p:cNvPr id="641029" name="AutoShape 5"/>
          <p:cNvSpPr>
            <a:spLocks noChangeArrowheads="1"/>
          </p:cNvSpPr>
          <p:nvPr/>
        </p:nvSpPr>
        <p:spPr bwMode="auto">
          <a:xfrm>
            <a:off x="304800" y="4648200"/>
            <a:ext cx="1524000" cy="1295400"/>
          </a:xfrm>
          <a:prstGeom prst="star8">
            <a:avLst>
              <a:gd name="adj" fmla="val 38250"/>
            </a:avLst>
          </a:prstGeom>
          <a:solidFill>
            <a:srgbClr val="99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/>
              <a:t>Notable</a:t>
            </a:r>
          </a:p>
          <a:p>
            <a:r>
              <a:rPr lang="en-US" sz="2000" b="1"/>
              <a:t>TIG</a:t>
            </a:r>
          </a:p>
        </p:txBody>
      </p:sp>
    </p:spTree>
  </p:cSld>
  <p:clrMapOvr>
    <a:masterClrMapping/>
  </p:clrMapOvr>
  <p:transition>
    <p:pull/>
    <p:sndAc>
      <p:endSnd/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A983D15F-1BE1-431B-B372-14C5D1FEBB4F}" type="slidenum">
              <a:rPr lang="en-US"/>
              <a:pPr/>
              <a:t>26</a:t>
            </a:fld>
            <a:endParaRPr lang="en-US"/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086600" cy="1143000"/>
          </a:xfrm>
        </p:spPr>
        <p:txBody>
          <a:bodyPr/>
          <a:lstStyle/>
          <a:p>
            <a:r>
              <a:rPr lang="en-US" sz="4000" dirty="0">
                <a:solidFill>
                  <a:srgbClr val="3333FF"/>
                </a:solidFill>
              </a:rPr>
              <a:t>1861 ~1865</a:t>
            </a:r>
            <a:br>
              <a:rPr lang="en-US" sz="4000" dirty="0">
                <a:solidFill>
                  <a:srgbClr val="3333FF"/>
                </a:solidFill>
              </a:rPr>
            </a:br>
            <a:r>
              <a:rPr lang="en-US" sz="4000" dirty="0">
                <a:solidFill>
                  <a:srgbClr val="3333FF"/>
                </a:solidFill>
              </a:rPr>
              <a:t>Civil War IG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85765"/>
            <a:ext cx="8534400" cy="4495800"/>
          </a:xfrm>
        </p:spPr>
        <p:txBody>
          <a:bodyPr/>
          <a:lstStyle/>
          <a:p>
            <a:r>
              <a:rPr lang="en-US" sz="2800" dirty="0"/>
              <a:t>Class of 1861</a:t>
            </a:r>
          </a:p>
          <a:p>
            <a:r>
              <a:rPr lang="en-US" sz="2800" dirty="0"/>
              <a:t>IGs and Assistant IGs</a:t>
            </a:r>
          </a:p>
          <a:p>
            <a:r>
              <a:rPr lang="en-US" sz="2800" dirty="0"/>
              <a:t>Lack of standard use and direction</a:t>
            </a:r>
          </a:p>
          <a:p>
            <a:r>
              <a:rPr lang="en-US" sz="2800" dirty="0"/>
              <a:t>Best use of field IG – Montgomery </a:t>
            </a:r>
            <a:r>
              <a:rPr lang="en-US" sz="2800" dirty="0" err="1"/>
              <a:t>Meigs</a:t>
            </a:r>
            <a:r>
              <a:rPr lang="en-US" sz="2800" dirty="0"/>
              <a:t>, 	Quartermaster General of the United 	States Army</a:t>
            </a:r>
          </a:p>
          <a:p>
            <a:r>
              <a:rPr lang="en-US" sz="2800" dirty="0"/>
              <a:t>Bottom line:  Effectiveness depended on the IG and </a:t>
            </a:r>
            <a:r>
              <a:rPr lang="en-US" sz="2800" dirty="0" smtClean="0"/>
              <a:t>the commander</a:t>
            </a:r>
            <a:endParaRPr lang="en-US" sz="2800" dirty="0"/>
          </a:p>
        </p:txBody>
      </p:sp>
    </p:spTree>
  </p:cSld>
  <p:clrMapOvr>
    <a:masterClrMapping/>
  </p:clrMapOvr>
  <p:transition>
    <p:pull/>
    <p:sndAc>
      <p:endSnd/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F6B5F688-A80D-4CCE-AA01-F0C9E186FAE9}" type="slidenum">
              <a:rPr lang="en-US"/>
              <a:pPr/>
              <a:t>27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7086600" cy="1143000"/>
          </a:xfrm>
        </p:spPr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Post Civil War ~ 1876 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534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War Department defined IG duties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1876: Secretary of War directed: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The Inspector General of the Army to report to the General of the Army on all subjects pertaining to military control and discipline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Field IGs to report directly to the unit Commanding General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Bottom line: An IG was no longer a "spy" from a higher headquarters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This relationship continues today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85756961-81A5-4BA2-B2BB-F57B5ED13ED2}" type="slidenum">
              <a:rPr lang="en-US"/>
              <a:pPr/>
              <a:t>28</a:t>
            </a:fld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3333FF"/>
                </a:solidFill>
              </a:rPr>
              <a:t>Randolph Marcy</a:t>
            </a:r>
            <a:br>
              <a:rPr lang="en-US" sz="4000">
                <a:solidFill>
                  <a:srgbClr val="3333FF"/>
                </a:solidFill>
              </a:rPr>
            </a:br>
            <a:r>
              <a:rPr lang="en-US" sz="4000">
                <a:solidFill>
                  <a:srgbClr val="3333FF"/>
                </a:solidFill>
              </a:rPr>
              <a:t>August 1861 ~ January 1881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16413" y="1752600"/>
            <a:ext cx="4522787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TIG for almost 20 years</a:t>
            </a:r>
          </a:p>
          <a:p>
            <a:pPr>
              <a:lnSpc>
                <a:spcPct val="7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Was Major </a:t>
            </a:r>
            <a:r>
              <a:rPr lang="en-US" sz="2800" dirty="0"/>
              <a:t>General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George B. </a:t>
            </a:r>
            <a:r>
              <a:rPr lang="en-US" sz="2800" dirty="0" smtClean="0"/>
              <a:t>McClellan's father-in-law</a:t>
            </a:r>
          </a:p>
          <a:p>
            <a:pPr>
              <a:lnSpc>
                <a:spcPct val="7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/>
              <a:t>Author of a guide book for westward-moving </a:t>
            </a:r>
            <a:r>
              <a:rPr lang="en-US" sz="2800" dirty="0" smtClean="0"/>
              <a:t>settlers still </a:t>
            </a:r>
            <a:r>
              <a:rPr lang="en-US" sz="2800" dirty="0"/>
              <a:t>in print: </a:t>
            </a:r>
            <a:r>
              <a:rPr lang="en-US" sz="2800" u="sng" dirty="0"/>
              <a:t>The Prairie Traveler</a:t>
            </a:r>
            <a:endParaRPr lang="en-US" sz="2800" dirty="0"/>
          </a:p>
        </p:txBody>
      </p:sp>
      <p:pic>
        <p:nvPicPr>
          <p:cNvPr id="131079" name="Picture 7" descr="Randy Marcy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9938" y="1752600"/>
            <a:ext cx="3249612" cy="4495800"/>
          </a:xfrm>
          <a:noFill/>
          <a:ln/>
        </p:spPr>
      </p:pic>
      <p:sp>
        <p:nvSpPr>
          <p:cNvPr id="131089" name="AutoShape 17"/>
          <p:cNvSpPr>
            <a:spLocks noChangeArrowheads="1"/>
          </p:cNvSpPr>
          <p:nvPr/>
        </p:nvSpPr>
        <p:spPr bwMode="auto">
          <a:xfrm>
            <a:off x="2819400" y="1476294"/>
            <a:ext cx="1524000" cy="1295400"/>
          </a:xfrm>
          <a:prstGeom prst="star8">
            <a:avLst>
              <a:gd name="adj" fmla="val 38250"/>
            </a:avLst>
          </a:prstGeom>
          <a:solidFill>
            <a:srgbClr val="99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/>
              <a:t>Notable</a:t>
            </a:r>
          </a:p>
          <a:p>
            <a:r>
              <a:rPr lang="en-US" sz="2000" b="1"/>
              <a:t>TIG</a:t>
            </a:r>
          </a:p>
        </p:txBody>
      </p:sp>
    </p:spTree>
  </p:cSld>
  <p:clrMapOvr>
    <a:masterClrMapping/>
  </p:clrMapOvr>
  <p:transition>
    <p:pull/>
    <p:sndAc>
      <p:endSnd/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3D20ED40-78EC-4C26-9877-F64154DF98C8}" type="slidenum">
              <a:rPr lang="en-US"/>
              <a:pPr/>
              <a:t>29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Peter D. Vroom</a:t>
            </a:r>
            <a:br>
              <a:rPr lang="en-US">
                <a:solidFill>
                  <a:srgbClr val="3333FF"/>
                </a:solidFill>
              </a:rPr>
            </a:br>
            <a:r>
              <a:rPr lang="en-US">
                <a:solidFill>
                  <a:srgbClr val="3333FF"/>
                </a:solidFill>
              </a:rPr>
              <a:t>11 ~ 13 April 1903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4181475" cy="4495800"/>
          </a:xfrm>
        </p:spPr>
        <p:txBody>
          <a:bodyPr/>
          <a:lstStyle/>
          <a:p>
            <a:r>
              <a:rPr lang="en-US" dirty="0"/>
              <a:t>TIG for only </a:t>
            </a:r>
            <a:r>
              <a:rPr lang="en-US" i="1" dirty="0">
                <a:solidFill>
                  <a:srgbClr val="FF0000"/>
                </a:solidFill>
              </a:rPr>
              <a:t>three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days</a:t>
            </a:r>
            <a:r>
              <a:rPr lang="en-US" dirty="0"/>
              <a:t> (promoted to BG and TIG, then retired the following day)</a:t>
            </a:r>
          </a:p>
          <a:p>
            <a:endParaRPr lang="en-US" dirty="0"/>
          </a:p>
          <a:p>
            <a:r>
              <a:rPr lang="en-US" dirty="0"/>
              <a:t>Joined the IG staff as a major in 1888</a:t>
            </a:r>
          </a:p>
          <a:p>
            <a:pPr>
              <a:buClr>
                <a:srgbClr val="FF3300"/>
              </a:buClr>
            </a:pPr>
            <a:endParaRPr lang="en-US" dirty="0"/>
          </a:p>
        </p:txBody>
      </p:sp>
      <p:pic>
        <p:nvPicPr>
          <p:cNvPr id="133127" name="Picture 7" descr="PD Vroom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08525" y="1752600"/>
            <a:ext cx="4079875" cy="4495800"/>
          </a:xfrm>
          <a:noFill/>
          <a:ln/>
        </p:spPr>
      </p:pic>
      <p:sp>
        <p:nvSpPr>
          <p:cNvPr id="133128" name="AutoShape 8"/>
          <p:cNvSpPr>
            <a:spLocks noChangeArrowheads="1"/>
          </p:cNvSpPr>
          <p:nvPr/>
        </p:nvSpPr>
        <p:spPr bwMode="auto">
          <a:xfrm>
            <a:off x="3657600" y="3352800"/>
            <a:ext cx="1524000" cy="1295400"/>
          </a:xfrm>
          <a:prstGeom prst="star8">
            <a:avLst>
              <a:gd name="adj" fmla="val 38250"/>
            </a:avLst>
          </a:prstGeom>
          <a:solidFill>
            <a:srgbClr val="99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/>
              <a:t>Notable</a:t>
            </a:r>
          </a:p>
          <a:p>
            <a:r>
              <a:rPr lang="en-US" sz="2000" b="1"/>
              <a:t>TIG</a:t>
            </a:r>
          </a:p>
        </p:txBody>
      </p:sp>
    </p:spTree>
  </p:cSld>
  <p:clrMapOvr>
    <a:masterClrMapping/>
  </p:clrMapOvr>
  <p:transition>
    <p:pull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362E8663-720D-43EA-899C-8C4939095B95}" type="slidenum">
              <a:rPr lang="en-US"/>
              <a:pPr/>
              <a:t>3</a:t>
            </a:fld>
            <a:endParaRPr 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086600" cy="1143000"/>
          </a:xfrm>
        </p:spPr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References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495800"/>
          </a:xfrm>
        </p:spPr>
        <p:txBody>
          <a:bodyPr/>
          <a:lstStyle/>
          <a:p>
            <a:r>
              <a:rPr lang="en-US" sz="2800" u="sng" dirty="0"/>
              <a:t>IG </a:t>
            </a:r>
            <a:r>
              <a:rPr lang="en-US" sz="2800" u="sng" dirty="0" smtClean="0"/>
              <a:t>Reference </a:t>
            </a:r>
            <a:r>
              <a:rPr lang="en-US" sz="2800" u="sng" dirty="0"/>
              <a:t>Guide</a:t>
            </a:r>
            <a:r>
              <a:rPr lang="en-US" sz="2800" dirty="0"/>
              <a:t>, Part 1, History of the U.S. Army Inspector General</a:t>
            </a:r>
          </a:p>
          <a:p>
            <a:r>
              <a:rPr lang="en-US" sz="2800" u="sng" dirty="0"/>
              <a:t>The Inspectors General of the U.S. Army:  1777 – 1903</a:t>
            </a:r>
            <a:r>
              <a:rPr lang="en-US" sz="2800" dirty="0"/>
              <a:t>, David A. Clary and Joseph W.A. Whitehorne</a:t>
            </a:r>
          </a:p>
          <a:p>
            <a:r>
              <a:rPr lang="en-US" sz="2800" u="sng" dirty="0"/>
              <a:t>The Inspectors General of the U.S. Army:  1903 – 1939</a:t>
            </a:r>
            <a:r>
              <a:rPr lang="en-US" sz="2800" dirty="0"/>
              <a:t>, Joseph W.A. Whitehorne</a:t>
            </a:r>
          </a:p>
          <a:p>
            <a:endParaRPr lang="en-US" sz="2800" dirty="0"/>
          </a:p>
          <a:p>
            <a:pPr algn="ctr"/>
            <a:r>
              <a:rPr lang="en-US" sz="2000" u="sng" dirty="0">
                <a:solidFill>
                  <a:srgbClr val="3333FF"/>
                </a:solidFill>
              </a:rPr>
              <a:t>http://tigs-online.ignet.army.mil/tigu_online/History.htm</a:t>
            </a:r>
          </a:p>
          <a:p>
            <a:endParaRPr lang="en-US" sz="2000" dirty="0"/>
          </a:p>
        </p:txBody>
      </p:sp>
    </p:spTree>
  </p:cSld>
  <p:clrMapOvr>
    <a:masterClrMapping/>
  </p:clrMapOvr>
  <p:transition>
    <p:pull/>
    <p:sndAc>
      <p:endSnd/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A95274D9-9A05-428F-AFA5-9707BA007DD2}" type="slidenum">
              <a:rPr lang="en-US"/>
              <a:pPr/>
              <a:t>30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086600" cy="1143000"/>
          </a:xfrm>
        </p:spPr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1898 ~ 1914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4495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/>
              <a:t>Inspected regiments deploying to the Philippine Insurrection – poor results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Established a systematic inspectorate in the Philippine Islands</a:t>
            </a:r>
          </a:p>
          <a:p>
            <a:pPr>
              <a:lnSpc>
                <a:spcPct val="120000"/>
              </a:lnSpc>
            </a:pPr>
            <a:r>
              <a:rPr lang="en-US" sz="2800" dirty="0" err="1"/>
              <a:t>Elihu</a:t>
            </a:r>
            <a:r>
              <a:rPr lang="en-US" sz="2800" dirty="0"/>
              <a:t> Root (Secretary of War) Reforms – Field IG ideas sought and acted upon; focus was on training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Field inspections of units (vice garrison)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EECF07CA-B4B6-487C-AFFA-BC35851976AB}" type="slidenum">
              <a:rPr lang="en-US"/>
              <a:pPr/>
              <a:t>31</a:t>
            </a:fld>
            <a:endParaRPr lang="en-US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86600" cy="1143000"/>
          </a:xfrm>
        </p:spPr>
        <p:txBody>
          <a:bodyPr/>
          <a:lstStyle/>
          <a:p>
            <a:r>
              <a:rPr lang="en-US" sz="4000" dirty="0">
                <a:solidFill>
                  <a:srgbClr val="3333FF"/>
                </a:solidFill>
              </a:rPr>
              <a:t>1914 ~ 1920</a:t>
            </a:r>
            <a:br>
              <a:rPr lang="en-US" sz="4000" dirty="0">
                <a:solidFill>
                  <a:srgbClr val="3333FF"/>
                </a:solidFill>
              </a:rPr>
            </a:br>
            <a:r>
              <a:rPr lang="en-US" sz="4000" dirty="0">
                <a:solidFill>
                  <a:srgbClr val="3333FF"/>
                </a:solidFill>
              </a:rPr>
              <a:t>World War I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9144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General Pershing relied heavily on his IG, MG Brewster, to address issues and concerns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IGs in France highly centralized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Effectiveness based on a close relationship with the American Expeditionary Force commander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79</a:t>
            </a:r>
            <a:r>
              <a:rPr lang="en-US" sz="2800" baseline="30000" dirty="0"/>
              <a:t>th</a:t>
            </a:r>
            <a:r>
              <a:rPr lang="en-US" sz="2800" dirty="0"/>
              <a:t> Division IG was instrumental in addressing health and welfare issues affecting Soldiers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Systemic inspection of support agencies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IGs </a:t>
            </a:r>
            <a:r>
              <a:rPr lang="en-US" sz="2800" dirty="0" smtClean="0"/>
              <a:t>addressed </a:t>
            </a:r>
            <a:r>
              <a:rPr lang="en-US" sz="2800" dirty="0"/>
              <a:t>morale, welfare, and discipline issues in Russia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Friction with allies, including Law of War violations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BE1CA4FF-83C8-4117-8C92-90712ACCCD93}" type="slidenum">
              <a:rPr lang="en-US"/>
              <a:pPr/>
              <a:t>32</a:t>
            </a:fld>
            <a:endParaRPr lang="en-US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3333FF"/>
                </a:solidFill>
              </a:rPr>
              <a:t>Hugh Drum</a:t>
            </a:r>
            <a:br>
              <a:rPr lang="en-US" sz="3600">
                <a:solidFill>
                  <a:srgbClr val="3333FF"/>
                </a:solidFill>
              </a:rPr>
            </a:br>
            <a:r>
              <a:rPr lang="en-US" sz="3600">
                <a:solidFill>
                  <a:srgbClr val="3333FF"/>
                </a:solidFill>
              </a:rPr>
              <a:t>January 1930 ~ November 1931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81200"/>
            <a:ext cx="4191000" cy="32004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Former Commander</a:t>
            </a:r>
          </a:p>
          <a:p>
            <a:pPr>
              <a:buFontTx/>
              <a:buNone/>
            </a:pPr>
            <a:r>
              <a:rPr lang="en-US" dirty="0"/>
              <a:t>of the First Army</a:t>
            </a:r>
          </a:p>
          <a:p>
            <a:pPr>
              <a:buFontTx/>
              <a:buNone/>
            </a:pPr>
            <a:r>
              <a:rPr lang="en-US" dirty="0"/>
              <a:t>and the</a:t>
            </a:r>
          </a:p>
          <a:p>
            <a:pPr>
              <a:buFontTx/>
              <a:buNone/>
            </a:pPr>
            <a:r>
              <a:rPr lang="en-US" dirty="0"/>
              <a:t>Eastern Defense</a:t>
            </a:r>
          </a:p>
          <a:p>
            <a:pPr>
              <a:buFontTx/>
              <a:buNone/>
            </a:pPr>
            <a:r>
              <a:rPr lang="en-US" dirty="0"/>
              <a:t>Command during </a:t>
            </a:r>
          </a:p>
          <a:p>
            <a:pPr>
              <a:buFontTx/>
              <a:buNone/>
            </a:pPr>
            <a:r>
              <a:rPr lang="en-US" dirty="0"/>
              <a:t>World War II</a:t>
            </a:r>
          </a:p>
        </p:txBody>
      </p:sp>
      <p:pic>
        <p:nvPicPr>
          <p:cNvPr id="643076" name="Picture 4" descr="Hugh Drum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866418"/>
            <a:ext cx="3667125" cy="4381982"/>
          </a:xfrm>
          <a:noFill/>
          <a:ln/>
        </p:spPr>
      </p:pic>
      <p:sp>
        <p:nvSpPr>
          <p:cNvPr id="643077" name="AutoShape 5"/>
          <p:cNvSpPr>
            <a:spLocks noChangeArrowheads="1"/>
          </p:cNvSpPr>
          <p:nvPr/>
        </p:nvSpPr>
        <p:spPr bwMode="auto">
          <a:xfrm>
            <a:off x="7239000" y="4953000"/>
            <a:ext cx="1524000" cy="1295400"/>
          </a:xfrm>
          <a:prstGeom prst="star8">
            <a:avLst>
              <a:gd name="adj" fmla="val 38250"/>
            </a:avLst>
          </a:prstGeom>
          <a:solidFill>
            <a:srgbClr val="99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/>
              <a:t>Notable</a:t>
            </a:r>
          </a:p>
          <a:p>
            <a:r>
              <a:rPr lang="en-US" sz="2000" b="1"/>
              <a:t>TIG</a:t>
            </a:r>
          </a:p>
        </p:txBody>
      </p:sp>
    </p:spTree>
  </p:cSld>
  <p:clrMapOvr>
    <a:masterClrMapping/>
  </p:clrMapOvr>
  <p:transition>
    <p:pull/>
    <p:sndAc>
      <p:endSnd/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47EC410F-DF94-4025-8F1D-D992A371B3C7}" type="slidenum">
              <a:rPr lang="en-US"/>
              <a:pPr/>
              <a:t>33</a:t>
            </a:fld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3333FF"/>
                </a:solidFill>
              </a:rPr>
              <a:t>1940 ~ 1945</a:t>
            </a:r>
            <a:br>
              <a:rPr lang="en-US" sz="4000">
                <a:solidFill>
                  <a:srgbClr val="3333FF"/>
                </a:solidFill>
              </a:rPr>
            </a:br>
            <a:r>
              <a:rPr lang="en-US" sz="4000">
                <a:solidFill>
                  <a:srgbClr val="3333FF"/>
                </a:solidFill>
              </a:rPr>
              <a:t>World War II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8991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1940 ~  Commanding Generals down to division level allocated an IG under their direct control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During WWII IG mission grew in importance and scope</a:t>
            </a:r>
            <a:r>
              <a:rPr lang="en-US" sz="2800" dirty="0"/>
              <a:t> (mobilization, inspections, investigations)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Dachau investigation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Around 3,000 </a:t>
            </a:r>
            <a:r>
              <a:rPr lang="en-US" sz="2800" dirty="0"/>
              <a:t>IGs around the </a:t>
            </a:r>
            <a:r>
              <a:rPr lang="en-US" sz="2800" dirty="0" smtClean="0"/>
              <a:t>world by 1945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Postwar ~ </a:t>
            </a:r>
            <a:r>
              <a:rPr lang="en-US" sz="2800" dirty="0">
                <a:solidFill>
                  <a:srgbClr val="3333FF"/>
                </a:solidFill>
              </a:rPr>
              <a:t>Assistance function</a:t>
            </a:r>
            <a:r>
              <a:rPr lang="en-US" sz="2800" dirty="0"/>
              <a:t> emerges: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In one year the Army demobilized from nine million to a few hundred thousand!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Soldiers complained they weren’t being discharged quickly enough.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A4DFEF01-CB39-4675-83D5-80E37963902F}" type="slidenum">
              <a:rPr lang="en-US"/>
              <a:pPr/>
              <a:t>34</a:t>
            </a:fld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7086600" cy="1143000"/>
          </a:xfrm>
        </p:spPr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1950</a:t>
            </a: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76200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Army Reorganization Act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Inspector General's Department renamed Office of the Inspector General (</a:t>
            </a:r>
            <a:r>
              <a:rPr lang="en-US" sz="2400" dirty="0">
                <a:solidFill>
                  <a:srgbClr val="FF0000"/>
                </a:solidFill>
              </a:rPr>
              <a:t>OTIG</a:t>
            </a:r>
            <a:r>
              <a:rPr lang="en-US" sz="2400" dirty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TIG was now: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Responsible</a:t>
            </a:r>
            <a:r>
              <a:rPr lang="en-US" dirty="0"/>
              <a:t> to Chief of Staff, Army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Responsive </a:t>
            </a:r>
            <a:r>
              <a:rPr lang="en-US" dirty="0"/>
              <a:t>to Secretary of the Army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Charged with inquiring </a:t>
            </a:r>
            <a:r>
              <a:rPr lang="en-US" dirty="0"/>
              <a:t>into and </a:t>
            </a:r>
            <a:r>
              <a:rPr lang="en-US" dirty="0" smtClean="0"/>
              <a:t>reporting </a:t>
            </a:r>
            <a:r>
              <a:rPr lang="en-US" dirty="0"/>
              <a:t>upon the </a:t>
            </a:r>
            <a:r>
              <a:rPr lang="en-US" dirty="0" smtClean="0"/>
              <a:t>discipline, efficiency</a:t>
            </a:r>
            <a:r>
              <a:rPr lang="en-US" dirty="0"/>
              <a:t>, and economy of the Army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Focused </a:t>
            </a:r>
            <a:r>
              <a:rPr lang="en-US" dirty="0"/>
              <a:t>on training and combat readiness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A6314D26-AA45-4915-8D62-5066EEBB73D0}" type="slidenum">
              <a:rPr lang="en-US"/>
              <a:pPr/>
              <a:t>35</a:t>
            </a:fld>
            <a:endParaRPr lang="en-US"/>
          </a:p>
        </p:txBody>
      </p:sp>
      <p:sp>
        <p:nvSpPr>
          <p:cNvPr id="11571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086600" cy="1143000"/>
          </a:xfrm>
        </p:spPr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The Early 1950s</a:t>
            </a:r>
          </a:p>
        </p:txBody>
      </p:sp>
      <p:sp>
        <p:nvSpPr>
          <p:cNvPr id="11571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1952: </a:t>
            </a:r>
            <a:r>
              <a:rPr lang="en-US" dirty="0">
                <a:solidFill>
                  <a:srgbClr val="FF0000"/>
                </a:solidFill>
              </a:rPr>
              <a:t>IG training </a:t>
            </a:r>
            <a:r>
              <a:rPr lang="en-US" dirty="0"/>
              <a:t>begins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 Previously, the </a:t>
            </a:r>
            <a:r>
              <a:rPr lang="en-US" dirty="0" smtClean="0"/>
              <a:t>IG </a:t>
            </a:r>
            <a:r>
              <a:rPr lang="en-US" dirty="0"/>
              <a:t>Department distributed instructional material to each IG in the form of inspection and investigation guides, handbooks, and procedural material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1953: Legal case resulted in the classification of IG data as having restricted access and use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54EF343D-95A9-4512-B2CE-ED20725554B6}" type="slidenum">
              <a:rPr lang="en-US"/>
              <a:pPr/>
              <a:t>36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086600" cy="1143000"/>
          </a:xfrm>
        </p:spPr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The Late 1950s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1956:  Secretary of the Army placed technical proficiency inspections of Army atomic organizations under IG jurisdiction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1957: IG qualifications formally codified in the first AR 20-1, dated 29 January 1957: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Highest caliber of Army officers with special qualifications: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000" dirty="0"/>
              <a:t>Mature with broad military experience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/>
              <a:t>Had not previously completed a normal three-year tour as an IG and had the moral and personal traits necessary for a position of dignity and prestige </a:t>
            </a:r>
          </a:p>
          <a:p>
            <a:pPr>
              <a:lnSpc>
                <a:spcPct val="90000"/>
              </a:lnSpc>
              <a:buClr>
                <a:srgbClr val="FF3300"/>
              </a:buClr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462D8060-AE15-46A5-A53A-B573A28E9BC5}" type="slidenum">
              <a:rPr lang="en-US"/>
              <a:pPr/>
              <a:t>37</a:t>
            </a:fld>
            <a:endParaRPr lang="en-US"/>
          </a:p>
        </p:txBody>
      </p:sp>
      <p:sp>
        <p:nvSpPr>
          <p:cNvPr id="1198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086600" cy="1143000"/>
          </a:xfrm>
        </p:spPr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The 1960s</a:t>
            </a:r>
          </a:p>
        </p:txBody>
      </p:sp>
      <p:sp>
        <p:nvSpPr>
          <p:cNvPr id="1198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495800"/>
          </a:xfrm>
        </p:spPr>
        <p:txBody>
          <a:bodyPr/>
          <a:lstStyle/>
          <a:p>
            <a:r>
              <a:rPr lang="en-US" sz="2800" dirty="0"/>
              <a:t>1960: First standardized Inspector General Action Process (</a:t>
            </a:r>
            <a:r>
              <a:rPr lang="en-US" sz="2800" dirty="0">
                <a:solidFill>
                  <a:srgbClr val="FF0000"/>
                </a:solidFill>
              </a:rPr>
              <a:t>IGAP</a:t>
            </a:r>
            <a:r>
              <a:rPr lang="en-US" sz="2800" dirty="0"/>
              <a:t>) published in</a:t>
            </a:r>
          </a:p>
          <a:p>
            <a:pPr>
              <a:buFontTx/>
              <a:buNone/>
            </a:pPr>
            <a:r>
              <a:rPr lang="en-US" sz="2800" dirty="0"/>
              <a:t>	IG Technical Bulletin #4</a:t>
            </a:r>
          </a:p>
          <a:p>
            <a:r>
              <a:rPr lang="en-US" sz="2800" dirty="0"/>
              <a:t>1961: IG course of instruction presented to groups composed entirely of foreign officers (Republic of Korea Army officers in Seoul, Korea, and Nationalist Chinese Army Officers in Taipei, Formosa)</a:t>
            </a:r>
          </a:p>
          <a:p>
            <a:r>
              <a:rPr lang="en-US" sz="2800" dirty="0"/>
              <a:t>1969: Vietnam and the My Lai inquiry</a:t>
            </a:r>
          </a:p>
          <a:p>
            <a:pPr>
              <a:buClr>
                <a:srgbClr val="FF3300"/>
              </a:buClr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120A3202-FAF3-4331-A1A0-F902551A802F}" type="slidenum">
              <a:rPr lang="en-US"/>
              <a:pPr/>
              <a:t>38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543800" cy="1143000"/>
          </a:xfrm>
        </p:spPr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Late 1970s ~ Today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05800" cy="4800600"/>
          </a:xfrm>
        </p:spPr>
        <p:txBody>
          <a:bodyPr/>
          <a:lstStyle/>
          <a:p>
            <a:r>
              <a:rPr lang="en-US" sz="2400" dirty="0"/>
              <a:t>Focus shifted from compliance to systemic inspection </a:t>
            </a:r>
            <a:r>
              <a:rPr lang="en-US" sz="2400" dirty="0" smtClean="0"/>
              <a:t>methodology</a:t>
            </a:r>
            <a:endParaRPr lang="en-US" sz="2400" dirty="0"/>
          </a:p>
          <a:p>
            <a:r>
              <a:rPr lang="en-US" sz="2400" dirty="0"/>
              <a:t>IG system became </a:t>
            </a:r>
            <a:r>
              <a:rPr lang="en-US" sz="2400" dirty="0" smtClean="0"/>
              <a:t>automated</a:t>
            </a:r>
            <a:endParaRPr lang="en-US" sz="2400" dirty="0"/>
          </a:p>
          <a:p>
            <a:r>
              <a:rPr lang="en-US" sz="2400" dirty="0"/>
              <a:t>1986: Goldwater-Nichols Reorganization Act reversed the IG section of the 1950 Army Reorganization Act and changed IG reporting </a:t>
            </a:r>
            <a:r>
              <a:rPr lang="en-US" sz="2400" dirty="0" smtClean="0"/>
              <a:t>chain  </a:t>
            </a:r>
            <a:endParaRPr lang="en-US" sz="2400" dirty="0"/>
          </a:p>
          <a:p>
            <a:r>
              <a:rPr lang="en-US" sz="2400" dirty="0"/>
              <a:t>TIG became</a:t>
            </a:r>
            <a:r>
              <a:rPr lang="en-US" sz="2400" dirty="0" smtClean="0"/>
              <a:t>:</a:t>
            </a:r>
            <a:endParaRPr lang="en-US" sz="2400" dirty="0"/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u="sng" dirty="0">
                <a:solidFill>
                  <a:srgbClr val="FF0000"/>
                </a:solidFill>
              </a:rPr>
              <a:t>Responsible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to the Secretary of the </a:t>
            </a:r>
            <a:r>
              <a:rPr lang="en-US" sz="2400" dirty="0" smtClean="0"/>
              <a:t>Army</a:t>
            </a:r>
            <a:endParaRPr lang="en-US" sz="2400" dirty="0"/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u="sng" dirty="0">
                <a:solidFill>
                  <a:srgbClr val="FF0000"/>
                </a:solidFill>
              </a:rPr>
              <a:t>Responsive</a:t>
            </a:r>
            <a:r>
              <a:rPr lang="en-US" sz="2400" b="0" dirty="0"/>
              <a:t> </a:t>
            </a:r>
            <a:r>
              <a:rPr lang="en-US" sz="2400" dirty="0"/>
              <a:t>to the Chief of Staff, </a:t>
            </a:r>
            <a:r>
              <a:rPr lang="en-US" sz="2400" dirty="0" smtClean="0"/>
              <a:t>Army</a:t>
            </a:r>
            <a:endParaRPr lang="en-US" sz="2400" dirty="0"/>
          </a:p>
          <a:p>
            <a:r>
              <a:rPr lang="en-US" sz="2400" dirty="0"/>
              <a:t>1999: The first IG SGM is appointed as TIG’s senior enlisted advisor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0AE33050-60DD-459C-84D5-E352627EC190}" type="slidenum">
              <a:rPr lang="en-US"/>
              <a:pPr/>
              <a:t>39</a:t>
            </a:fld>
            <a:endParaRPr lang="en-US"/>
          </a:p>
        </p:txBody>
      </p:sp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81428"/>
            <a:ext cx="7467600" cy="1143000"/>
          </a:xfrm>
        </p:spPr>
        <p:txBody>
          <a:bodyPr/>
          <a:lstStyle/>
          <a:p>
            <a:r>
              <a:rPr lang="en-US" sz="3600" dirty="0">
                <a:solidFill>
                  <a:srgbClr val="3333FF"/>
                </a:solidFill>
              </a:rPr>
              <a:t>Richard G. </a:t>
            </a:r>
            <a:r>
              <a:rPr lang="en-US" sz="3600" dirty="0" err="1">
                <a:solidFill>
                  <a:srgbClr val="3333FF"/>
                </a:solidFill>
              </a:rPr>
              <a:t>Trefry</a:t>
            </a:r>
            <a:r>
              <a:rPr lang="en-US" sz="3600" dirty="0">
                <a:solidFill>
                  <a:srgbClr val="3333FF"/>
                </a:solidFill>
              </a:rPr>
              <a:t/>
            </a:r>
            <a:br>
              <a:rPr lang="en-US" sz="3600" dirty="0">
                <a:solidFill>
                  <a:srgbClr val="3333FF"/>
                </a:solidFill>
              </a:rPr>
            </a:br>
            <a:r>
              <a:rPr lang="en-US" sz="3200" dirty="0">
                <a:solidFill>
                  <a:srgbClr val="3333FF"/>
                </a:solidFill>
              </a:rPr>
              <a:t>November 1977 ~ September 1983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57165"/>
            <a:ext cx="4191000" cy="474345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Most significant TIG since von Steuben</a:t>
            </a:r>
          </a:p>
          <a:p>
            <a:r>
              <a:rPr lang="en-US" sz="2400" dirty="0"/>
              <a:t>Changed the Army IG inspections paradigm from compliance to systemic</a:t>
            </a:r>
          </a:p>
          <a:p>
            <a:r>
              <a:rPr lang="en-US" sz="2400" dirty="0"/>
              <a:t>Created TIGS </a:t>
            </a:r>
            <a:r>
              <a:rPr lang="en-US" sz="2400" dirty="0" smtClean="0"/>
              <a:t>in 1983 and </a:t>
            </a:r>
            <a:r>
              <a:rPr lang="en-US" sz="2400" dirty="0"/>
              <a:t>required training for all Army IGs</a:t>
            </a:r>
          </a:p>
          <a:p>
            <a:r>
              <a:rPr lang="en-US" sz="2400" dirty="0"/>
              <a:t> Developed and instituted the Army IG </a:t>
            </a:r>
            <a:r>
              <a:rPr lang="en-US" sz="2400" dirty="0" smtClean="0"/>
              <a:t>oath in 1981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47175" name="Picture 7" descr="LTG Tref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3455988" cy="4438650"/>
          </a:xfrm>
          <a:prstGeom prst="rect">
            <a:avLst/>
          </a:prstGeom>
          <a:noFill/>
        </p:spPr>
      </p:pic>
      <p:sp>
        <p:nvSpPr>
          <p:cNvPr id="647173" name="AutoShape 5"/>
          <p:cNvSpPr>
            <a:spLocks noChangeArrowheads="1"/>
          </p:cNvSpPr>
          <p:nvPr/>
        </p:nvSpPr>
        <p:spPr bwMode="auto">
          <a:xfrm>
            <a:off x="2819400" y="1524000"/>
            <a:ext cx="1524000" cy="1295400"/>
          </a:xfrm>
          <a:prstGeom prst="star8">
            <a:avLst>
              <a:gd name="adj" fmla="val 38250"/>
            </a:avLst>
          </a:prstGeom>
          <a:solidFill>
            <a:srgbClr val="99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/>
              <a:t>Notable</a:t>
            </a:r>
          </a:p>
          <a:p>
            <a:r>
              <a:rPr lang="en-US" sz="2000" b="1"/>
              <a:t>TIG</a:t>
            </a:r>
          </a:p>
        </p:txBody>
      </p:sp>
    </p:spTree>
  </p:cSld>
  <p:clrMapOvr>
    <a:masterClrMapping/>
  </p:clrMapOvr>
  <p:transition>
    <p:pull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BA8FDAB0-8305-4020-A353-FC66556C0202}" type="slidenum">
              <a:rPr lang="en-US"/>
              <a:pPr/>
              <a:t>4</a:t>
            </a:fld>
            <a:endParaRPr lang="en-US"/>
          </a:p>
        </p:txBody>
      </p:sp>
      <p:sp>
        <p:nvSpPr>
          <p:cNvPr id="8272" name="Rectangle 80"/>
          <p:cNvSpPr>
            <a:spLocks noGrp="1" noChangeArrowheads="1"/>
          </p:cNvSpPr>
          <p:nvPr>
            <p:ph type="title"/>
          </p:nvPr>
        </p:nvSpPr>
        <p:spPr>
          <a:xfrm>
            <a:off x="1143000" y="243114"/>
            <a:ext cx="7086600" cy="1143000"/>
          </a:xfrm>
        </p:spPr>
        <p:txBody>
          <a:bodyPr/>
          <a:lstStyle/>
          <a:p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Enabling Learning </a:t>
            </a: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Objectives (ELO)</a:t>
            </a:r>
            <a:endParaRPr lang="en-US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73" name="Rectangle 81"/>
          <p:cNvSpPr>
            <a:spLocks noGrp="1" noChangeArrowheads="1"/>
          </p:cNvSpPr>
          <p:nvPr>
            <p:ph type="body" sz="half" idx="2"/>
          </p:nvPr>
        </p:nvSpPr>
        <p:spPr>
          <a:xfrm>
            <a:off x="674687" y="1524000"/>
            <a:ext cx="7935913" cy="5029200"/>
          </a:xfrm>
        </p:spPr>
        <p:txBody>
          <a:bodyPr/>
          <a:lstStyle/>
          <a:p>
            <a:pPr marL="514350" indent="-514350" algn="ctr">
              <a:spcBef>
                <a:spcPts val="0"/>
              </a:spcBef>
              <a:buNone/>
            </a:pPr>
            <a:r>
              <a:rPr lang="en-US" sz="2800" dirty="0" smtClean="0"/>
              <a:t>Reference: Advance Sheets, page 4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Describe </a:t>
            </a:r>
            <a:r>
              <a:rPr lang="en-US" sz="2800" dirty="0"/>
              <a:t>the origins of the IG </a:t>
            </a:r>
            <a:r>
              <a:rPr lang="en-US" sz="2800" dirty="0" smtClean="0"/>
              <a:t>system</a:t>
            </a:r>
          </a:p>
          <a:p>
            <a:pPr marL="514350" indent="-514350">
              <a:spcBef>
                <a:spcPts val="0"/>
              </a:spcBef>
              <a:buNone/>
            </a:pPr>
            <a:endParaRPr lang="en-US" sz="2800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2"/>
            </a:pPr>
            <a:r>
              <a:rPr lang="en-US" sz="2800" dirty="0"/>
              <a:t>Describe the reasons why von Steuben was the first effective </a:t>
            </a:r>
            <a:r>
              <a:rPr lang="en-US" sz="2800" dirty="0" smtClean="0"/>
              <a:t>IG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2"/>
            </a:pPr>
            <a:endParaRPr lang="en-US" sz="2800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2"/>
            </a:pPr>
            <a:r>
              <a:rPr lang="en-US" sz="2800" dirty="0"/>
              <a:t>Describe the von Steuben model and why IGs adhere to that model </a:t>
            </a:r>
            <a:r>
              <a:rPr lang="en-US" sz="2800" dirty="0" smtClean="0"/>
              <a:t>today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2"/>
            </a:pPr>
            <a:endParaRPr lang="en-US" sz="2800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2"/>
            </a:pPr>
            <a:r>
              <a:rPr lang="en-US" sz="2800" dirty="0"/>
              <a:t>Describe the meaning of the IG crest</a:t>
            </a: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924800" y="210456"/>
            <a:ext cx="1612900" cy="1219200"/>
            <a:chOff x="7987901" y="228600"/>
            <a:chExt cx="1613299" cy="1219200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7987901" y="228600"/>
              <a:ext cx="1232205" cy="1219200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8331559" y="777167"/>
              <a:ext cx="1269641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400" b="1" i="1" dirty="0" smtClean="0">
                  <a:latin typeface="Tempus Sans ITC" pitchFamily="82" charset="0"/>
                </a:rPr>
                <a:t>ELO</a:t>
              </a:r>
              <a:endParaRPr lang="en-US" sz="1400" b="1" i="1" dirty="0">
                <a:latin typeface="Tempus Sans ITC" pitchFamily="82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1889FDBB-98CF-45B8-AE9B-F0D61F742E02}" type="slidenum">
              <a:rPr lang="en-US"/>
              <a:pPr/>
              <a:t>40</a:t>
            </a:fld>
            <a:endParaRPr lang="en-US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5228"/>
            <a:ext cx="7086600" cy="1143000"/>
          </a:xfrm>
        </p:spPr>
        <p:txBody>
          <a:bodyPr/>
          <a:lstStyle/>
          <a:p>
            <a:r>
              <a:rPr lang="en-US" sz="4000" dirty="0">
                <a:solidFill>
                  <a:srgbClr val="3333FF"/>
                </a:solidFill>
              </a:rPr>
              <a:t>Race Relations </a:t>
            </a:r>
            <a:br>
              <a:rPr lang="en-US" sz="4000" dirty="0">
                <a:solidFill>
                  <a:srgbClr val="3333FF"/>
                </a:solidFill>
              </a:rPr>
            </a:br>
            <a:r>
              <a:rPr lang="en-US" sz="2400" dirty="0">
                <a:solidFill>
                  <a:srgbClr val="3333FF"/>
                </a:solidFill>
              </a:rPr>
              <a:t>A Checkered History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6629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1838 - Cherokee removal and the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  “Trail of Tears”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1906 - 25</a:t>
            </a:r>
            <a:r>
              <a:rPr lang="en-US" sz="2800" baseline="30000" dirty="0"/>
              <a:t>th</a:t>
            </a:r>
            <a:r>
              <a:rPr lang="en-US" sz="2800" dirty="0"/>
              <a:t> Infantry Regiment Brownsville, Texas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1918 - Special Investigation of </a:t>
            </a: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	black </a:t>
            </a:r>
            <a:r>
              <a:rPr lang="en-US" sz="2800" dirty="0"/>
              <a:t>officers in the 370</a:t>
            </a:r>
            <a:r>
              <a:rPr lang="en-US" sz="2800" baseline="30000" dirty="0"/>
              <a:t>th</a:t>
            </a:r>
            <a:r>
              <a:rPr lang="en-US" sz="2800" dirty="0"/>
              <a:t> and 372</a:t>
            </a:r>
            <a:r>
              <a:rPr lang="en-US" sz="2800" baseline="30000" dirty="0"/>
              <a:t>nd</a:t>
            </a:r>
            <a:r>
              <a:rPr lang="en-US" sz="2800" dirty="0"/>
              <a:t> Infantry Regiments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WWII - BG Benjamin O. Davis assigned as Deputy The Inspector General with a special assignment to monitor race relations in the ETO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</a:p>
          <a:p>
            <a:pPr>
              <a:lnSpc>
                <a:spcPct val="80000"/>
              </a:lnSpc>
              <a:buClr>
                <a:srgbClr val="FF3300"/>
              </a:buClr>
            </a:pP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49220" name="Picture 4" descr="dav_sr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5638" y="3819525"/>
            <a:ext cx="1875246" cy="2581275"/>
          </a:xfrm>
          <a:prstGeom prst="rect">
            <a:avLst/>
          </a:prstGeom>
          <a:noFill/>
        </p:spPr>
      </p:pic>
      <p:pic>
        <p:nvPicPr>
          <p:cNvPr id="649221" name="Picture 5" descr="trr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622000"/>
            <a:ext cx="2362200" cy="157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17F3D952-ECA8-4BF2-8F1D-F99242B09A7D}" type="slidenum">
              <a:rPr lang="en-US"/>
              <a:pPr/>
              <a:t>41</a:t>
            </a:fld>
            <a:endParaRPr lang="en-US"/>
          </a:p>
        </p:txBody>
      </p:sp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Henry Doctor, Jr.</a:t>
            </a:r>
            <a:br>
              <a:rPr lang="en-US">
                <a:solidFill>
                  <a:srgbClr val="3333FF"/>
                </a:solidFill>
              </a:rPr>
            </a:br>
            <a:r>
              <a:rPr lang="en-US">
                <a:solidFill>
                  <a:srgbClr val="3333FF"/>
                </a:solidFill>
              </a:rPr>
              <a:t>July 1986 ~ July 1989</a:t>
            </a:r>
          </a:p>
        </p:txBody>
      </p:sp>
      <p:pic>
        <p:nvPicPr>
          <p:cNvPr id="651267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828800"/>
            <a:ext cx="3581400" cy="4343400"/>
          </a:xfrm>
        </p:spPr>
      </p:pic>
      <p:sp>
        <p:nvSpPr>
          <p:cNvPr id="65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7725" y="1752600"/>
            <a:ext cx="4181475" cy="4495800"/>
          </a:xfrm>
        </p:spPr>
        <p:txBody>
          <a:bodyPr/>
          <a:lstStyle/>
          <a:p>
            <a:r>
              <a:rPr lang="en-US" sz="2800" dirty="0"/>
              <a:t> First </a:t>
            </a:r>
            <a:r>
              <a:rPr lang="en-US" sz="2800" dirty="0" smtClean="0"/>
              <a:t>African American </a:t>
            </a:r>
            <a:r>
              <a:rPr lang="en-US" sz="2800" dirty="0"/>
              <a:t>TIG</a:t>
            </a:r>
          </a:p>
          <a:p>
            <a:endParaRPr lang="en-US" sz="2800" dirty="0"/>
          </a:p>
          <a:p>
            <a:r>
              <a:rPr lang="en-US" sz="2800" dirty="0"/>
              <a:t>Former Commanding General, 2nd Infantry Division, Eighth United States Army, Korea </a:t>
            </a:r>
          </a:p>
        </p:txBody>
      </p:sp>
      <p:sp>
        <p:nvSpPr>
          <p:cNvPr id="651269" name="AutoShape 5"/>
          <p:cNvSpPr>
            <a:spLocks noChangeArrowheads="1"/>
          </p:cNvSpPr>
          <p:nvPr/>
        </p:nvSpPr>
        <p:spPr bwMode="auto">
          <a:xfrm>
            <a:off x="7620000" y="1447800"/>
            <a:ext cx="1524000" cy="1295400"/>
          </a:xfrm>
          <a:prstGeom prst="star8">
            <a:avLst>
              <a:gd name="adj" fmla="val 38250"/>
            </a:avLst>
          </a:prstGeom>
          <a:solidFill>
            <a:srgbClr val="99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/>
              <a:t>Notable</a:t>
            </a:r>
          </a:p>
          <a:p>
            <a:r>
              <a:rPr lang="en-US" sz="2000" b="1"/>
              <a:t>TIG</a:t>
            </a:r>
          </a:p>
        </p:txBody>
      </p:sp>
    </p:spTree>
  </p:cSld>
  <p:clrMapOvr>
    <a:masterClrMapping/>
  </p:clrMapOvr>
  <p:transition>
    <p:pull/>
    <p:sndAc>
      <p:endSnd/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17F3D952-ECA8-4BF2-8F1D-F99242B09A7D}" type="slidenum">
              <a:rPr lang="en-US"/>
              <a:pPr/>
              <a:t>42</a:t>
            </a:fld>
            <a:endParaRPr lang="en-US"/>
          </a:p>
        </p:txBody>
      </p:sp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Evelyn “Pat” Foote</a:t>
            </a:r>
            <a:r>
              <a:rPr lang="en-US" dirty="0">
                <a:solidFill>
                  <a:srgbClr val="3333FF"/>
                </a:solidFill>
              </a:rPr>
              <a:t/>
            </a:r>
            <a:br>
              <a:rPr lang="en-US" dirty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June </a:t>
            </a:r>
            <a:r>
              <a:rPr lang="en-US" dirty="0">
                <a:solidFill>
                  <a:srgbClr val="3333FF"/>
                </a:solidFill>
              </a:rPr>
              <a:t>1986 ~ July </a:t>
            </a:r>
            <a:r>
              <a:rPr lang="en-US" dirty="0" smtClean="0">
                <a:solidFill>
                  <a:srgbClr val="3333FF"/>
                </a:solidFill>
              </a:rPr>
              <a:t>1988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65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752600"/>
            <a:ext cx="4648200" cy="4495800"/>
          </a:xfrm>
        </p:spPr>
        <p:txBody>
          <a:bodyPr/>
          <a:lstStyle/>
          <a:p>
            <a:r>
              <a:rPr lang="en-US" sz="2400" dirty="0" smtClean="0"/>
              <a:t>First female </a:t>
            </a:r>
            <a:r>
              <a:rPr lang="en-US" sz="2400" i="1" dirty="0" smtClean="0">
                <a:solidFill>
                  <a:srgbClr val="0000FF"/>
                </a:solidFill>
              </a:rPr>
              <a:t>DTIG</a:t>
            </a:r>
            <a:endParaRPr lang="en-US" sz="2400" i="1" dirty="0">
              <a:solidFill>
                <a:srgbClr val="0000FF"/>
              </a:solidFill>
            </a:endParaRPr>
          </a:p>
          <a:p>
            <a:pPr>
              <a:buNone/>
            </a:pPr>
            <a:endParaRPr lang="en-US" sz="2400" dirty="0"/>
          </a:p>
          <a:p>
            <a:r>
              <a:rPr lang="en-US" sz="2400" dirty="0" smtClean="0"/>
              <a:t>First female commander of Fort Belvoir (1988–1989)</a:t>
            </a:r>
          </a:p>
          <a:p>
            <a:endParaRPr lang="en-US" sz="2400" dirty="0" smtClean="0"/>
          </a:p>
          <a:p>
            <a:r>
              <a:rPr lang="en-US" sz="2400" dirty="0" smtClean="0"/>
              <a:t>Joined the Army in 1960 as part of the Women’s Army Corps (WAC)</a:t>
            </a:r>
          </a:p>
          <a:p>
            <a:endParaRPr lang="en-US" sz="2400" dirty="0" smtClean="0"/>
          </a:p>
          <a:p>
            <a:r>
              <a:rPr lang="en-US" sz="2400" dirty="0" smtClean="0"/>
              <a:t>Retired as a Brigadier General in September 1989 </a:t>
            </a:r>
            <a:endParaRPr lang="en-US" sz="2400" dirty="0"/>
          </a:p>
        </p:txBody>
      </p:sp>
      <p:pic>
        <p:nvPicPr>
          <p:cNvPr id="8" name="Picture 7" descr="BG Foo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828800"/>
            <a:ext cx="3352800" cy="4470400"/>
          </a:xfrm>
          <a:prstGeom prst="rect">
            <a:avLst/>
          </a:prstGeom>
        </p:spPr>
      </p:pic>
      <p:sp>
        <p:nvSpPr>
          <p:cNvPr id="651269" name="AutoShape 5"/>
          <p:cNvSpPr>
            <a:spLocks noChangeArrowheads="1"/>
          </p:cNvSpPr>
          <p:nvPr/>
        </p:nvSpPr>
        <p:spPr bwMode="auto">
          <a:xfrm>
            <a:off x="2971800" y="1524000"/>
            <a:ext cx="1524000" cy="1295400"/>
          </a:xfrm>
          <a:prstGeom prst="star8">
            <a:avLst>
              <a:gd name="adj" fmla="val 38250"/>
            </a:avLst>
          </a:prstGeom>
          <a:solidFill>
            <a:srgbClr val="99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/>
              <a:t>Notable</a:t>
            </a:r>
          </a:p>
          <a:p>
            <a:r>
              <a:rPr lang="en-US" sz="2000" b="1" dirty="0" smtClean="0"/>
              <a:t>DTIG</a:t>
            </a:r>
            <a:endParaRPr lang="en-US" sz="2000" b="1" dirty="0"/>
          </a:p>
        </p:txBody>
      </p:sp>
    </p:spTree>
  </p:cSld>
  <p:clrMapOvr>
    <a:masterClrMapping/>
  </p:clrMapOvr>
  <p:transition>
    <p:pull/>
    <p:sndAc>
      <p:endSnd/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76ED2965-F904-4DEE-A7BC-1DBB55BE7ABF}" type="slidenum">
              <a:rPr lang="en-US"/>
              <a:pPr/>
              <a:t>43</a:t>
            </a:fld>
            <a:endParaRPr 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7086600" cy="1143000"/>
          </a:xfrm>
        </p:spPr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Today’s IG System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534400" cy="4495800"/>
          </a:xfrm>
        </p:spPr>
        <p:txBody>
          <a:bodyPr/>
          <a:lstStyle/>
          <a:p>
            <a:pPr>
              <a:lnSpc>
                <a:spcPct val="90000"/>
              </a:lnSpc>
              <a:buSzPct val="90000"/>
            </a:pPr>
            <a:r>
              <a:rPr lang="en-US" dirty="0"/>
              <a:t>Inspections</a:t>
            </a:r>
          </a:p>
          <a:p>
            <a:pPr>
              <a:lnSpc>
                <a:spcPct val="90000"/>
              </a:lnSpc>
              <a:buSzPct val="90000"/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SzPct val="90000"/>
            </a:pPr>
            <a:r>
              <a:rPr lang="en-US" dirty="0"/>
              <a:t>Assistance</a:t>
            </a:r>
          </a:p>
          <a:p>
            <a:pPr>
              <a:lnSpc>
                <a:spcPct val="90000"/>
              </a:lnSpc>
              <a:buSzPct val="90000"/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SzPct val="90000"/>
            </a:pPr>
            <a:r>
              <a:rPr lang="en-US" dirty="0"/>
              <a:t>Investigations</a:t>
            </a:r>
          </a:p>
          <a:p>
            <a:pPr>
              <a:lnSpc>
                <a:spcPct val="90000"/>
              </a:lnSpc>
              <a:buSzPct val="90000"/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SzPct val="90000"/>
            </a:pPr>
            <a:r>
              <a:rPr lang="en-US" dirty="0"/>
              <a:t>Teaching and Training</a:t>
            </a:r>
          </a:p>
        </p:txBody>
      </p:sp>
      <p:grpSp>
        <p:nvGrpSpPr>
          <p:cNvPr id="502788" name="Group 4"/>
          <p:cNvGrpSpPr>
            <a:grpSpLocks/>
          </p:cNvGrpSpPr>
          <p:nvPr/>
        </p:nvGrpSpPr>
        <p:grpSpPr bwMode="auto">
          <a:xfrm rot="-129976">
            <a:off x="5077689" y="2502307"/>
            <a:ext cx="3429000" cy="2516188"/>
            <a:chOff x="1092" y="871"/>
            <a:chExt cx="3576" cy="2579"/>
          </a:xfrm>
        </p:grpSpPr>
        <p:sp>
          <p:nvSpPr>
            <p:cNvPr id="502789" name="Freeform 5"/>
            <p:cNvSpPr>
              <a:spLocks/>
            </p:cNvSpPr>
            <p:nvPr/>
          </p:nvSpPr>
          <p:spPr bwMode="auto">
            <a:xfrm>
              <a:off x="1396" y="978"/>
              <a:ext cx="380" cy="365"/>
            </a:xfrm>
            <a:custGeom>
              <a:avLst/>
              <a:gdLst/>
              <a:ahLst/>
              <a:cxnLst>
                <a:cxn ang="0">
                  <a:pos x="252" y="46"/>
                </a:cxn>
                <a:cxn ang="0">
                  <a:pos x="269" y="63"/>
                </a:cxn>
                <a:cxn ang="0">
                  <a:pos x="287" y="80"/>
                </a:cxn>
                <a:cxn ang="0">
                  <a:pos x="305" y="96"/>
                </a:cxn>
                <a:cxn ang="0">
                  <a:pos x="321" y="115"/>
                </a:cxn>
                <a:cxn ang="0">
                  <a:pos x="337" y="133"/>
                </a:cxn>
                <a:cxn ang="0">
                  <a:pos x="351" y="149"/>
                </a:cxn>
                <a:cxn ang="0">
                  <a:pos x="363" y="163"/>
                </a:cxn>
                <a:cxn ang="0">
                  <a:pos x="372" y="174"/>
                </a:cxn>
                <a:cxn ang="0">
                  <a:pos x="376" y="183"/>
                </a:cxn>
                <a:cxn ang="0">
                  <a:pos x="379" y="185"/>
                </a:cxn>
                <a:cxn ang="0">
                  <a:pos x="252" y="364"/>
                </a:cxn>
                <a:cxn ang="0">
                  <a:pos x="252" y="364"/>
                </a:cxn>
                <a:cxn ang="0">
                  <a:pos x="248" y="364"/>
                </a:cxn>
                <a:cxn ang="0">
                  <a:pos x="241" y="359"/>
                </a:cxn>
                <a:cxn ang="0">
                  <a:pos x="229" y="356"/>
                </a:cxn>
                <a:cxn ang="0">
                  <a:pos x="213" y="349"/>
                </a:cxn>
                <a:cxn ang="0">
                  <a:pos x="193" y="340"/>
                </a:cxn>
                <a:cxn ang="0">
                  <a:pos x="172" y="328"/>
                </a:cxn>
                <a:cxn ang="0">
                  <a:pos x="149" y="317"/>
                </a:cxn>
                <a:cxn ang="0">
                  <a:pos x="126" y="303"/>
                </a:cxn>
                <a:cxn ang="0">
                  <a:pos x="103" y="285"/>
                </a:cxn>
                <a:cxn ang="0">
                  <a:pos x="80" y="269"/>
                </a:cxn>
                <a:cxn ang="0">
                  <a:pos x="80" y="269"/>
                </a:cxn>
                <a:cxn ang="0">
                  <a:pos x="77" y="267"/>
                </a:cxn>
                <a:cxn ang="0">
                  <a:pos x="77" y="265"/>
                </a:cxn>
                <a:cxn ang="0">
                  <a:pos x="77" y="265"/>
                </a:cxn>
                <a:cxn ang="0">
                  <a:pos x="80" y="267"/>
                </a:cxn>
                <a:cxn ang="0">
                  <a:pos x="80" y="269"/>
                </a:cxn>
                <a:cxn ang="0">
                  <a:pos x="80" y="269"/>
                </a:cxn>
                <a:cxn ang="0">
                  <a:pos x="67" y="260"/>
                </a:cxn>
                <a:cxn ang="0">
                  <a:pos x="54" y="252"/>
                </a:cxn>
                <a:cxn ang="0">
                  <a:pos x="41" y="241"/>
                </a:cxn>
                <a:cxn ang="0">
                  <a:pos x="31" y="232"/>
                </a:cxn>
                <a:cxn ang="0">
                  <a:pos x="23" y="218"/>
                </a:cxn>
                <a:cxn ang="0">
                  <a:pos x="14" y="206"/>
                </a:cxn>
                <a:cxn ang="0">
                  <a:pos x="8" y="191"/>
                </a:cxn>
                <a:cxn ang="0">
                  <a:pos x="4" y="177"/>
                </a:cxn>
                <a:cxn ang="0">
                  <a:pos x="2" y="16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2" y="122"/>
                </a:cxn>
                <a:cxn ang="0">
                  <a:pos x="8" y="98"/>
                </a:cxn>
                <a:cxn ang="0">
                  <a:pos x="16" y="78"/>
                </a:cxn>
                <a:cxn ang="0">
                  <a:pos x="29" y="59"/>
                </a:cxn>
                <a:cxn ang="0">
                  <a:pos x="41" y="41"/>
                </a:cxn>
                <a:cxn ang="0">
                  <a:pos x="61" y="27"/>
                </a:cxn>
                <a:cxn ang="0">
                  <a:pos x="77" y="15"/>
                </a:cxn>
                <a:cxn ang="0">
                  <a:pos x="98" y="6"/>
                </a:cxn>
                <a:cxn ang="0">
                  <a:pos x="121" y="2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58" y="0"/>
                </a:cxn>
                <a:cxn ang="0">
                  <a:pos x="170" y="2"/>
                </a:cxn>
                <a:cxn ang="0">
                  <a:pos x="183" y="4"/>
                </a:cxn>
                <a:cxn ang="0">
                  <a:pos x="193" y="6"/>
                </a:cxn>
                <a:cxn ang="0">
                  <a:pos x="206" y="13"/>
                </a:cxn>
                <a:cxn ang="0">
                  <a:pos x="214" y="16"/>
                </a:cxn>
                <a:cxn ang="0">
                  <a:pos x="225" y="23"/>
                </a:cxn>
                <a:cxn ang="0">
                  <a:pos x="236" y="31"/>
                </a:cxn>
                <a:cxn ang="0">
                  <a:pos x="243" y="38"/>
                </a:cxn>
                <a:cxn ang="0">
                  <a:pos x="252" y="46"/>
                </a:cxn>
                <a:cxn ang="0">
                  <a:pos x="252" y="46"/>
                </a:cxn>
              </a:cxnLst>
              <a:rect l="0" t="0" r="r" b="b"/>
              <a:pathLst>
                <a:path w="380" h="365">
                  <a:moveTo>
                    <a:pt x="252" y="46"/>
                  </a:moveTo>
                  <a:lnTo>
                    <a:pt x="269" y="63"/>
                  </a:lnTo>
                  <a:lnTo>
                    <a:pt x="287" y="80"/>
                  </a:lnTo>
                  <a:lnTo>
                    <a:pt x="305" y="96"/>
                  </a:lnTo>
                  <a:lnTo>
                    <a:pt x="321" y="115"/>
                  </a:lnTo>
                  <a:lnTo>
                    <a:pt x="337" y="133"/>
                  </a:lnTo>
                  <a:lnTo>
                    <a:pt x="351" y="149"/>
                  </a:lnTo>
                  <a:lnTo>
                    <a:pt x="363" y="163"/>
                  </a:lnTo>
                  <a:lnTo>
                    <a:pt x="372" y="174"/>
                  </a:lnTo>
                  <a:lnTo>
                    <a:pt x="376" y="183"/>
                  </a:lnTo>
                  <a:lnTo>
                    <a:pt x="379" y="185"/>
                  </a:lnTo>
                  <a:lnTo>
                    <a:pt x="252" y="364"/>
                  </a:lnTo>
                  <a:lnTo>
                    <a:pt x="252" y="364"/>
                  </a:lnTo>
                  <a:lnTo>
                    <a:pt x="248" y="364"/>
                  </a:lnTo>
                  <a:lnTo>
                    <a:pt x="241" y="359"/>
                  </a:lnTo>
                  <a:lnTo>
                    <a:pt x="229" y="356"/>
                  </a:lnTo>
                  <a:lnTo>
                    <a:pt x="213" y="349"/>
                  </a:lnTo>
                  <a:lnTo>
                    <a:pt x="193" y="340"/>
                  </a:lnTo>
                  <a:lnTo>
                    <a:pt x="172" y="328"/>
                  </a:lnTo>
                  <a:lnTo>
                    <a:pt x="149" y="317"/>
                  </a:lnTo>
                  <a:lnTo>
                    <a:pt x="126" y="303"/>
                  </a:lnTo>
                  <a:lnTo>
                    <a:pt x="103" y="285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77" y="265"/>
                  </a:lnTo>
                  <a:lnTo>
                    <a:pt x="80" y="267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67" y="260"/>
                  </a:lnTo>
                  <a:lnTo>
                    <a:pt x="54" y="252"/>
                  </a:lnTo>
                  <a:lnTo>
                    <a:pt x="41" y="241"/>
                  </a:lnTo>
                  <a:lnTo>
                    <a:pt x="31" y="232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1"/>
                  </a:lnTo>
                  <a:lnTo>
                    <a:pt x="4" y="177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2"/>
                  </a:lnTo>
                  <a:lnTo>
                    <a:pt x="8" y="98"/>
                  </a:lnTo>
                  <a:lnTo>
                    <a:pt x="16" y="78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7" y="15"/>
                  </a:lnTo>
                  <a:lnTo>
                    <a:pt x="98" y="6"/>
                  </a:lnTo>
                  <a:lnTo>
                    <a:pt x="121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3" y="38"/>
                  </a:lnTo>
                  <a:lnTo>
                    <a:pt x="252" y="46"/>
                  </a:lnTo>
                  <a:lnTo>
                    <a:pt x="252" y="4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90" name="Freeform 6"/>
            <p:cNvSpPr>
              <a:spLocks/>
            </p:cNvSpPr>
            <p:nvPr/>
          </p:nvSpPr>
          <p:spPr bwMode="auto">
            <a:xfrm>
              <a:off x="1396" y="978"/>
              <a:ext cx="380" cy="365"/>
            </a:xfrm>
            <a:custGeom>
              <a:avLst/>
              <a:gdLst/>
              <a:ahLst/>
              <a:cxnLst>
                <a:cxn ang="0">
                  <a:pos x="252" y="46"/>
                </a:cxn>
                <a:cxn ang="0">
                  <a:pos x="269" y="63"/>
                </a:cxn>
                <a:cxn ang="0">
                  <a:pos x="287" y="80"/>
                </a:cxn>
                <a:cxn ang="0">
                  <a:pos x="305" y="96"/>
                </a:cxn>
                <a:cxn ang="0">
                  <a:pos x="321" y="115"/>
                </a:cxn>
                <a:cxn ang="0">
                  <a:pos x="337" y="133"/>
                </a:cxn>
                <a:cxn ang="0">
                  <a:pos x="351" y="149"/>
                </a:cxn>
                <a:cxn ang="0">
                  <a:pos x="363" y="163"/>
                </a:cxn>
                <a:cxn ang="0">
                  <a:pos x="372" y="174"/>
                </a:cxn>
                <a:cxn ang="0">
                  <a:pos x="376" y="183"/>
                </a:cxn>
                <a:cxn ang="0">
                  <a:pos x="379" y="185"/>
                </a:cxn>
                <a:cxn ang="0">
                  <a:pos x="252" y="364"/>
                </a:cxn>
                <a:cxn ang="0">
                  <a:pos x="252" y="364"/>
                </a:cxn>
                <a:cxn ang="0">
                  <a:pos x="248" y="364"/>
                </a:cxn>
                <a:cxn ang="0">
                  <a:pos x="241" y="359"/>
                </a:cxn>
                <a:cxn ang="0">
                  <a:pos x="229" y="356"/>
                </a:cxn>
                <a:cxn ang="0">
                  <a:pos x="213" y="349"/>
                </a:cxn>
                <a:cxn ang="0">
                  <a:pos x="193" y="340"/>
                </a:cxn>
                <a:cxn ang="0">
                  <a:pos x="172" y="328"/>
                </a:cxn>
                <a:cxn ang="0">
                  <a:pos x="149" y="317"/>
                </a:cxn>
                <a:cxn ang="0">
                  <a:pos x="126" y="303"/>
                </a:cxn>
                <a:cxn ang="0">
                  <a:pos x="103" y="285"/>
                </a:cxn>
                <a:cxn ang="0">
                  <a:pos x="80" y="269"/>
                </a:cxn>
                <a:cxn ang="0">
                  <a:pos x="80" y="269"/>
                </a:cxn>
                <a:cxn ang="0">
                  <a:pos x="77" y="267"/>
                </a:cxn>
                <a:cxn ang="0">
                  <a:pos x="77" y="265"/>
                </a:cxn>
                <a:cxn ang="0">
                  <a:pos x="77" y="265"/>
                </a:cxn>
                <a:cxn ang="0">
                  <a:pos x="80" y="267"/>
                </a:cxn>
                <a:cxn ang="0">
                  <a:pos x="80" y="269"/>
                </a:cxn>
                <a:cxn ang="0">
                  <a:pos x="80" y="269"/>
                </a:cxn>
                <a:cxn ang="0">
                  <a:pos x="67" y="260"/>
                </a:cxn>
                <a:cxn ang="0">
                  <a:pos x="54" y="252"/>
                </a:cxn>
                <a:cxn ang="0">
                  <a:pos x="41" y="241"/>
                </a:cxn>
                <a:cxn ang="0">
                  <a:pos x="31" y="232"/>
                </a:cxn>
                <a:cxn ang="0">
                  <a:pos x="23" y="218"/>
                </a:cxn>
                <a:cxn ang="0">
                  <a:pos x="14" y="206"/>
                </a:cxn>
                <a:cxn ang="0">
                  <a:pos x="8" y="191"/>
                </a:cxn>
                <a:cxn ang="0">
                  <a:pos x="4" y="177"/>
                </a:cxn>
                <a:cxn ang="0">
                  <a:pos x="2" y="16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2" y="122"/>
                </a:cxn>
                <a:cxn ang="0">
                  <a:pos x="8" y="98"/>
                </a:cxn>
                <a:cxn ang="0">
                  <a:pos x="16" y="78"/>
                </a:cxn>
                <a:cxn ang="0">
                  <a:pos x="29" y="59"/>
                </a:cxn>
                <a:cxn ang="0">
                  <a:pos x="41" y="41"/>
                </a:cxn>
                <a:cxn ang="0">
                  <a:pos x="61" y="27"/>
                </a:cxn>
                <a:cxn ang="0">
                  <a:pos x="77" y="15"/>
                </a:cxn>
                <a:cxn ang="0">
                  <a:pos x="98" y="6"/>
                </a:cxn>
                <a:cxn ang="0">
                  <a:pos x="121" y="2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58" y="0"/>
                </a:cxn>
                <a:cxn ang="0">
                  <a:pos x="170" y="2"/>
                </a:cxn>
                <a:cxn ang="0">
                  <a:pos x="183" y="4"/>
                </a:cxn>
                <a:cxn ang="0">
                  <a:pos x="193" y="6"/>
                </a:cxn>
                <a:cxn ang="0">
                  <a:pos x="206" y="13"/>
                </a:cxn>
                <a:cxn ang="0">
                  <a:pos x="214" y="16"/>
                </a:cxn>
                <a:cxn ang="0">
                  <a:pos x="225" y="23"/>
                </a:cxn>
                <a:cxn ang="0">
                  <a:pos x="236" y="31"/>
                </a:cxn>
                <a:cxn ang="0">
                  <a:pos x="243" y="38"/>
                </a:cxn>
                <a:cxn ang="0">
                  <a:pos x="252" y="46"/>
                </a:cxn>
                <a:cxn ang="0">
                  <a:pos x="252" y="46"/>
                </a:cxn>
              </a:cxnLst>
              <a:rect l="0" t="0" r="r" b="b"/>
              <a:pathLst>
                <a:path w="380" h="365">
                  <a:moveTo>
                    <a:pt x="252" y="46"/>
                  </a:moveTo>
                  <a:lnTo>
                    <a:pt x="269" y="63"/>
                  </a:lnTo>
                  <a:lnTo>
                    <a:pt x="287" y="80"/>
                  </a:lnTo>
                  <a:lnTo>
                    <a:pt x="305" y="96"/>
                  </a:lnTo>
                  <a:lnTo>
                    <a:pt x="321" y="115"/>
                  </a:lnTo>
                  <a:lnTo>
                    <a:pt x="337" y="133"/>
                  </a:lnTo>
                  <a:lnTo>
                    <a:pt x="351" y="149"/>
                  </a:lnTo>
                  <a:lnTo>
                    <a:pt x="363" y="163"/>
                  </a:lnTo>
                  <a:lnTo>
                    <a:pt x="372" y="174"/>
                  </a:lnTo>
                  <a:lnTo>
                    <a:pt x="376" y="183"/>
                  </a:lnTo>
                  <a:lnTo>
                    <a:pt x="379" y="185"/>
                  </a:lnTo>
                  <a:lnTo>
                    <a:pt x="252" y="364"/>
                  </a:lnTo>
                  <a:lnTo>
                    <a:pt x="252" y="364"/>
                  </a:lnTo>
                  <a:lnTo>
                    <a:pt x="248" y="364"/>
                  </a:lnTo>
                  <a:lnTo>
                    <a:pt x="241" y="359"/>
                  </a:lnTo>
                  <a:lnTo>
                    <a:pt x="229" y="356"/>
                  </a:lnTo>
                  <a:lnTo>
                    <a:pt x="213" y="349"/>
                  </a:lnTo>
                  <a:lnTo>
                    <a:pt x="193" y="340"/>
                  </a:lnTo>
                  <a:lnTo>
                    <a:pt x="172" y="328"/>
                  </a:lnTo>
                  <a:lnTo>
                    <a:pt x="149" y="317"/>
                  </a:lnTo>
                  <a:lnTo>
                    <a:pt x="126" y="303"/>
                  </a:lnTo>
                  <a:lnTo>
                    <a:pt x="103" y="285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77" y="265"/>
                  </a:lnTo>
                  <a:lnTo>
                    <a:pt x="80" y="267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67" y="260"/>
                  </a:lnTo>
                  <a:lnTo>
                    <a:pt x="54" y="252"/>
                  </a:lnTo>
                  <a:lnTo>
                    <a:pt x="41" y="241"/>
                  </a:lnTo>
                  <a:lnTo>
                    <a:pt x="31" y="232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1"/>
                  </a:lnTo>
                  <a:lnTo>
                    <a:pt x="4" y="177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2"/>
                  </a:lnTo>
                  <a:lnTo>
                    <a:pt x="8" y="98"/>
                  </a:lnTo>
                  <a:lnTo>
                    <a:pt x="16" y="78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7" y="15"/>
                  </a:lnTo>
                  <a:lnTo>
                    <a:pt x="98" y="6"/>
                  </a:lnTo>
                  <a:lnTo>
                    <a:pt x="121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3" y="38"/>
                  </a:lnTo>
                  <a:lnTo>
                    <a:pt x="252" y="46"/>
                  </a:lnTo>
                  <a:lnTo>
                    <a:pt x="252" y="4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91" name="Freeform 7"/>
            <p:cNvSpPr>
              <a:spLocks/>
            </p:cNvSpPr>
            <p:nvPr/>
          </p:nvSpPr>
          <p:spPr bwMode="auto">
            <a:xfrm>
              <a:off x="1492" y="1032"/>
              <a:ext cx="217" cy="268"/>
            </a:xfrm>
            <a:custGeom>
              <a:avLst/>
              <a:gdLst/>
              <a:ahLst/>
              <a:cxnLst>
                <a:cxn ang="0">
                  <a:pos x="133" y="151"/>
                </a:cxn>
                <a:cxn ang="0">
                  <a:pos x="211" y="48"/>
                </a:cxn>
                <a:cxn ang="0">
                  <a:pos x="211" y="48"/>
                </a:cxn>
                <a:cxn ang="0">
                  <a:pos x="216" y="37"/>
                </a:cxn>
                <a:cxn ang="0">
                  <a:pos x="216" y="27"/>
                </a:cxn>
                <a:cxn ang="0">
                  <a:pos x="216" y="16"/>
                </a:cxn>
                <a:cxn ang="0">
                  <a:pos x="209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1" y="0"/>
                </a:cxn>
                <a:cxn ang="0">
                  <a:pos x="181" y="0"/>
                </a:cxn>
                <a:cxn ang="0">
                  <a:pos x="173" y="2"/>
                </a:cxn>
                <a:cxn ang="0">
                  <a:pos x="165" y="8"/>
                </a:cxn>
                <a:cxn ang="0">
                  <a:pos x="158" y="16"/>
                </a:cxn>
                <a:cxn ang="0">
                  <a:pos x="82" y="115"/>
                </a:cxn>
                <a:cxn ang="0">
                  <a:pos x="11" y="212"/>
                </a:cxn>
                <a:cxn ang="0">
                  <a:pos x="11" y="212"/>
                </a:cxn>
                <a:cxn ang="0">
                  <a:pos x="2" y="220"/>
                </a:cxn>
                <a:cxn ang="0">
                  <a:pos x="0" y="230"/>
                </a:cxn>
                <a:cxn ang="0">
                  <a:pos x="0" y="241"/>
                </a:cxn>
                <a:cxn ang="0">
                  <a:pos x="2" y="250"/>
                </a:cxn>
                <a:cxn ang="0">
                  <a:pos x="6" y="258"/>
                </a:cxn>
                <a:cxn ang="0">
                  <a:pos x="6" y="258"/>
                </a:cxn>
                <a:cxn ang="0">
                  <a:pos x="15" y="264"/>
                </a:cxn>
                <a:cxn ang="0">
                  <a:pos x="25" y="267"/>
                </a:cxn>
                <a:cxn ang="0">
                  <a:pos x="36" y="264"/>
                </a:cxn>
                <a:cxn ang="0">
                  <a:pos x="46" y="262"/>
                </a:cxn>
                <a:cxn ang="0">
                  <a:pos x="55" y="256"/>
                </a:cxn>
                <a:cxn ang="0">
                  <a:pos x="133" y="151"/>
                </a:cxn>
                <a:cxn ang="0">
                  <a:pos x="133" y="151"/>
                </a:cxn>
              </a:cxnLst>
              <a:rect l="0" t="0" r="r" b="b"/>
              <a:pathLst>
                <a:path w="217" h="268">
                  <a:moveTo>
                    <a:pt x="133" y="151"/>
                  </a:moveTo>
                  <a:lnTo>
                    <a:pt x="211" y="48"/>
                  </a:lnTo>
                  <a:lnTo>
                    <a:pt x="211" y="48"/>
                  </a:lnTo>
                  <a:lnTo>
                    <a:pt x="216" y="37"/>
                  </a:lnTo>
                  <a:lnTo>
                    <a:pt x="216" y="27"/>
                  </a:lnTo>
                  <a:lnTo>
                    <a:pt x="216" y="16"/>
                  </a:lnTo>
                  <a:lnTo>
                    <a:pt x="209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1" y="0"/>
                  </a:lnTo>
                  <a:lnTo>
                    <a:pt x="181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2" y="115"/>
                  </a:lnTo>
                  <a:lnTo>
                    <a:pt x="11" y="212"/>
                  </a:lnTo>
                  <a:lnTo>
                    <a:pt x="11" y="212"/>
                  </a:lnTo>
                  <a:lnTo>
                    <a:pt x="2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6" y="258"/>
                  </a:lnTo>
                  <a:lnTo>
                    <a:pt x="6" y="258"/>
                  </a:lnTo>
                  <a:lnTo>
                    <a:pt x="15" y="264"/>
                  </a:lnTo>
                  <a:lnTo>
                    <a:pt x="25" y="267"/>
                  </a:lnTo>
                  <a:lnTo>
                    <a:pt x="36" y="264"/>
                  </a:lnTo>
                  <a:lnTo>
                    <a:pt x="46" y="262"/>
                  </a:lnTo>
                  <a:lnTo>
                    <a:pt x="55" y="256"/>
                  </a:lnTo>
                  <a:lnTo>
                    <a:pt x="133" y="151"/>
                  </a:lnTo>
                  <a:lnTo>
                    <a:pt x="133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92" name="Freeform 8"/>
            <p:cNvSpPr>
              <a:spLocks/>
            </p:cNvSpPr>
            <p:nvPr/>
          </p:nvSpPr>
          <p:spPr bwMode="auto">
            <a:xfrm>
              <a:off x="1492" y="1032"/>
              <a:ext cx="217" cy="268"/>
            </a:xfrm>
            <a:custGeom>
              <a:avLst/>
              <a:gdLst/>
              <a:ahLst/>
              <a:cxnLst>
                <a:cxn ang="0">
                  <a:pos x="133" y="151"/>
                </a:cxn>
                <a:cxn ang="0">
                  <a:pos x="211" y="48"/>
                </a:cxn>
                <a:cxn ang="0">
                  <a:pos x="211" y="48"/>
                </a:cxn>
                <a:cxn ang="0">
                  <a:pos x="216" y="37"/>
                </a:cxn>
                <a:cxn ang="0">
                  <a:pos x="216" y="27"/>
                </a:cxn>
                <a:cxn ang="0">
                  <a:pos x="216" y="16"/>
                </a:cxn>
                <a:cxn ang="0">
                  <a:pos x="209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1" y="0"/>
                </a:cxn>
                <a:cxn ang="0">
                  <a:pos x="181" y="0"/>
                </a:cxn>
                <a:cxn ang="0">
                  <a:pos x="173" y="2"/>
                </a:cxn>
                <a:cxn ang="0">
                  <a:pos x="165" y="8"/>
                </a:cxn>
                <a:cxn ang="0">
                  <a:pos x="158" y="16"/>
                </a:cxn>
                <a:cxn ang="0">
                  <a:pos x="82" y="115"/>
                </a:cxn>
                <a:cxn ang="0">
                  <a:pos x="11" y="212"/>
                </a:cxn>
                <a:cxn ang="0">
                  <a:pos x="11" y="212"/>
                </a:cxn>
                <a:cxn ang="0">
                  <a:pos x="2" y="220"/>
                </a:cxn>
                <a:cxn ang="0">
                  <a:pos x="0" y="230"/>
                </a:cxn>
                <a:cxn ang="0">
                  <a:pos x="0" y="241"/>
                </a:cxn>
                <a:cxn ang="0">
                  <a:pos x="2" y="250"/>
                </a:cxn>
                <a:cxn ang="0">
                  <a:pos x="6" y="258"/>
                </a:cxn>
                <a:cxn ang="0">
                  <a:pos x="6" y="258"/>
                </a:cxn>
                <a:cxn ang="0">
                  <a:pos x="15" y="264"/>
                </a:cxn>
                <a:cxn ang="0">
                  <a:pos x="25" y="267"/>
                </a:cxn>
                <a:cxn ang="0">
                  <a:pos x="36" y="264"/>
                </a:cxn>
                <a:cxn ang="0">
                  <a:pos x="46" y="262"/>
                </a:cxn>
                <a:cxn ang="0">
                  <a:pos x="55" y="256"/>
                </a:cxn>
                <a:cxn ang="0">
                  <a:pos x="133" y="151"/>
                </a:cxn>
                <a:cxn ang="0">
                  <a:pos x="133" y="151"/>
                </a:cxn>
              </a:cxnLst>
              <a:rect l="0" t="0" r="r" b="b"/>
              <a:pathLst>
                <a:path w="217" h="268">
                  <a:moveTo>
                    <a:pt x="133" y="151"/>
                  </a:moveTo>
                  <a:lnTo>
                    <a:pt x="211" y="48"/>
                  </a:lnTo>
                  <a:lnTo>
                    <a:pt x="211" y="48"/>
                  </a:lnTo>
                  <a:lnTo>
                    <a:pt x="216" y="37"/>
                  </a:lnTo>
                  <a:lnTo>
                    <a:pt x="216" y="27"/>
                  </a:lnTo>
                  <a:lnTo>
                    <a:pt x="216" y="16"/>
                  </a:lnTo>
                  <a:lnTo>
                    <a:pt x="209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1" y="0"/>
                  </a:lnTo>
                  <a:lnTo>
                    <a:pt x="181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2" y="115"/>
                  </a:lnTo>
                  <a:lnTo>
                    <a:pt x="11" y="212"/>
                  </a:lnTo>
                  <a:lnTo>
                    <a:pt x="11" y="212"/>
                  </a:lnTo>
                  <a:lnTo>
                    <a:pt x="2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6" y="258"/>
                  </a:lnTo>
                  <a:lnTo>
                    <a:pt x="6" y="258"/>
                  </a:lnTo>
                  <a:lnTo>
                    <a:pt x="15" y="264"/>
                  </a:lnTo>
                  <a:lnTo>
                    <a:pt x="25" y="267"/>
                  </a:lnTo>
                  <a:lnTo>
                    <a:pt x="36" y="264"/>
                  </a:lnTo>
                  <a:lnTo>
                    <a:pt x="46" y="262"/>
                  </a:lnTo>
                  <a:lnTo>
                    <a:pt x="55" y="256"/>
                  </a:lnTo>
                  <a:lnTo>
                    <a:pt x="133" y="151"/>
                  </a:lnTo>
                  <a:lnTo>
                    <a:pt x="133" y="1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93" name="Freeform 9"/>
            <p:cNvSpPr>
              <a:spLocks/>
            </p:cNvSpPr>
            <p:nvPr/>
          </p:nvSpPr>
          <p:spPr bwMode="auto">
            <a:xfrm>
              <a:off x="1540" y="1067"/>
              <a:ext cx="216" cy="268"/>
            </a:xfrm>
            <a:custGeom>
              <a:avLst/>
              <a:gdLst/>
              <a:ahLst/>
              <a:cxnLst>
                <a:cxn ang="0">
                  <a:pos x="132" y="151"/>
                </a:cxn>
                <a:cxn ang="0">
                  <a:pos x="210" y="48"/>
                </a:cxn>
                <a:cxn ang="0">
                  <a:pos x="210" y="48"/>
                </a:cxn>
                <a:cxn ang="0">
                  <a:pos x="215" y="40"/>
                </a:cxn>
                <a:cxn ang="0">
                  <a:pos x="215" y="27"/>
                </a:cxn>
                <a:cxn ang="0">
                  <a:pos x="215" y="19"/>
                </a:cxn>
                <a:cxn ang="0">
                  <a:pos x="208" y="10"/>
                </a:cxn>
                <a:cxn ang="0">
                  <a:pos x="201" y="2"/>
                </a:cxn>
                <a:cxn ang="0">
                  <a:pos x="201" y="2"/>
                </a:cxn>
                <a:cxn ang="0">
                  <a:pos x="191" y="0"/>
                </a:cxn>
                <a:cxn ang="0">
                  <a:pos x="180" y="0"/>
                </a:cxn>
                <a:cxn ang="0">
                  <a:pos x="172" y="2"/>
                </a:cxn>
                <a:cxn ang="0">
                  <a:pos x="164" y="8"/>
                </a:cxn>
                <a:cxn ang="0">
                  <a:pos x="157" y="19"/>
                </a:cxn>
                <a:cxn ang="0">
                  <a:pos x="82" y="116"/>
                </a:cxn>
                <a:cxn ang="0">
                  <a:pos x="8" y="213"/>
                </a:cxn>
                <a:cxn ang="0">
                  <a:pos x="8" y="213"/>
                </a:cxn>
                <a:cxn ang="0">
                  <a:pos x="2" y="220"/>
                </a:cxn>
                <a:cxn ang="0">
                  <a:pos x="0" y="231"/>
                </a:cxn>
                <a:cxn ang="0">
                  <a:pos x="0" y="242"/>
                </a:cxn>
                <a:cxn ang="0">
                  <a:pos x="2" y="250"/>
                </a:cxn>
                <a:cxn ang="0">
                  <a:pos x="6" y="259"/>
                </a:cxn>
                <a:cxn ang="0">
                  <a:pos x="6" y="259"/>
                </a:cxn>
                <a:cxn ang="0">
                  <a:pos x="15" y="265"/>
                </a:cxn>
                <a:cxn ang="0">
                  <a:pos x="25" y="267"/>
                </a:cxn>
                <a:cxn ang="0">
                  <a:pos x="36" y="267"/>
                </a:cxn>
                <a:cxn ang="0">
                  <a:pos x="46" y="263"/>
                </a:cxn>
                <a:cxn ang="0">
                  <a:pos x="54" y="257"/>
                </a:cxn>
                <a:cxn ang="0">
                  <a:pos x="132" y="151"/>
                </a:cxn>
                <a:cxn ang="0">
                  <a:pos x="132" y="151"/>
                </a:cxn>
              </a:cxnLst>
              <a:rect l="0" t="0" r="r" b="b"/>
              <a:pathLst>
                <a:path w="216" h="268">
                  <a:moveTo>
                    <a:pt x="132" y="151"/>
                  </a:moveTo>
                  <a:lnTo>
                    <a:pt x="210" y="48"/>
                  </a:lnTo>
                  <a:lnTo>
                    <a:pt x="210" y="48"/>
                  </a:lnTo>
                  <a:lnTo>
                    <a:pt x="215" y="40"/>
                  </a:lnTo>
                  <a:lnTo>
                    <a:pt x="215" y="27"/>
                  </a:lnTo>
                  <a:lnTo>
                    <a:pt x="215" y="19"/>
                  </a:lnTo>
                  <a:lnTo>
                    <a:pt x="208" y="10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0" y="0"/>
                  </a:lnTo>
                  <a:lnTo>
                    <a:pt x="172" y="2"/>
                  </a:lnTo>
                  <a:lnTo>
                    <a:pt x="164" y="8"/>
                  </a:lnTo>
                  <a:lnTo>
                    <a:pt x="157" y="19"/>
                  </a:lnTo>
                  <a:lnTo>
                    <a:pt x="82" y="116"/>
                  </a:lnTo>
                  <a:lnTo>
                    <a:pt x="8" y="213"/>
                  </a:lnTo>
                  <a:lnTo>
                    <a:pt x="8" y="213"/>
                  </a:lnTo>
                  <a:lnTo>
                    <a:pt x="2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2" y="250"/>
                  </a:lnTo>
                  <a:lnTo>
                    <a:pt x="6" y="259"/>
                  </a:lnTo>
                  <a:lnTo>
                    <a:pt x="6" y="259"/>
                  </a:lnTo>
                  <a:lnTo>
                    <a:pt x="15" y="265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6" y="263"/>
                  </a:lnTo>
                  <a:lnTo>
                    <a:pt x="54" y="257"/>
                  </a:lnTo>
                  <a:lnTo>
                    <a:pt x="132" y="151"/>
                  </a:lnTo>
                  <a:lnTo>
                    <a:pt x="132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94" name="Freeform 10"/>
            <p:cNvSpPr>
              <a:spLocks/>
            </p:cNvSpPr>
            <p:nvPr/>
          </p:nvSpPr>
          <p:spPr bwMode="auto">
            <a:xfrm>
              <a:off x="1540" y="1067"/>
              <a:ext cx="216" cy="268"/>
            </a:xfrm>
            <a:custGeom>
              <a:avLst/>
              <a:gdLst/>
              <a:ahLst/>
              <a:cxnLst>
                <a:cxn ang="0">
                  <a:pos x="132" y="151"/>
                </a:cxn>
                <a:cxn ang="0">
                  <a:pos x="210" y="48"/>
                </a:cxn>
                <a:cxn ang="0">
                  <a:pos x="210" y="48"/>
                </a:cxn>
                <a:cxn ang="0">
                  <a:pos x="215" y="40"/>
                </a:cxn>
                <a:cxn ang="0">
                  <a:pos x="215" y="27"/>
                </a:cxn>
                <a:cxn ang="0">
                  <a:pos x="215" y="19"/>
                </a:cxn>
                <a:cxn ang="0">
                  <a:pos x="208" y="10"/>
                </a:cxn>
                <a:cxn ang="0">
                  <a:pos x="201" y="2"/>
                </a:cxn>
                <a:cxn ang="0">
                  <a:pos x="201" y="2"/>
                </a:cxn>
                <a:cxn ang="0">
                  <a:pos x="191" y="0"/>
                </a:cxn>
                <a:cxn ang="0">
                  <a:pos x="180" y="0"/>
                </a:cxn>
                <a:cxn ang="0">
                  <a:pos x="172" y="2"/>
                </a:cxn>
                <a:cxn ang="0">
                  <a:pos x="164" y="8"/>
                </a:cxn>
                <a:cxn ang="0">
                  <a:pos x="157" y="19"/>
                </a:cxn>
                <a:cxn ang="0">
                  <a:pos x="82" y="116"/>
                </a:cxn>
                <a:cxn ang="0">
                  <a:pos x="8" y="213"/>
                </a:cxn>
                <a:cxn ang="0">
                  <a:pos x="8" y="213"/>
                </a:cxn>
                <a:cxn ang="0">
                  <a:pos x="2" y="220"/>
                </a:cxn>
                <a:cxn ang="0">
                  <a:pos x="0" y="231"/>
                </a:cxn>
                <a:cxn ang="0">
                  <a:pos x="0" y="242"/>
                </a:cxn>
                <a:cxn ang="0">
                  <a:pos x="2" y="250"/>
                </a:cxn>
                <a:cxn ang="0">
                  <a:pos x="6" y="259"/>
                </a:cxn>
                <a:cxn ang="0">
                  <a:pos x="6" y="259"/>
                </a:cxn>
                <a:cxn ang="0">
                  <a:pos x="15" y="265"/>
                </a:cxn>
                <a:cxn ang="0">
                  <a:pos x="25" y="267"/>
                </a:cxn>
                <a:cxn ang="0">
                  <a:pos x="36" y="267"/>
                </a:cxn>
                <a:cxn ang="0">
                  <a:pos x="46" y="263"/>
                </a:cxn>
                <a:cxn ang="0">
                  <a:pos x="54" y="257"/>
                </a:cxn>
                <a:cxn ang="0">
                  <a:pos x="132" y="151"/>
                </a:cxn>
                <a:cxn ang="0">
                  <a:pos x="132" y="151"/>
                </a:cxn>
              </a:cxnLst>
              <a:rect l="0" t="0" r="r" b="b"/>
              <a:pathLst>
                <a:path w="216" h="268">
                  <a:moveTo>
                    <a:pt x="132" y="151"/>
                  </a:moveTo>
                  <a:lnTo>
                    <a:pt x="210" y="48"/>
                  </a:lnTo>
                  <a:lnTo>
                    <a:pt x="210" y="48"/>
                  </a:lnTo>
                  <a:lnTo>
                    <a:pt x="215" y="40"/>
                  </a:lnTo>
                  <a:lnTo>
                    <a:pt x="215" y="27"/>
                  </a:lnTo>
                  <a:lnTo>
                    <a:pt x="215" y="19"/>
                  </a:lnTo>
                  <a:lnTo>
                    <a:pt x="208" y="10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0" y="0"/>
                  </a:lnTo>
                  <a:lnTo>
                    <a:pt x="172" y="2"/>
                  </a:lnTo>
                  <a:lnTo>
                    <a:pt x="164" y="8"/>
                  </a:lnTo>
                  <a:lnTo>
                    <a:pt x="157" y="19"/>
                  </a:lnTo>
                  <a:lnTo>
                    <a:pt x="82" y="116"/>
                  </a:lnTo>
                  <a:lnTo>
                    <a:pt x="8" y="213"/>
                  </a:lnTo>
                  <a:lnTo>
                    <a:pt x="8" y="213"/>
                  </a:lnTo>
                  <a:lnTo>
                    <a:pt x="2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2" y="250"/>
                  </a:lnTo>
                  <a:lnTo>
                    <a:pt x="6" y="259"/>
                  </a:lnTo>
                  <a:lnTo>
                    <a:pt x="6" y="259"/>
                  </a:lnTo>
                  <a:lnTo>
                    <a:pt x="15" y="265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6" y="263"/>
                  </a:lnTo>
                  <a:lnTo>
                    <a:pt x="54" y="257"/>
                  </a:lnTo>
                  <a:lnTo>
                    <a:pt x="132" y="151"/>
                  </a:lnTo>
                  <a:lnTo>
                    <a:pt x="132" y="1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95" name="Freeform 11"/>
            <p:cNvSpPr>
              <a:spLocks/>
            </p:cNvSpPr>
            <p:nvPr/>
          </p:nvSpPr>
          <p:spPr bwMode="auto">
            <a:xfrm>
              <a:off x="1587" y="1103"/>
              <a:ext cx="219" cy="268"/>
            </a:xfrm>
            <a:custGeom>
              <a:avLst/>
              <a:gdLst/>
              <a:ahLst/>
              <a:cxnLst>
                <a:cxn ang="0">
                  <a:pos x="133" y="153"/>
                </a:cxn>
                <a:cxn ang="0">
                  <a:pos x="213" y="50"/>
                </a:cxn>
                <a:cxn ang="0">
                  <a:pos x="213" y="50"/>
                </a:cxn>
                <a:cxn ang="0">
                  <a:pos x="218" y="39"/>
                </a:cxn>
                <a:cxn ang="0">
                  <a:pos x="218" y="29"/>
                </a:cxn>
                <a:cxn ang="0">
                  <a:pos x="215" y="18"/>
                </a:cxn>
                <a:cxn ang="0">
                  <a:pos x="211" y="10"/>
                </a:cxn>
                <a:cxn ang="0">
                  <a:pos x="202" y="4"/>
                </a:cxn>
                <a:cxn ang="0">
                  <a:pos x="202" y="4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5" y="4"/>
                </a:cxn>
                <a:cxn ang="0">
                  <a:pos x="167" y="10"/>
                </a:cxn>
                <a:cxn ang="0">
                  <a:pos x="160" y="18"/>
                </a:cxn>
                <a:cxn ang="0">
                  <a:pos x="84" y="115"/>
                </a:cxn>
                <a:cxn ang="0">
                  <a:pos x="11" y="214"/>
                </a:cxn>
                <a:cxn ang="0">
                  <a:pos x="11" y="214"/>
                </a:cxn>
                <a:cxn ang="0">
                  <a:pos x="4" y="223"/>
                </a:cxn>
                <a:cxn ang="0">
                  <a:pos x="0" y="232"/>
                </a:cxn>
                <a:cxn ang="0">
                  <a:pos x="0" y="241"/>
                </a:cxn>
                <a:cxn ang="0">
                  <a:pos x="4" y="252"/>
                </a:cxn>
                <a:cxn ang="0">
                  <a:pos x="8" y="260"/>
                </a:cxn>
                <a:cxn ang="0">
                  <a:pos x="8" y="260"/>
                </a:cxn>
                <a:cxn ang="0">
                  <a:pos x="17" y="267"/>
                </a:cxn>
                <a:cxn ang="0">
                  <a:pos x="27" y="267"/>
                </a:cxn>
                <a:cxn ang="0">
                  <a:pos x="38" y="267"/>
                </a:cxn>
                <a:cxn ang="0">
                  <a:pos x="46" y="262"/>
                </a:cxn>
                <a:cxn ang="0">
                  <a:pos x="57" y="256"/>
                </a:cxn>
                <a:cxn ang="0">
                  <a:pos x="133" y="153"/>
                </a:cxn>
                <a:cxn ang="0">
                  <a:pos x="133" y="153"/>
                </a:cxn>
              </a:cxnLst>
              <a:rect l="0" t="0" r="r" b="b"/>
              <a:pathLst>
                <a:path w="219" h="268">
                  <a:moveTo>
                    <a:pt x="133" y="153"/>
                  </a:moveTo>
                  <a:lnTo>
                    <a:pt x="213" y="50"/>
                  </a:lnTo>
                  <a:lnTo>
                    <a:pt x="213" y="50"/>
                  </a:lnTo>
                  <a:lnTo>
                    <a:pt x="218" y="39"/>
                  </a:lnTo>
                  <a:lnTo>
                    <a:pt x="218" y="29"/>
                  </a:lnTo>
                  <a:lnTo>
                    <a:pt x="215" y="18"/>
                  </a:lnTo>
                  <a:lnTo>
                    <a:pt x="211" y="10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4"/>
                  </a:lnTo>
                  <a:lnTo>
                    <a:pt x="167" y="10"/>
                  </a:lnTo>
                  <a:lnTo>
                    <a:pt x="160" y="18"/>
                  </a:lnTo>
                  <a:lnTo>
                    <a:pt x="84" y="115"/>
                  </a:lnTo>
                  <a:lnTo>
                    <a:pt x="11" y="214"/>
                  </a:lnTo>
                  <a:lnTo>
                    <a:pt x="11" y="214"/>
                  </a:lnTo>
                  <a:lnTo>
                    <a:pt x="4" y="223"/>
                  </a:lnTo>
                  <a:lnTo>
                    <a:pt x="0" y="232"/>
                  </a:lnTo>
                  <a:lnTo>
                    <a:pt x="0" y="241"/>
                  </a:lnTo>
                  <a:lnTo>
                    <a:pt x="4" y="252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17" y="267"/>
                  </a:lnTo>
                  <a:lnTo>
                    <a:pt x="27" y="267"/>
                  </a:lnTo>
                  <a:lnTo>
                    <a:pt x="38" y="267"/>
                  </a:lnTo>
                  <a:lnTo>
                    <a:pt x="46" y="262"/>
                  </a:lnTo>
                  <a:lnTo>
                    <a:pt x="57" y="256"/>
                  </a:lnTo>
                  <a:lnTo>
                    <a:pt x="133" y="153"/>
                  </a:lnTo>
                  <a:lnTo>
                    <a:pt x="133" y="15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96" name="Freeform 12"/>
            <p:cNvSpPr>
              <a:spLocks/>
            </p:cNvSpPr>
            <p:nvPr/>
          </p:nvSpPr>
          <p:spPr bwMode="auto">
            <a:xfrm>
              <a:off x="1587" y="1103"/>
              <a:ext cx="219" cy="268"/>
            </a:xfrm>
            <a:custGeom>
              <a:avLst/>
              <a:gdLst/>
              <a:ahLst/>
              <a:cxnLst>
                <a:cxn ang="0">
                  <a:pos x="133" y="153"/>
                </a:cxn>
                <a:cxn ang="0">
                  <a:pos x="213" y="50"/>
                </a:cxn>
                <a:cxn ang="0">
                  <a:pos x="213" y="50"/>
                </a:cxn>
                <a:cxn ang="0">
                  <a:pos x="218" y="39"/>
                </a:cxn>
                <a:cxn ang="0">
                  <a:pos x="218" y="29"/>
                </a:cxn>
                <a:cxn ang="0">
                  <a:pos x="215" y="18"/>
                </a:cxn>
                <a:cxn ang="0">
                  <a:pos x="211" y="10"/>
                </a:cxn>
                <a:cxn ang="0">
                  <a:pos x="202" y="4"/>
                </a:cxn>
                <a:cxn ang="0">
                  <a:pos x="202" y="4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5" y="4"/>
                </a:cxn>
                <a:cxn ang="0">
                  <a:pos x="167" y="10"/>
                </a:cxn>
                <a:cxn ang="0">
                  <a:pos x="160" y="18"/>
                </a:cxn>
                <a:cxn ang="0">
                  <a:pos x="84" y="115"/>
                </a:cxn>
                <a:cxn ang="0">
                  <a:pos x="11" y="214"/>
                </a:cxn>
                <a:cxn ang="0">
                  <a:pos x="11" y="214"/>
                </a:cxn>
                <a:cxn ang="0">
                  <a:pos x="4" y="223"/>
                </a:cxn>
                <a:cxn ang="0">
                  <a:pos x="0" y="232"/>
                </a:cxn>
                <a:cxn ang="0">
                  <a:pos x="0" y="241"/>
                </a:cxn>
                <a:cxn ang="0">
                  <a:pos x="4" y="252"/>
                </a:cxn>
                <a:cxn ang="0">
                  <a:pos x="8" y="260"/>
                </a:cxn>
                <a:cxn ang="0">
                  <a:pos x="8" y="260"/>
                </a:cxn>
                <a:cxn ang="0">
                  <a:pos x="17" y="267"/>
                </a:cxn>
                <a:cxn ang="0">
                  <a:pos x="27" y="267"/>
                </a:cxn>
                <a:cxn ang="0">
                  <a:pos x="38" y="267"/>
                </a:cxn>
                <a:cxn ang="0">
                  <a:pos x="46" y="262"/>
                </a:cxn>
                <a:cxn ang="0">
                  <a:pos x="57" y="256"/>
                </a:cxn>
                <a:cxn ang="0">
                  <a:pos x="133" y="153"/>
                </a:cxn>
                <a:cxn ang="0">
                  <a:pos x="133" y="153"/>
                </a:cxn>
              </a:cxnLst>
              <a:rect l="0" t="0" r="r" b="b"/>
              <a:pathLst>
                <a:path w="219" h="268">
                  <a:moveTo>
                    <a:pt x="133" y="153"/>
                  </a:moveTo>
                  <a:lnTo>
                    <a:pt x="213" y="50"/>
                  </a:lnTo>
                  <a:lnTo>
                    <a:pt x="213" y="50"/>
                  </a:lnTo>
                  <a:lnTo>
                    <a:pt x="218" y="39"/>
                  </a:lnTo>
                  <a:lnTo>
                    <a:pt x="218" y="29"/>
                  </a:lnTo>
                  <a:lnTo>
                    <a:pt x="215" y="18"/>
                  </a:lnTo>
                  <a:lnTo>
                    <a:pt x="211" y="10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4"/>
                  </a:lnTo>
                  <a:lnTo>
                    <a:pt x="167" y="10"/>
                  </a:lnTo>
                  <a:lnTo>
                    <a:pt x="160" y="18"/>
                  </a:lnTo>
                  <a:lnTo>
                    <a:pt x="84" y="115"/>
                  </a:lnTo>
                  <a:lnTo>
                    <a:pt x="11" y="214"/>
                  </a:lnTo>
                  <a:lnTo>
                    <a:pt x="11" y="214"/>
                  </a:lnTo>
                  <a:lnTo>
                    <a:pt x="4" y="223"/>
                  </a:lnTo>
                  <a:lnTo>
                    <a:pt x="0" y="232"/>
                  </a:lnTo>
                  <a:lnTo>
                    <a:pt x="0" y="241"/>
                  </a:lnTo>
                  <a:lnTo>
                    <a:pt x="4" y="252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17" y="267"/>
                  </a:lnTo>
                  <a:lnTo>
                    <a:pt x="27" y="267"/>
                  </a:lnTo>
                  <a:lnTo>
                    <a:pt x="38" y="267"/>
                  </a:lnTo>
                  <a:lnTo>
                    <a:pt x="46" y="262"/>
                  </a:lnTo>
                  <a:lnTo>
                    <a:pt x="57" y="256"/>
                  </a:lnTo>
                  <a:lnTo>
                    <a:pt x="133" y="153"/>
                  </a:lnTo>
                  <a:lnTo>
                    <a:pt x="133" y="15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97" name="Freeform 13"/>
            <p:cNvSpPr>
              <a:spLocks/>
            </p:cNvSpPr>
            <p:nvPr/>
          </p:nvSpPr>
          <p:spPr bwMode="auto">
            <a:xfrm>
              <a:off x="1635" y="1141"/>
              <a:ext cx="219" cy="269"/>
            </a:xfrm>
            <a:custGeom>
              <a:avLst/>
              <a:gdLst/>
              <a:ahLst/>
              <a:cxnLst>
                <a:cxn ang="0">
                  <a:pos x="133" y="152"/>
                </a:cxn>
                <a:cxn ang="0">
                  <a:pos x="213" y="48"/>
                </a:cxn>
                <a:cxn ang="0">
                  <a:pos x="213" y="48"/>
                </a:cxn>
                <a:cxn ang="0">
                  <a:pos x="218" y="38"/>
                </a:cxn>
                <a:cxn ang="0">
                  <a:pos x="218" y="27"/>
                </a:cxn>
                <a:cxn ang="0">
                  <a:pos x="215" y="17"/>
                </a:cxn>
                <a:cxn ang="0">
                  <a:pos x="211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5" y="2"/>
                </a:cxn>
                <a:cxn ang="0">
                  <a:pos x="167" y="8"/>
                </a:cxn>
                <a:cxn ang="0">
                  <a:pos x="158" y="17"/>
                </a:cxn>
                <a:cxn ang="0">
                  <a:pos x="84" y="114"/>
                </a:cxn>
                <a:cxn ang="0">
                  <a:pos x="11" y="213"/>
                </a:cxn>
                <a:cxn ang="0">
                  <a:pos x="11" y="213"/>
                </a:cxn>
                <a:cxn ang="0">
                  <a:pos x="4" y="221"/>
                </a:cxn>
                <a:cxn ang="0">
                  <a:pos x="0" y="232"/>
                </a:cxn>
                <a:cxn ang="0">
                  <a:pos x="0" y="243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8" y="260"/>
                </a:cxn>
                <a:cxn ang="0">
                  <a:pos x="17" y="266"/>
                </a:cxn>
                <a:cxn ang="0">
                  <a:pos x="25" y="268"/>
                </a:cxn>
                <a:cxn ang="0">
                  <a:pos x="36" y="266"/>
                </a:cxn>
                <a:cxn ang="0">
                  <a:pos x="47" y="264"/>
                </a:cxn>
                <a:cxn ang="0">
                  <a:pos x="55" y="255"/>
                </a:cxn>
                <a:cxn ang="0">
                  <a:pos x="133" y="152"/>
                </a:cxn>
                <a:cxn ang="0">
                  <a:pos x="133" y="152"/>
                </a:cxn>
              </a:cxnLst>
              <a:rect l="0" t="0" r="r" b="b"/>
              <a:pathLst>
                <a:path w="219" h="269">
                  <a:moveTo>
                    <a:pt x="133" y="152"/>
                  </a:moveTo>
                  <a:lnTo>
                    <a:pt x="213" y="48"/>
                  </a:lnTo>
                  <a:lnTo>
                    <a:pt x="213" y="48"/>
                  </a:lnTo>
                  <a:lnTo>
                    <a:pt x="218" y="38"/>
                  </a:lnTo>
                  <a:lnTo>
                    <a:pt x="218" y="27"/>
                  </a:lnTo>
                  <a:lnTo>
                    <a:pt x="215" y="17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2"/>
                  </a:lnTo>
                  <a:lnTo>
                    <a:pt x="167" y="8"/>
                  </a:lnTo>
                  <a:lnTo>
                    <a:pt x="158" y="17"/>
                  </a:lnTo>
                  <a:lnTo>
                    <a:pt x="84" y="114"/>
                  </a:lnTo>
                  <a:lnTo>
                    <a:pt x="11" y="213"/>
                  </a:lnTo>
                  <a:lnTo>
                    <a:pt x="11" y="213"/>
                  </a:lnTo>
                  <a:lnTo>
                    <a:pt x="4" y="221"/>
                  </a:lnTo>
                  <a:lnTo>
                    <a:pt x="0" y="232"/>
                  </a:lnTo>
                  <a:lnTo>
                    <a:pt x="0" y="243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17" y="266"/>
                  </a:lnTo>
                  <a:lnTo>
                    <a:pt x="25" y="268"/>
                  </a:lnTo>
                  <a:lnTo>
                    <a:pt x="36" y="266"/>
                  </a:lnTo>
                  <a:lnTo>
                    <a:pt x="47" y="264"/>
                  </a:lnTo>
                  <a:lnTo>
                    <a:pt x="55" y="255"/>
                  </a:lnTo>
                  <a:lnTo>
                    <a:pt x="133" y="152"/>
                  </a:lnTo>
                  <a:lnTo>
                    <a:pt x="133" y="15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98" name="Freeform 14"/>
            <p:cNvSpPr>
              <a:spLocks/>
            </p:cNvSpPr>
            <p:nvPr/>
          </p:nvSpPr>
          <p:spPr bwMode="auto">
            <a:xfrm>
              <a:off x="1635" y="1141"/>
              <a:ext cx="219" cy="269"/>
            </a:xfrm>
            <a:custGeom>
              <a:avLst/>
              <a:gdLst/>
              <a:ahLst/>
              <a:cxnLst>
                <a:cxn ang="0">
                  <a:pos x="133" y="152"/>
                </a:cxn>
                <a:cxn ang="0">
                  <a:pos x="213" y="48"/>
                </a:cxn>
                <a:cxn ang="0">
                  <a:pos x="213" y="48"/>
                </a:cxn>
                <a:cxn ang="0">
                  <a:pos x="218" y="38"/>
                </a:cxn>
                <a:cxn ang="0">
                  <a:pos x="218" y="27"/>
                </a:cxn>
                <a:cxn ang="0">
                  <a:pos x="215" y="17"/>
                </a:cxn>
                <a:cxn ang="0">
                  <a:pos x="211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5" y="2"/>
                </a:cxn>
                <a:cxn ang="0">
                  <a:pos x="167" y="8"/>
                </a:cxn>
                <a:cxn ang="0">
                  <a:pos x="158" y="17"/>
                </a:cxn>
                <a:cxn ang="0">
                  <a:pos x="84" y="114"/>
                </a:cxn>
                <a:cxn ang="0">
                  <a:pos x="11" y="213"/>
                </a:cxn>
                <a:cxn ang="0">
                  <a:pos x="11" y="213"/>
                </a:cxn>
                <a:cxn ang="0">
                  <a:pos x="4" y="221"/>
                </a:cxn>
                <a:cxn ang="0">
                  <a:pos x="0" y="232"/>
                </a:cxn>
                <a:cxn ang="0">
                  <a:pos x="0" y="243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8" y="260"/>
                </a:cxn>
                <a:cxn ang="0">
                  <a:pos x="17" y="266"/>
                </a:cxn>
                <a:cxn ang="0">
                  <a:pos x="25" y="268"/>
                </a:cxn>
                <a:cxn ang="0">
                  <a:pos x="36" y="266"/>
                </a:cxn>
                <a:cxn ang="0">
                  <a:pos x="47" y="264"/>
                </a:cxn>
                <a:cxn ang="0">
                  <a:pos x="55" y="255"/>
                </a:cxn>
                <a:cxn ang="0">
                  <a:pos x="133" y="152"/>
                </a:cxn>
                <a:cxn ang="0">
                  <a:pos x="133" y="152"/>
                </a:cxn>
              </a:cxnLst>
              <a:rect l="0" t="0" r="r" b="b"/>
              <a:pathLst>
                <a:path w="219" h="269">
                  <a:moveTo>
                    <a:pt x="133" y="152"/>
                  </a:moveTo>
                  <a:lnTo>
                    <a:pt x="213" y="48"/>
                  </a:lnTo>
                  <a:lnTo>
                    <a:pt x="213" y="48"/>
                  </a:lnTo>
                  <a:lnTo>
                    <a:pt x="218" y="38"/>
                  </a:lnTo>
                  <a:lnTo>
                    <a:pt x="218" y="27"/>
                  </a:lnTo>
                  <a:lnTo>
                    <a:pt x="215" y="17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2"/>
                  </a:lnTo>
                  <a:lnTo>
                    <a:pt x="167" y="8"/>
                  </a:lnTo>
                  <a:lnTo>
                    <a:pt x="158" y="17"/>
                  </a:lnTo>
                  <a:lnTo>
                    <a:pt x="84" y="114"/>
                  </a:lnTo>
                  <a:lnTo>
                    <a:pt x="11" y="213"/>
                  </a:lnTo>
                  <a:lnTo>
                    <a:pt x="11" y="213"/>
                  </a:lnTo>
                  <a:lnTo>
                    <a:pt x="4" y="221"/>
                  </a:lnTo>
                  <a:lnTo>
                    <a:pt x="0" y="232"/>
                  </a:lnTo>
                  <a:lnTo>
                    <a:pt x="0" y="243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17" y="266"/>
                  </a:lnTo>
                  <a:lnTo>
                    <a:pt x="25" y="268"/>
                  </a:lnTo>
                  <a:lnTo>
                    <a:pt x="36" y="266"/>
                  </a:lnTo>
                  <a:lnTo>
                    <a:pt x="47" y="264"/>
                  </a:lnTo>
                  <a:lnTo>
                    <a:pt x="55" y="255"/>
                  </a:lnTo>
                  <a:lnTo>
                    <a:pt x="133" y="152"/>
                  </a:lnTo>
                  <a:lnTo>
                    <a:pt x="133" y="15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99" name="Freeform 15"/>
            <p:cNvSpPr>
              <a:spLocks/>
            </p:cNvSpPr>
            <p:nvPr/>
          </p:nvSpPr>
          <p:spPr bwMode="auto">
            <a:xfrm>
              <a:off x="1684" y="1177"/>
              <a:ext cx="219" cy="268"/>
            </a:xfrm>
            <a:custGeom>
              <a:avLst/>
              <a:gdLst/>
              <a:ahLst/>
              <a:cxnLst>
                <a:cxn ang="0">
                  <a:pos x="133" y="151"/>
                </a:cxn>
                <a:cxn ang="0">
                  <a:pos x="213" y="48"/>
                </a:cxn>
                <a:cxn ang="0">
                  <a:pos x="213" y="48"/>
                </a:cxn>
                <a:cxn ang="0">
                  <a:pos x="218" y="37"/>
                </a:cxn>
                <a:cxn ang="0">
                  <a:pos x="218" y="27"/>
                </a:cxn>
                <a:cxn ang="0">
                  <a:pos x="215" y="16"/>
                </a:cxn>
                <a:cxn ang="0">
                  <a:pos x="211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3" y="2"/>
                </a:cxn>
                <a:cxn ang="0">
                  <a:pos x="165" y="8"/>
                </a:cxn>
                <a:cxn ang="0">
                  <a:pos x="158" y="16"/>
                </a:cxn>
                <a:cxn ang="0">
                  <a:pos x="84" y="115"/>
                </a:cxn>
                <a:cxn ang="0">
                  <a:pos x="11" y="212"/>
                </a:cxn>
                <a:cxn ang="0">
                  <a:pos x="11" y="212"/>
                </a:cxn>
                <a:cxn ang="0">
                  <a:pos x="4" y="220"/>
                </a:cxn>
                <a:cxn ang="0">
                  <a:pos x="0" y="230"/>
                </a:cxn>
                <a:cxn ang="0">
                  <a:pos x="0" y="241"/>
                </a:cxn>
                <a:cxn ang="0">
                  <a:pos x="2" y="250"/>
                </a:cxn>
                <a:cxn ang="0">
                  <a:pos x="8" y="258"/>
                </a:cxn>
                <a:cxn ang="0">
                  <a:pos x="8" y="258"/>
                </a:cxn>
                <a:cxn ang="0">
                  <a:pos x="17" y="264"/>
                </a:cxn>
                <a:cxn ang="0">
                  <a:pos x="25" y="267"/>
                </a:cxn>
                <a:cxn ang="0">
                  <a:pos x="36" y="267"/>
                </a:cxn>
                <a:cxn ang="0">
                  <a:pos x="47" y="262"/>
                </a:cxn>
                <a:cxn ang="0">
                  <a:pos x="55" y="256"/>
                </a:cxn>
                <a:cxn ang="0">
                  <a:pos x="133" y="151"/>
                </a:cxn>
                <a:cxn ang="0">
                  <a:pos x="133" y="151"/>
                </a:cxn>
              </a:cxnLst>
              <a:rect l="0" t="0" r="r" b="b"/>
              <a:pathLst>
                <a:path w="219" h="268">
                  <a:moveTo>
                    <a:pt x="133" y="151"/>
                  </a:moveTo>
                  <a:lnTo>
                    <a:pt x="213" y="48"/>
                  </a:lnTo>
                  <a:lnTo>
                    <a:pt x="213" y="48"/>
                  </a:lnTo>
                  <a:lnTo>
                    <a:pt x="218" y="37"/>
                  </a:lnTo>
                  <a:lnTo>
                    <a:pt x="218" y="27"/>
                  </a:lnTo>
                  <a:lnTo>
                    <a:pt x="215" y="16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4" y="115"/>
                  </a:lnTo>
                  <a:lnTo>
                    <a:pt x="11" y="212"/>
                  </a:lnTo>
                  <a:lnTo>
                    <a:pt x="11" y="212"/>
                  </a:lnTo>
                  <a:lnTo>
                    <a:pt x="4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17" y="264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7" y="262"/>
                  </a:lnTo>
                  <a:lnTo>
                    <a:pt x="55" y="256"/>
                  </a:lnTo>
                  <a:lnTo>
                    <a:pt x="133" y="151"/>
                  </a:lnTo>
                  <a:lnTo>
                    <a:pt x="133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00" name="Freeform 16"/>
            <p:cNvSpPr>
              <a:spLocks/>
            </p:cNvSpPr>
            <p:nvPr/>
          </p:nvSpPr>
          <p:spPr bwMode="auto">
            <a:xfrm>
              <a:off x="1684" y="1177"/>
              <a:ext cx="219" cy="268"/>
            </a:xfrm>
            <a:custGeom>
              <a:avLst/>
              <a:gdLst/>
              <a:ahLst/>
              <a:cxnLst>
                <a:cxn ang="0">
                  <a:pos x="133" y="151"/>
                </a:cxn>
                <a:cxn ang="0">
                  <a:pos x="213" y="48"/>
                </a:cxn>
                <a:cxn ang="0">
                  <a:pos x="213" y="48"/>
                </a:cxn>
                <a:cxn ang="0">
                  <a:pos x="218" y="37"/>
                </a:cxn>
                <a:cxn ang="0">
                  <a:pos x="218" y="27"/>
                </a:cxn>
                <a:cxn ang="0">
                  <a:pos x="215" y="16"/>
                </a:cxn>
                <a:cxn ang="0">
                  <a:pos x="211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3" y="2"/>
                </a:cxn>
                <a:cxn ang="0">
                  <a:pos x="165" y="8"/>
                </a:cxn>
                <a:cxn ang="0">
                  <a:pos x="158" y="16"/>
                </a:cxn>
                <a:cxn ang="0">
                  <a:pos x="84" y="115"/>
                </a:cxn>
                <a:cxn ang="0">
                  <a:pos x="11" y="212"/>
                </a:cxn>
                <a:cxn ang="0">
                  <a:pos x="11" y="212"/>
                </a:cxn>
                <a:cxn ang="0">
                  <a:pos x="4" y="220"/>
                </a:cxn>
                <a:cxn ang="0">
                  <a:pos x="0" y="230"/>
                </a:cxn>
                <a:cxn ang="0">
                  <a:pos x="0" y="241"/>
                </a:cxn>
                <a:cxn ang="0">
                  <a:pos x="2" y="250"/>
                </a:cxn>
                <a:cxn ang="0">
                  <a:pos x="8" y="258"/>
                </a:cxn>
                <a:cxn ang="0">
                  <a:pos x="8" y="258"/>
                </a:cxn>
                <a:cxn ang="0">
                  <a:pos x="17" y="264"/>
                </a:cxn>
                <a:cxn ang="0">
                  <a:pos x="25" y="267"/>
                </a:cxn>
                <a:cxn ang="0">
                  <a:pos x="36" y="267"/>
                </a:cxn>
                <a:cxn ang="0">
                  <a:pos x="47" y="262"/>
                </a:cxn>
                <a:cxn ang="0">
                  <a:pos x="55" y="256"/>
                </a:cxn>
                <a:cxn ang="0">
                  <a:pos x="133" y="151"/>
                </a:cxn>
                <a:cxn ang="0">
                  <a:pos x="133" y="151"/>
                </a:cxn>
              </a:cxnLst>
              <a:rect l="0" t="0" r="r" b="b"/>
              <a:pathLst>
                <a:path w="219" h="268">
                  <a:moveTo>
                    <a:pt x="133" y="151"/>
                  </a:moveTo>
                  <a:lnTo>
                    <a:pt x="213" y="48"/>
                  </a:lnTo>
                  <a:lnTo>
                    <a:pt x="213" y="48"/>
                  </a:lnTo>
                  <a:lnTo>
                    <a:pt x="218" y="37"/>
                  </a:lnTo>
                  <a:lnTo>
                    <a:pt x="218" y="27"/>
                  </a:lnTo>
                  <a:lnTo>
                    <a:pt x="215" y="16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4" y="115"/>
                  </a:lnTo>
                  <a:lnTo>
                    <a:pt x="11" y="212"/>
                  </a:lnTo>
                  <a:lnTo>
                    <a:pt x="11" y="212"/>
                  </a:lnTo>
                  <a:lnTo>
                    <a:pt x="4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17" y="264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7" y="262"/>
                  </a:lnTo>
                  <a:lnTo>
                    <a:pt x="55" y="256"/>
                  </a:lnTo>
                  <a:lnTo>
                    <a:pt x="133" y="151"/>
                  </a:lnTo>
                  <a:lnTo>
                    <a:pt x="133" y="1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01" name="Freeform 17"/>
            <p:cNvSpPr>
              <a:spLocks/>
            </p:cNvSpPr>
            <p:nvPr/>
          </p:nvSpPr>
          <p:spPr bwMode="auto">
            <a:xfrm>
              <a:off x="1765" y="1242"/>
              <a:ext cx="293" cy="314"/>
            </a:xfrm>
            <a:custGeom>
              <a:avLst/>
              <a:gdLst/>
              <a:ahLst/>
              <a:cxnLst>
                <a:cxn ang="0">
                  <a:pos x="160" y="4"/>
                </a:cxn>
                <a:cxn ang="0">
                  <a:pos x="167" y="0"/>
                </a:cxn>
                <a:cxn ang="0">
                  <a:pos x="170" y="0"/>
                </a:cxn>
                <a:cxn ang="0">
                  <a:pos x="179" y="0"/>
                </a:cxn>
                <a:cxn ang="0">
                  <a:pos x="186" y="0"/>
                </a:cxn>
                <a:cxn ang="0">
                  <a:pos x="192" y="4"/>
                </a:cxn>
                <a:cxn ang="0">
                  <a:pos x="200" y="8"/>
                </a:cxn>
                <a:cxn ang="0">
                  <a:pos x="209" y="13"/>
                </a:cxn>
                <a:cxn ang="0">
                  <a:pos x="218" y="20"/>
                </a:cxn>
                <a:cxn ang="0">
                  <a:pos x="228" y="27"/>
                </a:cxn>
                <a:cxn ang="0">
                  <a:pos x="239" y="34"/>
                </a:cxn>
                <a:cxn ang="0">
                  <a:pos x="239" y="34"/>
                </a:cxn>
                <a:cxn ang="0">
                  <a:pos x="249" y="42"/>
                </a:cxn>
                <a:cxn ang="0">
                  <a:pos x="257" y="50"/>
                </a:cxn>
                <a:cxn ang="0">
                  <a:pos x="266" y="57"/>
                </a:cxn>
                <a:cxn ang="0">
                  <a:pos x="274" y="63"/>
                </a:cxn>
                <a:cxn ang="0">
                  <a:pos x="280" y="69"/>
                </a:cxn>
                <a:cxn ang="0">
                  <a:pos x="287" y="75"/>
                </a:cxn>
                <a:cxn ang="0">
                  <a:pos x="289" y="82"/>
                </a:cxn>
                <a:cxn ang="0">
                  <a:pos x="292" y="88"/>
                </a:cxn>
                <a:cxn ang="0">
                  <a:pos x="292" y="94"/>
                </a:cxn>
                <a:cxn ang="0">
                  <a:pos x="292" y="103"/>
                </a:cxn>
                <a:cxn ang="0">
                  <a:pos x="133" y="309"/>
                </a:cxn>
                <a:cxn ang="0">
                  <a:pos x="133" y="309"/>
                </a:cxn>
                <a:cxn ang="0">
                  <a:pos x="126" y="313"/>
                </a:cxn>
                <a:cxn ang="0">
                  <a:pos x="120" y="313"/>
                </a:cxn>
                <a:cxn ang="0">
                  <a:pos x="114" y="313"/>
                </a:cxn>
                <a:cxn ang="0">
                  <a:pos x="107" y="311"/>
                </a:cxn>
                <a:cxn ang="0">
                  <a:pos x="99" y="309"/>
                </a:cxn>
                <a:cxn ang="0">
                  <a:pos x="91" y="305"/>
                </a:cxn>
                <a:cxn ang="0">
                  <a:pos x="82" y="298"/>
                </a:cxn>
                <a:cxn ang="0">
                  <a:pos x="73" y="292"/>
                </a:cxn>
                <a:cxn ang="0">
                  <a:pos x="63" y="286"/>
                </a:cxn>
                <a:cxn ang="0">
                  <a:pos x="55" y="277"/>
                </a:cxn>
                <a:cxn ang="0">
                  <a:pos x="55" y="277"/>
                </a:cxn>
                <a:cxn ang="0">
                  <a:pos x="45" y="269"/>
                </a:cxn>
                <a:cxn ang="0">
                  <a:pos x="34" y="263"/>
                </a:cxn>
                <a:cxn ang="0">
                  <a:pos x="25" y="256"/>
                </a:cxn>
                <a:cxn ang="0">
                  <a:pos x="19" y="248"/>
                </a:cxn>
                <a:cxn ang="0">
                  <a:pos x="13" y="241"/>
                </a:cxn>
                <a:cxn ang="0">
                  <a:pos x="6" y="236"/>
                </a:cxn>
                <a:cxn ang="0">
                  <a:pos x="4" y="231"/>
                </a:cxn>
                <a:cxn ang="0">
                  <a:pos x="2" y="222"/>
                </a:cxn>
                <a:cxn ang="0">
                  <a:pos x="0" y="218"/>
                </a:cxn>
                <a:cxn ang="0">
                  <a:pos x="2" y="210"/>
                </a:cxn>
                <a:cxn ang="0">
                  <a:pos x="160" y="4"/>
                </a:cxn>
                <a:cxn ang="0">
                  <a:pos x="160" y="4"/>
                </a:cxn>
              </a:cxnLst>
              <a:rect l="0" t="0" r="r" b="b"/>
              <a:pathLst>
                <a:path w="293" h="314">
                  <a:moveTo>
                    <a:pt x="160" y="4"/>
                  </a:moveTo>
                  <a:lnTo>
                    <a:pt x="167" y="0"/>
                  </a:lnTo>
                  <a:lnTo>
                    <a:pt x="170" y="0"/>
                  </a:lnTo>
                  <a:lnTo>
                    <a:pt x="179" y="0"/>
                  </a:lnTo>
                  <a:lnTo>
                    <a:pt x="186" y="0"/>
                  </a:lnTo>
                  <a:lnTo>
                    <a:pt x="192" y="4"/>
                  </a:lnTo>
                  <a:lnTo>
                    <a:pt x="200" y="8"/>
                  </a:lnTo>
                  <a:lnTo>
                    <a:pt x="209" y="13"/>
                  </a:lnTo>
                  <a:lnTo>
                    <a:pt x="218" y="20"/>
                  </a:lnTo>
                  <a:lnTo>
                    <a:pt x="228" y="27"/>
                  </a:lnTo>
                  <a:lnTo>
                    <a:pt x="239" y="34"/>
                  </a:lnTo>
                  <a:lnTo>
                    <a:pt x="239" y="34"/>
                  </a:lnTo>
                  <a:lnTo>
                    <a:pt x="249" y="42"/>
                  </a:lnTo>
                  <a:lnTo>
                    <a:pt x="257" y="50"/>
                  </a:lnTo>
                  <a:lnTo>
                    <a:pt x="266" y="57"/>
                  </a:lnTo>
                  <a:lnTo>
                    <a:pt x="274" y="63"/>
                  </a:lnTo>
                  <a:lnTo>
                    <a:pt x="280" y="69"/>
                  </a:lnTo>
                  <a:lnTo>
                    <a:pt x="287" y="75"/>
                  </a:lnTo>
                  <a:lnTo>
                    <a:pt x="289" y="82"/>
                  </a:lnTo>
                  <a:lnTo>
                    <a:pt x="292" y="88"/>
                  </a:lnTo>
                  <a:lnTo>
                    <a:pt x="292" y="94"/>
                  </a:lnTo>
                  <a:lnTo>
                    <a:pt x="292" y="103"/>
                  </a:lnTo>
                  <a:lnTo>
                    <a:pt x="133" y="309"/>
                  </a:lnTo>
                  <a:lnTo>
                    <a:pt x="133" y="309"/>
                  </a:lnTo>
                  <a:lnTo>
                    <a:pt x="126" y="313"/>
                  </a:lnTo>
                  <a:lnTo>
                    <a:pt x="120" y="313"/>
                  </a:lnTo>
                  <a:lnTo>
                    <a:pt x="114" y="313"/>
                  </a:lnTo>
                  <a:lnTo>
                    <a:pt x="107" y="311"/>
                  </a:lnTo>
                  <a:lnTo>
                    <a:pt x="99" y="309"/>
                  </a:lnTo>
                  <a:lnTo>
                    <a:pt x="91" y="305"/>
                  </a:lnTo>
                  <a:lnTo>
                    <a:pt x="82" y="298"/>
                  </a:lnTo>
                  <a:lnTo>
                    <a:pt x="73" y="292"/>
                  </a:lnTo>
                  <a:lnTo>
                    <a:pt x="63" y="286"/>
                  </a:lnTo>
                  <a:lnTo>
                    <a:pt x="55" y="277"/>
                  </a:lnTo>
                  <a:lnTo>
                    <a:pt x="55" y="277"/>
                  </a:lnTo>
                  <a:lnTo>
                    <a:pt x="45" y="269"/>
                  </a:lnTo>
                  <a:lnTo>
                    <a:pt x="34" y="263"/>
                  </a:lnTo>
                  <a:lnTo>
                    <a:pt x="25" y="256"/>
                  </a:lnTo>
                  <a:lnTo>
                    <a:pt x="19" y="248"/>
                  </a:lnTo>
                  <a:lnTo>
                    <a:pt x="13" y="241"/>
                  </a:lnTo>
                  <a:lnTo>
                    <a:pt x="6" y="236"/>
                  </a:lnTo>
                  <a:lnTo>
                    <a:pt x="4" y="231"/>
                  </a:lnTo>
                  <a:lnTo>
                    <a:pt x="2" y="222"/>
                  </a:lnTo>
                  <a:lnTo>
                    <a:pt x="0" y="218"/>
                  </a:lnTo>
                  <a:lnTo>
                    <a:pt x="2" y="210"/>
                  </a:lnTo>
                  <a:lnTo>
                    <a:pt x="160" y="4"/>
                  </a:lnTo>
                  <a:lnTo>
                    <a:pt x="160" y="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02" name="Freeform 18"/>
            <p:cNvSpPr>
              <a:spLocks/>
            </p:cNvSpPr>
            <p:nvPr/>
          </p:nvSpPr>
          <p:spPr bwMode="auto">
            <a:xfrm>
              <a:off x="1765" y="1242"/>
              <a:ext cx="293" cy="314"/>
            </a:xfrm>
            <a:custGeom>
              <a:avLst/>
              <a:gdLst/>
              <a:ahLst/>
              <a:cxnLst>
                <a:cxn ang="0">
                  <a:pos x="160" y="4"/>
                </a:cxn>
                <a:cxn ang="0">
                  <a:pos x="167" y="0"/>
                </a:cxn>
                <a:cxn ang="0">
                  <a:pos x="170" y="0"/>
                </a:cxn>
                <a:cxn ang="0">
                  <a:pos x="179" y="0"/>
                </a:cxn>
                <a:cxn ang="0">
                  <a:pos x="186" y="0"/>
                </a:cxn>
                <a:cxn ang="0">
                  <a:pos x="192" y="4"/>
                </a:cxn>
                <a:cxn ang="0">
                  <a:pos x="200" y="8"/>
                </a:cxn>
                <a:cxn ang="0">
                  <a:pos x="209" y="13"/>
                </a:cxn>
                <a:cxn ang="0">
                  <a:pos x="218" y="20"/>
                </a:cxn>
                <a:cxn ang="0">
                  <a:pos x="228" y="27"/>
                </a:cxn>
                <a:cxn ang="0">
                  <a:pos x="239" y="34"/>
                </a:cxn>
                <a:cxn ang="0">
                  <a:pos x="239" y="34"/>
                </a:cxn>
                <a:cxn ang="0">
                  <a:pos x="249" y="42"/>
                </a:cxn>
                <a:cxn ang="0">
                  <a:pos x="257" y="50"/>
                </a:cxn>
                <a:cxn ang="0">
                  <a:pos x="266" y="57"/>
                </a:cxn>
                <a:cxn ang="0">
                  <a:pos x="274" y="63"/>
                </a:cxn>
                <a:cxn ang="0">
                  <a:pos x="280" y="69"/>
                </a:cxn>
                <a:cxn ang="0">
                  <a:pos x="287" y="75"/>
                </a:cxn>
                <a:cxn ang="0">
                  <a:pos x="289" y="82"/>
                </a:cxn>
                <a:cxn ang="0">
                  <a:pos x="292" y="88"/>
                </a:cxn>
                <a:cxn ang="0">
                  <a:pos x="292" y="94"/>
                </a:cxn>
                <a:cxn ang="0">
                  <a:pos x="292" y="103"/>
                </a:cxn>
                <a:cxn ang="0">
                  <a:pos x="133" y="309"/>
                </a:cxn>
                <a:cxn ang="0">
                  <a:pos x="133" y="309"/>
                </a:cxn>
                <a:cxn ang="0">
                  <a:pos x="126" y="313"/>
                </a:cxn>
                <a:cxn ang="0">
                  <a:pos x="120" y="313"/>
                </a:cxn>
                <a:cxn ang="0">
                  <a:pos x="114" y="313"/>
                </a:cxn>
                <a:cxn ang="0">
                  <a:pos x="107" y="311"/>
                </a:cxn>
                <a:cxn ang="0">
                  <a:pos x="99" y="309"/>
                </a:cxn>
                <a:cxn ang="0">
                  <a:pos x="91" y="305"/>
                </a:cxn>
                <a:cxn ang="0">
                  <a:pos x="82" y="298"/>
                </a:cxn>
                <a:cxn ang="0">
                  <a:pos x="73" y="292"/>
                </a:cxn>
                <a:cxn ang="0">
                  <a:pos x="63" y="286"/>
                </a:cxn>
                <a:cxn ang="0">
                  <a:pos x="55" y="277"/>
                </a:cxn>
                <a:cxn ang="0">
                  <a:pos x="55" y="277"/>
                </a:cxn>
                <a:cxn ang="0">
                  <a:pos x="45" y="269"/>
                </a:cxn>
                <a:cxn ang="0">
                  <a:pos x="34" y="263"/>
                </a:cxn>
                <a:cxn ang="0">
                  <a:pos x="25" y="256"/>
                </a:cxn>
                <a:cxn ang="0">
                  <a:pos x="19" y="248"/>
                </a:cxn>
                <a:cxn ang="0">
                  <a:pos x="13" y="241"/>
                </a:cxn>
                <a:cxn ang="0">
                  <a:pos x="6" y="236"/>
                </a:cxn>
                <a:cxn ang="0">
                  <a:pos x="4" y="231"/>
                </a:cxn>
                <a:cxn ang="0">
                  <a:pos x="2" y="222"/>
                </a:cxn>
                <a:cxn ang="0">
                  <a:pos x="0" y="218"/>
                </a:cxn>
                <a:cxn ang="0">
                  <a:pos x="2" y="210"/>
                </a:cxn>
                <a:cxn ang="0">
                  <a:pos x="160" y="4"/>
                </a:cxn>
                <a:cxn ang="0">
                  <a:pos x="160" y="4"/>
                </a:cxn>
              </a:cxnLst>
              <a:rect l="0" t="0" r="r" b="b"/>
              <a:pathLst>
                <a:path w="293" h="314">
                  <a:moveTo>
                    <a:pt x="160" y="4"/>
                  </a:moveTo>
                  <a:lnTo>
                    <a:pt x="167" y="0"/>
                  </a:lnTo>
                  <a:lnTo>
                    <a:pt x="170" y="0"/>
                  </a:lnTo>
                  <a:lnTo>
                    <a:pt x="179" y="0"/>
                  </a:lnTo>
                  <a:lnTo>
                    <a:pt x="186" y="0"/>
                  </a:lnTo>
                  <a:lnTo>
                    <a:pt x="192" y="4"/>
                  </a:lnTo>
                  <a:lnTo>
                    <a:pt x="200" y="8"/>
                  </a:lnTo>
                  <a:lnTo>
                    <a:pt x="209" y="13"/>
                  </a:lnTo>
                  <a:lnTo>
                    <a:pt x="218" y="20"/>
                  </a:lnTo>
                  <a:lnTo>
                    <a:pt x="228" y="27"/>
                  </a:lnTo>
                  <a:lnTo>
                    <a:pt x="239" y="34"/>
                  </a:lnTo>
                  <a:lnTo>
                    <a:pt x="239" y="34"/>
                  </a:lnTo>
                  <a:lnTo>
                    <a:pt x="249" y="42"/>
                  </a:lnTo>
                  <a:lnTo>
                    <a:pt x="257" y="50"/>
                  </a:lnTo>
                  <a:lnTo>
                    <a:pt x="266" y="57"/>
                  </a:lnTo>
                  <a:lnTo>
                    <a:pt x="274" y="63"/>
                  </a:lnTo>
                  <a:lnTo>
                    <a:pt x="280" y="69"/>
                  </a:lnTo>
                  <a:lnTo>
                    <a:pt x="287" y="75"/>
                  </a:lnTo>
                  <a:lnTo>
                    <a:pt x="289" y="82"/>
                  </a:lnTo>
                  <a:lnTo>
                    <a:pt x="292" y="88"/>
                  </a:lnTo>
                  <a:lnTo>
                    <a:pt x="292" y="94"/>
                  </a:lnTo>
                  <a:lnTo>
                    <a:pt x="292" y="103"/>
                  </a:lnTo>
                  <a:lnTo>
                    <a:pt x="133" y="309"/>
                  </a:lnTo>
                  <a:lnTo>
                    <a:pt x="133" y="309"/>
                  </a:lnTo>
                  <a:lnTo>
                    <a:pt x="126" y="313"/>
                  </a:lnTo>
                  <a:lnTo>
                    <a:pt x="120" y="313"/>
                  </a:lnTo>
                  <a:lnTo>
                    <a:pt x="114" y="313"/>
                  </a:lnTo>
                  <a:lnTo>
                    <a:pt x="107" y="311"/>
                  </a:lnTo>
                  <a:lnTo>
                    <a:pt x="99" y="309"/>
                  </a:lnTo>
                  <a:lnTo>
                    <a:pt x="91" y="305"/>
                  </a:lnTo>
                  <a:lnTo>
                    <a:pt x="82" y="298"/>
                  </a:lnTo>
                  <a:lnTo>
                    <a:pt x="73" y="292"/>
                  </a:lnTo>
                  <a:lnTo>
                    <a:pt x="63" y="286"/>
                  </a:lnTo>
                  <a:lnTo>
                    <a:pt x="55" y="277"/>
                  </a:lnTo>
                  <a:lnTo>
                    <a:pt x="55" y="277"/>
                  </a:lnTo>
                  <a:lnTo>
                    <a:pt x="45" y="269"/>
                  </a:lnTo>
                  <a:lnTo>
                    <a:pt x="34" y="263"/>
                  </a:lnTo>
                  <a:lnTo>
                    <a:pt x="25" y="256"/>
                  </a:lnTo>
                  <a:lnTo>
                    <a:pt x="19" y="248"/>
                  </a:lnTo>
                  <a:lnTo>
                    <a:pt x="13" y="241"/>
                  </a:lnTo>
                  <a:lnTo>
                    <a:pt x="6" y="236"/>
                  </a:lnTo>
                  <a:lnTo>
                    <a:pt x="4" y="231"/>
                  </a:lnTo>
                  <a:lnTo>
                    <a:pt x="2" y="222"/>
                  </a:lnTo>
                  <a:lnTo>
                    <a:pt x="0" y="218"/>
                  </a:lnTo>
                  <a:lnTo>
                    <a:pt x="2" y="210"/>
                  </a:lnTo>
                  <a:lnTo>
                    <a:pt x="160" y="4"/>
                  </a:lnTo>
                  <a:lnTo>
                    <a:pt x="160" y="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03" name="Freeform 19"/>
            <p:cNvSpPr>
              <a:spLocks/>
            </p:cNvSpPr>
            <p:nvPr/>
          </p:nvSpPr>
          <p:spPr bwMode="auto">
            <a:xfrm>
              <a:off x="1733" y="1212"/>
              <a:ext cx="218" cy="269"/>
            </a:xfrm>
            <a:custGeom>
              <a:avLst/>
              <a:gdLst/>
              <a:ahLst/>
              <a:cxnLst>
                <a:cxn ang="0">
                  <a:pos x="132" y="153"/>
                </a:cxn>
                <a:cxn ang="0">
                  <a:pos x="210" y="50"/>
                </a:cxn>
                <a:cxn ang="0">
                  <a:pos x="210" y="50"/>
                </a:cxn>
                <a:cxn ang="0">
                  <a:pos x="214" y="40"/>
                </a:cxn>
                <a:cxn ang="0">
                  <a:pos x="217" y="29"/>
                </a:cxn>
                <a:cxn ang="0">
                  <a:pos x="214" y="19"/>
                </a:cxn>
                <a:cxn ang="0">
                  <a:pos x="210" y="10"/>
                </a:cxn>
                <a:cxn ang="0">
                  <a:pos x="201" y="2"/>
                </a:cxn>
                <a:cxn ang="0">
                  <a:pos x="201" y="2"/>
                </a:cxn>
                <a:cxn ang="0">
                  <a:pos x="191" y="0"/>
                </a:cxn>
                <a:cxn ang="0">
                  <a:pos x="182" y="0"/>
                </a:cxn>
                <a:cxn ang="0">
                  <a:pos x="172" y="4"/>
                </a:cxn>
                <a:cxn ang="0">
                  <a:pos x="164" y="10"/>
                </a:cxn>
                <a:cxn ang="0">
                  <a:pos x="157" y="19"/>
                </a:cxn>
                <a:cxn ang="0">
                  <a:pos x="81" y="116"/>
                </a:cxn>
                <a:cxn ang="0">
                  <a:pos x="9" y="213"/>
                </a:cxn>
                <a:cxn ang="0">
                  <a:pos x="9" y="213"/>
                </a:cxn>
                <a:cxn ang="0">
                  <a:pos x="3" y="220"/>
                </a:cxn>
                <a:cxn ang="0">
                  <a:pos x="0" y="231"/>
                </a:cxn>
                <a:cxn ang="0">
                  <a:pos x="0" y="242"/>
                </a:cxn>
                <a:cxn ang="0">
                  <a:pos x="1" y="252"/>
                </a:cxn>
                <a:cxn ang="0">
                  <a:pos x="7" y="261"/>
                </a:cxn>
                <a:cxn ang="0">
                  <a:pos x="7" y="261"/>
                </a:cxn>
                <a:cxn ang="0">
                  <a:pos x="14" y="265"/>
                </a:cxn>
                <a:cxn ang="0">
                  <a:pos x="25" y="268"/>
                </a:cxn>
                <a:cxn ang="0">
                  <a:pos x="35" y="268"/>
                </a:cxn>
                <a:cxn ang="0">
                  <a:pos x="46" y="263"/>
                </a:cxn>
                <a:cxn ang="0">
                  <a:pos x="53" y="257"/>
                </a:cxn>
                <a:cxn ang="0">
                  <a:pos x="132" y="153"/>
                </a:cxn>
                <a:cxn ang="0">
                  <a:pos x="132" y="153"/>
                </a:cxn>
              </a:cxnLst>
              <a:rect l="0" t="0" r="r" b="b"/>
              <a:pathLst>
                <a:path w="218" h="269">
                  <a:moveTo>
                    <a:pt x="132" y="153"/>
                  </a:moveTo>
                  <a:lnTo>
                    <a:pt x="210" y="50"/>
                  </a:lnTo>
                  <a:lnTo>
                    <a:pt x="210" y="50"/>
                  </a:lnTo>
                  <a:lnTo>
                    <a:pt x="214" y="40"/>
                  </a:lnTo>
                  <a:lnTo>
                    <a:pt x="217" y="29"/>
                  </a:lnTo>
                  <a:lnTo>
                    <a:pt x="214" y="19"/>
                  </a:lnTo>
                  <a:lnTo>
                    <a:pt x="210" y="10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2" y="0"/>
                  </a:lnTo>
                  <a:lnTo>
                    <a:pt x="172" y="4"/>
                  </a:lnTo>
                  <a:lnTo>
                    <a:pt x="164" y="10"/>
                  </a:lnTo>
                  <a:lnTo>
                    <a:pt x="157" y="19"/>
                  </a:lnTo>
                  <a:lnTo>
                    <a:pt x="81" y="116"/>
                  </a:lnTo>
                  <a:lnTo>
                    <a:pt x="9" y="213"/>
                  </a:lnTo>
                  <a:lnTo>
                    <a:pt x="9" y="213"/>
                  </a:lnTo>
                  <a:lnTo>
                    <a:pt x="3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1" y="252"/>
                  </a:lnTo>
                  <a:lnTo>
                    <a:pt x="7" y="261"/>
                  </a:lnTo>
                  <a:lnTo>
                    <a:pt x="7" y="261"/>
                  </a:lnTo>
                  <a:lnTo>
                    <a:pt x="14" y="265"/>
                  </a:lnTo>
                  <a:lnTo>
                    <a:pt x="25" y="268"/>
                  </a:lnTo>
                  <a:lnTo>
                    <a:pt x="35" y="268"/>
                  </a:lnTo>
                  <a:lnTo>
                    <a:pt x="46" y="263"/>
                  </a:lnTo>
                  <a:lnTo>
                    <a:pt x="53" y="257"/>
                  </a:lnTo>
                  <a:lnTo>
                    <a:pt x="132" y="153"/>
                  </a:lnTo>
                  <a:lnTo>
                    <a:pt x="132" y="15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04" name="Freeform 20"/>
            <p:cNvSpPr>
              <a:spLocks/>
            </p:cNvSpPr>
            <p:nvPr/>
          </p:nvSpPr>
          <p:spPr bwMode="auto">
            <a:xfrm>
              <a:off x="1733" y="1212"/>
              <a:ext cx="218" cy="269"/>
            </a:xfrm>
            <a:custGeom>
              <a:avLst/>
              <a:gdLst/>
              <a:ahLst/>
              <a:cxnLst>
                <a:cxn ang="0">
                  <a:pos x="132" y="153"/>
                </a:cxn>
                <a:cxn ang="0">
                  <a:pos x="210" y="50"/>
                </a:cxn>
                <a:cxn ang="0">
                  <a:pos x="210" y="50"/>
                </a:cxn>
                <a:cxn ang="0">
                  <a:pos x="214" y="40"/>
                </a:cxn>
                <a:cxn ang="0">
                  <a:pos x="217" y="29"/>
                </a:cxn>
                <a:cxn ang="0">
                  <a:pos x="214" y="19"/>
                </a:cxn>
                <a:cxn ang="0">
                  <a:pos x="210" y="10"/>
                </a:cxn>
                <a:cxn ang="0">
                  <a:pos x="201" y="2"/>
                </a:cxn>
                <a:cxn ang="0">
                  <a:pos x="201" y="2"/>
                </a:cxn>
                <a:cxn ang="0">
                  <a:pos x="191" y="0"/>
                </a:cxn>
                <a:cxn ang="0">
                  <a:pos x="182" y="0"/>
                </a:cxn>
                <a:cxn ang="0">
                  <a:pos x="172" y="4"/>
                </a:cxn>
                <a:cxn ang="0">
                  <a:pos x="164" y="10"/>
                </a:cxn>
                <a:cxn ang="0">
                  <a:pos x="157" y="19"/>
                </a:cxn>
                <a:cxn ang="0">
                  <a:pos x="81" y="116"/>
                </a:cxn>
                <a:cxn ang="0">
                  <a:pos x="9" y="213"/>
                </a:cxn>
                <a:cxn ang="0">
                  <a:pos x="9" y="213"/>
                </a:cxn>
                <a:cxn ang="0">
                  <a:pos x="3" y="220"/>
                </a:cxn>
                <a:cxn ang="0">
                  <a:pos x="0" y="231"/>
                </a:cxn>
                <a:cxn ang="0">
                  <a:pos x="0" y="242"/>
                </a:cxn>
                <a:cxn ang="0">
                  <a:pos x="1" y="252"/>
                </a:cxn>
                <a:cxn ang="0">
                  <a:pos x="7" y="261"/>
                </a:cxn>
                <a:cxn ang="0">
                  <a:pos x="7" y="261"/>
                </a:cxn>
                <a:cxn ang="0">
                  <a:pos x="14" y="265"/>
                </a:cxn>
                <a:cxn ang="0">
                  <a:pos x="25" y="268"/>
                </a:cxn>
                <a:cxn ang="0">
                  <a:pos x="35" y="268"/>
                </a:cxn>
                <a:cxn ang="0">
                  <a:pos x="46" y="263"/>
                </a:cxn>
                <a:cxn ang="0">
                  <a:pos x="53" y="257"/>
                </a:cxn>
                <a:cxn ang="0">
                  <a:pos x="132" y="153"/>
                </a:cxn>
                <a:cxn ang="0">
                  <a:pos x="132" y="153"/>
                </a:cxn>
              </a:cxnLst>
              <a:rect l="0" t="0" r="r" b="b"/>
              <a:pathLst>
                <a:path w="218" h="269">
                  <a:moveTo>
                    <a:pt x="132" y="153"/>
                  </a:moveTo>
                  <a:lnTo>
                    <a:pt x="210" y="50"/>
                  </a:lnTo>
                  <a:lnTo>
                    <a:pt x="210" y="50"/>
                  </a:lnTo>
                  <a:lnTo>
                    <a:pt x="214" y="40"/>
                  </a:lnTo>
                  <a:lnTo>
                    <a:pt x="217" y="29"/>
                  </a:lnTo>
                  <a:lnTo>
                    <a:pt x="214" y="19"/>
                  </a:lnTo>
                  <a:lnTo>
                    <a:pt x="210" y="10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2" y="0"/>
                  </a:lnTo>
                  <a:lnTo>
                    <a:pt x="172" y="4"/>
                  </a:lnTo>
                  <a:lnTo>
                    <a:pt x="164" y="10"/>
                  </a:lnTo>
                  <a:lnTo>
                    <a:pt x="157" y="19"/>
                  </a:lnTo>
                  <a:lnTo>
                    <a:pt x="81" y="116"/>
                  </a:lnTo>
                  <a:lnTo>
                    <a:pt x="9" y="213"/>
                  </a:lnTo>
                  <a:lnTo>
                    <a:pt x="9" y="213"/>
                  </a:lnTo>
                  <a:lnTo>
                    <a:pt x="3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1" y="252"/>
                  </a:lnTo>
                  <a:lnTo>
                    <a:pt x="7" y="261"/>
                  </a:lnTo>
                  <a:lnTo>
                    <a:pt x="7" y="261"/>
                  </a:lnTo>
                  <a:lnTo>
                    <a:pt x="14" y="265"/>
                  </a:lnTo>
                  <a:lnTo>
                    <a:pt x="25" y="268"/>
                  </a:lnTo>
                  <a:lnTo>
                    <a:pt x="35" y="268"/>
                  </a:lnTo>
                  <a:lnTo>
                    <a:pt x="46" y="263"/>
                  </a:lnTo>
                  <a:lnTo>
                    <a:pt x="53" y="257"/>
                  </a:lnTo>
                  <a:lnTo>
                    <a:pt x="132" y="153"/>
                  </a:lnTo>
                  <a:lnTo>
                    <a:pt x="132" y="15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05" name="Freeform 21"/>
            <p:cNvSpPr>
              <a:spLocks/>
            </p:cNvSpPr>
            <p:nvPr/>
          </p:nvSpPr>
          <p:spPr bwMode="auto">
            <a:xfrm>
              <a:off x="1395" y="977"/>
              <a:ext cx="254" cy="272"/>
            </a:xfrm>
            <a:custGeom>
              <a:avLst/>
              <a:gdLst/>
              <a:ahLst/>
              <a:cxnLst>
                <a:cxn ang="0">
                  <a:pos x="253" y="46"/>
                </a:cxn>
                <a:cxn ang="0">
                  <a:pos x="242" y="46"/>
                </a:cxn>
                <a:cxn ang="0">
                  <a:pos x="232" y="48"/>
                </a:cxn>
                <a:cxn ang="0">
                  <a:pos x="218" y="50"/>
                </a:cxn>
                <a:cxn ang="0">
                  <a:pos x="209" y="52"/>
                </a:cxn>
                <a:cxn ang="0">
                  <a:pos x="195" y="57"/>
                </a:cxn>
                <a:cxn ang="0">
                  <a:pos x="195" y="57"/>
                </a:cxn>
                <a:cxn ang="0">
                  <a:pos x="172" y="66"/>
                </a:cxn>
                <a:cxn ang="0">
                  <a:pos x="151" y="82"/>
                </a:cxn>
                <a:cxn ang="0">
                  <a:pos x="133" y="98"/>
                </a:cxn>
                <a:cxn ang="0">
                  <a:pos x="115" y="119"/>
                </a:cxn>
                <a:cxn ang="0">
                  <a:pos x="101" y="142"/>
                </a:cxn>
                <a:cxn ang="0">
                  <a:pos x="90" y="165"/>
                </a:cxn>
                <a:cxn ang="0">
                  <a:pos x="82" y="190"/>
                </a:cxn>
                <a:cxn ang="0">
                  <a:pos x="78" y="218"/>
                </a:cxn>
                <a:cxn ang="0">
                  <a:pos x="78" y="243"/>
                </a:cxn>
                <a:cxn ang="0">
                  <a:pos x="80" y="268"/>
                </a:cxn>
                <a:cxn ang="0">
                  <a:pos x="80" y="268"/>
                </a:cxn>
                <a:cxn ang="0">
                  <a:pos x="82" y="271"/>
                </a:cxn>
                <a:cxn ang="0">
                  <a:pos x="80" y="271"/>
                </a:cxn>
                <a:cxn ang="0">
                  <a:pos x="80" y="268"/>
                </a:cxn>
                <a:cxn ang="0">
                  <a:pos x="80" y="266"/>
                </a:cxn>
                <a:cxn ang="0">
                  <a:pos x="80" y="268"/>
                </a:cxn>
                <a:cxn ang="0">
                  <a:pos x="80" y="268"/>
                </a:cxn>
                <a:cxn ang="0">
                  <a:pos x="67" y="260"/>
                </a:cxn>
                <a:cxn ang="0">
                  <a:pos x="55" y="252"/>
                </a:cxn>
                <a:cxn ang="0">
                  <a:pos x="41" y="241"/>
                </a:cxn>
                <a:cxn ang="0">
                  <a:pos x="31" y="231"/>
                </a:cxn>
                <a:cxn ang="0">
                  <a:pos x="23" y="218"/>
                </a:cxn>
                <a:cxn ang="0">
                  <a:pos x="14" y="206"/>
                </a:cxn>
                <a:cxn ang="0">
                  <a:pos x="8" y="190"/>
                </a:cxn>
                <a:cxn ang="0">
                  <a:pos x="4" y="176"/>
                </a:cxn>
                <a:cxn ang="0">
                  <a:pos x="2" y="16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2" y="121"/>
                </a:cxn>
                <a:cxn ang="0">
                  <a:pos x="8" y="98"/>
                </a:cxn>
                <a:cxn ang="0">
                  <a:pos x="16" y="77"/>
                </a:cxn>
                <a:cxn ang="0">
                  <a:pos x="29" y="59"/>
                </a:cxn>
                <a:cxn ang="0">
                  <a:pos x="41" y="41"/>
                </a:cxn>
                <a:cxn ang="0">
                  <a:pos x="61" y="27"/>
                </a:cxn>
                <a:cxn ang="0">
                  <a:pos x="78" y="15"/>
                </a:cxn>
                <a:cxn ang="0">
                  <a:pos x="99" y="6"/>
                </a:cxn>
                <a:cxn ang="0">
                  <a:pos x="122" y="2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58" y="0"/>
                </a:cxn>
                <a:cxn ang="0">
                  <a:pos x="170" y="2"/>
                </a:cxn>
                <a:cxn ang="0">
                  <a:pos x="183" y="4"/>
                </a:cxn>
                <a:cxn ang="0">
                  <a:pos x="193" y="6"/>
                </a:cxn>
                <a:cxn ang="0">
                  <a:pos x="206" y="13"/>
                </a:cxn>
                <a:cxn ang="0">
                  <a:pos x="214" y="16"/>
                </a:cxn>
                <a:cxn ang="0">
                  <a:pos x="225" y="23"/>
                </a:cxn>
                <a:cxn ang="0">
                  <a:pos x="236" y="31"/>
                </a:cxn>
                <a:cxn ang="0">
                  <a:pos x="244" y="38"/>
                </a:cxn>
                <a:cxn ang="0">
                  <a:pos x="253" y="46"/>
                </a:cxn>
                <a:cxn ang="0">
                  <a:pos x="253" y="46"/>
                </a:cxn>
              </a:cxnLst>
              <a:rect l="0" t="0" r="r" b="b"/>
              <a:pathLst>
                <a:path w="254" h="272">
                  <a:moveTo>
                    <a:pt x="253" y="46"/>
                  </a:moveTo>
                  <a:lnTo>
                    <a:pt x="242" y="46"/>
                  </a:lnTo>
                  <a:lnTo>
                    <a:pt x="232" y="48"/>
                  </a:lnTo>
                  <a:lnTo>
                    <a:pt x="218" y="50"/>
                  </a:lnTo>
                  <a:lnTo>
                    <a:pt x="209" y="52"/>
                  </a:lnTo>
                  <a:lnTo>
                    <a:pt x="195" y="57"/>
                  </a:lnTo>
                  <a:lnTo>
                    <a:pt x="195" y="57"/>
                  </a:lnTo>
                  <a:lnTo>
                    <a:pt x="172" y="66"/>
                  </a:lnTo>
                  <a:lnTo>
                    <a:pt x="151" y="82"/>
                  </a:lnTo>
                  <a:lnTo>
                    <a:pt x="133" y="98"/>
                  </a:lnTo>
                  <a:lnTo>
                    <a:pt x="115" y="119"/>
                  </a:lnTo>
                  <a:lnTo>
                    <a:pt x="101" y="142"/>
                  </a:lnTo>
                  <a:lnTo>
                    <a:pt x="90" y="165"/>
                  </a:lnTo>
                  <a:lnTo>
                    <a:pt x="82" y="190"/>
                  </a:lnTo>
                  <a:lnTo>
                    <a:pt x="78" y="218"/>
                  </a:lnTo>
                  <a:lnTo>
                    <a:pt x="78" y="243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82" y="271"/>
                  </a:lnTo>
                  <a:lnTo>
                    <a:pt x="80" y="271"/>
                  </a:lnTo>
                  <a:lnTo>
                    <a:pt x="80" y="268"/>
                  </a:lnTo>
                  <a:lnTo>
                    <a:pt x="80" y="266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67" y="260"/>
                  </a:lnTo>
                  <a:lnTo>
                    <a:pt x="55" y="252"/>
                  </a:lnTo>
                  <a:lnTo>
                    <a:pt x="41" y="241"/>
                  </a:lnTo>
                  <a:lnTo>
                    <a:pt x="31" y="231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0"/>
                  </a:lnTo>
                  <a:lnTo>
                    <a:pt x="4" y="176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1"/>
                  </a:lnTo>
                  <a:lnTo>
                    <a:pt x="8" y="98"/>
                  </a:lnTo>
                  <a:lnTo>
                    <a:pt x="16" y="77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8" y="15"/>
                  </a:lnTo>
                  <a:lnTo>
                    <a:pt x="99" y="6"/>
                  </a:lnTo>
                  <a:lnTo>
                    <a:pt x="122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4" y="38"/>
                  </a:lnTo>
                  <a:lnTo>
                    <a:pt x="253" y="46"/>
                  </a:lnTo>
                  <a:lnTo>
                    <a:pt x="253" y="4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06" name="Freeform 22"/>
            <p:cNvSpPr>
              <a:spLocks/>
            </p:cNvSpPr>
            <p:nvPr/>
          </p:nvSpPr>
          <p:spPr bwMode="auto">
            <a:xfrm>
              <a:off x="1395" y="977"/>
              <a:ext cx="254" cy="272"/>
            </a:xfrm>
            <a:custGeom>
              <a:avLst/>
              <a:gdLst/>
              <a:ahLst/>
              <a:cxnLst>
                <a:cxn ang="0">
                  <a:pos x="253" y="46"/>
                </a:cxn>
                <a:cxn ang="0">
                  <a:pos x="242" y="46"/>
                </a:cxn>
                <a:cxn ang="0">
                  <a:pos x="232" y="48"/>
                </a:cxn>
                <a:cxn ang="0">
                  <a:pos x="218" y="50"/>
                </a:cxn>
                <a:cxn ang="0">
                  <a:pos x="209" y="52"/>
                </a:cxn>
                <a:cxn ang="0">
                  <a:pos x="195" y="57"/>
                </a:cxn>
                <a:cxn ang="0">
                  <a:pos x="195" y="57"/>
                </a:cxn>
                <a:cxn ang="0">
                  <a:pos x="172" y="66"/>
                </a:cxn>
                <a:cxn ang="0">
                  <a:pos x="151" y="82"/>
                </a:cxn>
                <a:cxn ang="0">
                  <a:pos x="133" y="98"/>
                </a:cxn>
                <a:cxn ang="0">
                  <a:pos x="115" y="119"/>
                </a:cxn>
                <a:cxn ang="0">
                  <a:pos x="101" y="142"/>
                </a:cxn>
                <a:cxn ang="0">
                  <a:pos x="90" y="165"/>
                </a:cxn>
                <a:cxn ang="0">
                  <a:pos x="82" y="190"/>
                </a:cxn>
                <a:cxn ang="0">
                  <a:pos x="78" y="218"/>
                </a:cxn>
                <a:cxn ang="0">
                  <a:pos x="78" y="243"/>
                </a:cxn>
                <a:cxn ang="0">
                  <a:pos x="80" y="268"/>
                </a:cxn>
                <a:cxn ang="0">
                  <a:pos x="80" y="268"/>
                </a:cxn>
                <a:cxn ang="0">
                  <a:pos x="82" y="271"/>
                </a:cxn>
                <a:cxn ang="0">
                  <a:pos x="80" y="271"/>
                </a:cxn>
                <a:cxn ang="0">
                  <a:pos x="80" y="268"/>
                </a:cxn>
                <a:cxn ang="0">
                  <a:pos x="80" y="266"/>
                </a:cxn>
                <a:cxn ang="0">
                  <a:pos x="80" y="268"/>
                </a:cxn>
                <a:cxn ang="0">
                  <a:pos x="80" y="268"/>
                </a:cxn>
                <a:cxn ang="0">
                  <a:pos x="67" y="260"/>
                </a:cxn>
                <a:cxn ang="0">
                  <a:pos x="55" y="252"/>
                </a:cxn>
                <a:cxn ang="0">
                  <a:pos x="41" y="241"/>
                </a:cxn>
                <a:cxn ang="0">
                  <a:pos x="31" y="231"/>
                </a:cxn>
                <a:cxn ang="0">
                  <a:pos x="23" y="218"/>
                </a:cxn>
                <a:cxn ang="0">
                  <a:pos x="14" y="206"/>
                </a:cxn>
                <a:cxn ang="0">
                  <a:pos x="8" y="190"/>
                </a:cxn>
                <a:cxn ang="0">
                  <a:pos x="4" y="176"/>
                </a:cxn>
                <a:cxn ang="0">
                  <a:pos x="2" y="16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2" y="121"/>
                </a:cxn>
                <a:cxn ang="0">
                  <a:pos x="8" y="98"/>
                </a:cxn>
                <a:cxn ang="0">
                  <a:pos x="16" y="77"/>
                </a:cxn>
                <a:cxn ang="0">
                  <a:pos x="29" y="59"/>
                </a:cxn>
                <a:cxn ang="0">
                  <a:pos x="41" y="41"/>
                </a:cxn>
                <a:cxn ang="0">
                  <a:pos x="61" y="27"/>
                </a:cxn>
                <a:cxn ang="0">
                  <a:pos x="78" y="15"/>
                </a:cxn>
                <a:cxn ang="0">
                  <a:pos x="99" y="6"/>
                </a:cxn>
                <a:cxn ang="0">
                  <a:pos x="122" y="2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58" y="0"/>
                </a:cxn>
                <a:cxn ang="0">
                  <a:pos x="170" y="2"/>
                </a:cxn>
                <a:cxn ang="0">
                  <a:pos x="183" y="4"/>
                </a:cxn>
                <a:cxn ang="0">
                  <a:pos x="193" y="6"/>
                </a:cxn>
                <a:cxn ang="0">
                  <a:pos x="206" y="13"/>
                </a:cxn>
                <a:cxn ang="0">
                  <a:pos x="214" y="16"/>
                </a:cxn>
                <a:cxn ang="0">
                  <a:pos x="225" y="23"/>
                </a:cxn>
                <a:cxn ang="0">
                  <a:pos x="236" y="31"/>
                </a:cxn>
                <a:cxn ang="0">
                  <a:pos x="244" y="38"/>
                </a:cxn>
                <a:cxn ang="0">
                  <a:pos x="253" y="46"/>
                </a:cxn>
                <a:cxn ang="0">
                  <a:pos x="253" y="46"/>
                </a:cxn>
              </a:cxnLst>
              <a:rect l="0" t="0" r="r" b="b"/>
              <a:pathLst>
                <a:path w="254" h="272">
                  <a:moveTo>
                    <a:pt x="253" y="46"/>
                  </a:moveTo>
                  <a:lnTo>
                    <a:pt x="242" y="46"/>
                  </a:lnTo>
                  <a:lnTo>
                    <a:pt x="232" y="48"/>
                  </a:lnTo>
                  <a:lnTo>
                    <a:pt x="218" y="50"/>
                  </a:lnTo>
                  <a:lnTo>
                    <a:pt x="209" y="52"/>
                  </a:lnTo>
                  <a:lnTo>
                    <a:pt x="195" y="57"/>
                  </a:lnTo>
                  <a:lnTo>
                    <a:pt x="195" y="57"/>
                  </a:lnTo>
                  <a:lnTo>
                    <a:pt x="172" y="66"/>
                  </a:lnTo>
                  <a:lnTo>
                    <a:pt x="151" y="82"/>
                  </a:lnTo>
                  <a:lnTo>
                    <a:pt x="133" y="98"/>
                  </a:lnTo>
                  <a:lnTo>
                    <a:pt x="115" y="119"/>
                  </a:lnTo>
                  <a:lnTo>
                    <a:pt x="101" y="142"/>
                  </a:lnTo>
                  <a:lnTo>
                    <a:pt x="90" y="165"/>
                  </a:lnTo>
                  <a:lnTo>
                    <a:pt x="82" y="190"/>
                  </a:lnTo>
                  <a:lnTo>
                    <a:pt x="78" y="218"/>
                  </a:lnTo>
                  <a:lnTo>
                    <a:pt x="78" y="243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82" y="271"/>
                  </a:lnTo>
                  <a:lnTo>
                    <a:pt x="80" y="271"/>
                  </a:lnTo>
                  <a:lnTo>
                    <a:pt x="80" y="268"/>
                  </a:lnTo>
                  <a:lnTo>
                    <a:pt x="80" y="266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67" y="260"/>
                  </a:lnTo>
                  <a:lnTo>
                    <a:pt x="55" y="252"/>
                  </a:lnTo>
                  <a:lnTo>
                    <a:pt x="41" y="241"/>
                  </a:lnTo>
                  <a:lnTo>
                    <a:pt x="31" y="231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0"/>
                  </a:lnTo>
                  <a:lnTo>
                    <a:pt x="4" y="176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1"/>
                  </a:lnTo>
                  <a:lnTo>
                    <a:pt x="8" y="98"/>
                  </a:lnTo>
                  <a:lnTo>
                    <a:pt x="16" y="77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8" y="15"/>
                  </a:lnTo>
                  <a:lnTo>
                    <a:pt x="99" y="6"/>
                  </a:lnTo>
                  <a:lnTo>
                    <a:pt x="122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4" y="38"/>
                  </a:lnTo>
                  <a:lnTo>
                    <a:pt x="253" y="46"/>
                  </a:lnTo>
                  <a:lnTo>
                    <a:pt x="253" y="4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07" name="Freeform 23"/>
            <p:cNvSpPr>
              <a:spLocks/>
            </p:cNvSpPr>
            <p:nvPr/>
          </p:nvSpPr>
          <p:spPr bwMode="auto">
            <a:xfrm>
              <a:off x="1267" y="884"/>
              <a:ext cx="245" cy="243"/>
            </a:xfrm>
            <a:custGeom>
              <a:avLst/>
              <a:gdLst/>
              <a:ahLst/>
              <a:cxnLst>
                <a:cxn ang="0">
                  <a:pos x="8" y="82"/>
                </a:cxn>
                <a:cxn ang="0">
                  <a:pos x="4" y="101"/>
                </a:cxn>
                <a:cxn ang="0">
                  <a:pos x="2" y="122"/>
                </a:cxn>
                <a:cxn ang="0">
                  <a:pos x="4" y="140"/>
                </a:cxn>
                <a:cxn ang="0">
                  <a:pos x="15" y="177"/>
                </a:cxn>
                <a:cxn ang="0">
                  <a:pos x="38" y="205"/>
                </a:cxn>
                <a:cxn ang="0">
                  <a:pos x="67" y="229"/>
                </a:cxn>
                <a:cxn ang="0">
                  <a:pos x="103" y="239"/>
                </a:cxn>
                <a:cxn ang="0">
                  <a:pos x="124" y="242"/>
                </a:cxn>
                <a:cxn ang="0">
                  <a:pos x="162" y="235"/>
                </a:cxn>
                <a:cxn ang="0">
                  <a:pos x="193" y="218"/>
                </a:cxn>
                <a:cxn ang="0">
                  <a:pos x="220" y="191"/>
                </a:cxn>
                <a:cxn ang="0">
                  <a:pos x="238" y="159"/>
                </a:cxn>
                <a:cxn ang="0">
                  <a:pos x="244" y="119"/>
                </a:cxn>
                <a:cxn ang="0">
                  <a:pos x="241" y="101"/>
                </a:cxn>
                <a:cxn ang="0">
                  <a:pos x="229" y="64"/>
                </a:cxn>
                <a:cxn ang="0">
                  <a:pos x="208" y="34"/>
                </a:cxn>
                <a:cxn ang="0">
                  <a:pos x="179" y="12"/>
                </a:cxn>
                <a:cxn ang="0">
                  <a:pos x="140" y="2"/>
                </a:cxn>
                <a:cxn ang="0">
                  <a:pos x="122" y="0"/>
                </a:cxn>
                <a:cxn ang="0">
                  <a:pos x="107" y="0"/>
                </a:cxn>
                <a:cxn ang="0">
                  <a:pos x="92" y="4"/>
                </a:cxn>
                <a:cxn ang="0">
                  <a:pos x="78" y="8"/>
                </a:cxn>
                <a:cxn ang="0">
                  <a:pos x="65" y="14"/>
                </a:cxn>
                <a:cxn ang="0">
                  <a:pos x="52" y="23"/>
                </a:cxn>
                <a:cxn ang="0">
                  <a:pos x="48" y="20"/>
                </a:cxn>
                <a:cxn ang="0">
                  <a:pos x="40" y="16"/>
                </a:cxn>
                <a:cxn ang="0">
                  <a:pos x="31" y="14"/>
                </a:cxn>
                <a:cxn ang="0">
                  <a:pos x="20" y="16"/>
                </a:cxn>
                <a:cxn ang="0">
                  <a:pos x="6" y="27"/>
                </a:cxn>
                <a:cxn ang="0">
                  <a:pos x="0" y="48"/>
                </a:cxn>
                <a:cxn ang="0">
                  <a:pos x="0" y="52"/>
                </a:cxn>
                <a:cxn ang="0">
                  <a:pos x="4" y="62"/>
                </a:cxn>
                <a:cxn ang="0">
                  <a:pos x="13" y="71"/>
                </a:cxn>
              </a:cxnLst>
              <a:rect l="0" t="0" r="r" b="b"/>
              <a:pathLst>
                <a:path w="245" h="243">
                  <a:moveTo>
                    <a:pt x="13" y="71"/>
                  </a:moveTo>
                  <a:lnTo>
                    <a:pt x="8" y="82"/>
                  </a:lnTo>
                  <a:lnTo>
                    <a:pt x="6" y="90"/>
                  </a:lnTo>
                  <a:lnTo>
                    <a:pt x="4" y="101"/>
                  </a:lnTo>
                  <a:lnTo>
                    <a:pt x="2" y="111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4" y="140"/>
                  </a:lnTo>
                  <a:lnTo>
                    <a:pt x="8" y="159"/>
                  </a:lnTo>
                  <a:lnTo>
                    <a:pt x="15" y="177"/>
                  </a:lnTo>
                  <a:lnTo>
                    <a:pt x="25" y="193"/>
                  </a:lnTo>
                  <a:lnTo>
                    <a:pt x="38" y="205"/>
                  </a:lnTo>
                  <a:lnTo>
                    <a:pt x="52" y="218"/>
                  </a:lnTo>
                  <a:lnTo>
                    <a:pt x="67" y="229"/>
                  </a:lnTo>
                  <a:lnTo>
                    <a:pt x="84" y="235"/>
                  </a:lnTo>
                  <a:lnTo>
                    <a:pt x="103" y="239"/>
                  </a:lnTo>
                  <a:lnTo>
                    <a:pt x="124" y="242"/>
                  </a:lnTo>
                  <a:lnTo>
                    <a:pt x="124" y="242"/>
                  </a:lnTo>
                  <a:lnTo>
                    <a:pt x="142" y="239"/>
                  </a:lnTo>
                  <a:lnTo>
                    <a:pt x="162" y="235"/>
                  </a:lnTo>
                  <a:lnTo>
                    <a:pt x="179" y="227"/>
                  </a:lnTo>
                  <a:lnTo>
                    <a:pt x="193" y="218"/>
                  </a:lnTo>
                  <a:lnTo>
                    <a:pt x="208" y="205"/>
                  </a:lnTo>
                  <a:lnTo>
                    <a:pt x="220" y="191"/>
                  </a:lnTo>
                  <a:lnTo>
                    <a:pt x="231" y="177"/>
                  </a:lnTo>
                  <a:lnTo>
                    <a:pt x="238" y="159"/>
                  </a:lnTo>
                  <a:lnTo>
                    <a:pt x="241" y="140"/>
                  </a:lnTo>
                  <a:lnTo>
                    <a:pt x="244" y="119"/>
                  </a:lnTo>
                  <a:lnTo>
                    <a:pt x="244" y="119"/>
                  </a:lnTo>
                  <a:lnTo>
                    <a:pt x="241" y="101"/>
                  </a:lnTo>
                  <a:lnTo>
                    <a:pt x="238" y="82"/>
                  </a:lnTo>
                  <a:lnTo>
                    <a:pt x="229" y="64"/>
                  </a:lnTo>
                  <a:lnTo>
                    <a:pt x="218" y="48"/>
                  </a:lnTo>
                  <a:lnTo>
                    <a:pt x="208" y="34"/>
                  </a:lnTo>
                  <a:lnTo>
                    <a:pt x="193" y="23"/>
                  </a:lnTo>
                  <a:lnTo>
                    <a:pt x="179" y="12"/>
                  </a:lnTo>
                  <a:lnTo>
                    <a:pt x="160" y="6"/>
                  </a:lnTo>
                  <a:lnTo>
                    <a:pt x="140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8" y="2"/>
                  </a:lnTo>
                  <a:lnTo>
                    <a:pt x="92" y="4"/>
                  </a:lnTo>
                  <a:lnTo>
                    <a:pt x="84" y="6"/>
                  </a:lnTo>
                  <a:lnTo>
                    <a:pt x="78" y="8"/>
                  </a:lnTo>
                  <a:lnTo>
                    <a:pt x="71" y="12"/>
                  </a:lnTo>
                  <a:lnTo>
                    <a:pt x="65" y="14"/>
                  </a:lnTo>
                  <a:lnTo>
                    <a:pt x="57" y="18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8" y="20"/>
                  </a:lnTo>
                  <a:lnTo>
                    <a:pt x="43" y="18"/>
                  </a:lnTo>
                  <a:lnTo>
                    <a:pt x="40" y="16"/>
                  </a:lnTo>
                  <a:lnTo>
                    <a:pt x="36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20" y="16"/>
                  </a:lnTo>
                  <a:lnTo>
                    <a:pt x="13" y="20"/>
                  </a:lnTo>
                  <a:lnTo>
                    <a:pt x="6" y="27"/>
                  </a:lnTo>
                  <a:lnTo>
                    <a:pt x="2" y="37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2" y="59"/>
                  </a:lnTo>
                  <a:lnTo>
                    <a:pt x="4" y="62"/>
                  </a:lnTo>
                  <a:lnTo>
                    <a:pt x="8" y="67"/>
                  </a:lnTo>
                  <a:lnTo>
                    <a:pt x="13" y="71"/>
                  </a:lnTo>
                  <a:lnTo>
                    <a:pt x="13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08" name="Freeform 24"/>
            <p:cNvSpPr>
              <a:spLocks/>
            </p:cNvSpPr>
            <p:nvPr/>
          </p:nvSpPr>
          <p:spPr bwMode="auto">
            <a:xfrm>
              <a:off x="1267" y="884"/>
              <a:ext cx="245" cy="243"/>
            </a:xfrm>
            <a:custGeom>
              <a:avLst/>
              <a:gdLst/>
              <a:ahLst/>
              <a:cxnLst>
                <a:cxn ang="0">
                  <a:pos x="8" y="82"/>
                </a:cxn>
                <a:cxn ang="0">
                  <a:pos x="4" y="101"/>
                </a:cxn>
                <a:cxn ang="0">
                  <a:pos x="2" y="122"/>
                </a:cxn>
                <a:cxn ang="0">
                  <a:pos x="4" y="140"/>
                </a:cxn>
                <a:cxn ang="0">
                  <a:pos x="15" y="177"/>
                </a:cxn>
                <a:cxn ang="0">
                  <a:pos x="38" y="205"/>
                </a:cxn>
                <a:cxn ang="0">
                  <a:pos x="67" y="229"/>
                </a:cxn>
                <a:cxn ang="0">
                  <a:pos x="103" y="239"/>
                </a:cxn>
                <a:cxn ang="0">
                  <a:pos x="124" y="242"/>
                </a:cxn>
                <a:cxn ang="0">
                  <a:pos x="162" y="235"/>
                </a:cxn>
                <a:cxn ang="0">
                  <a:pos x="193" y="218"/>
                </a:cxn>
                <a:cxn ang="0">
                  <a:pos x="220" y="191"/>
                </a:cxn>
                <a:cxn ang="0">
                  <a:pos x="238" y="159"/>
                </a:cxn>
                <a:cxn ang="0">
                  <a:pos x="244" y="119"/>
                </a:cxn>
                <a:cxn ang="0">
                  <a:pos x="241" y="101"/>
                </a:cxn>
                <a:cxn ang="0">
                  <a:pos x="229" y="64"/>
                </a:cxn>
                <a:cxn ang="0">
                  <a:pos x="208" y="34"/>
                </a:cxn>
                <a:cxn ang="0">
                  <a:pos x="179" y="12"/>
                </a:cxn>
                <a:cxn ang="0">
                  <a:pos x="140" y="2"/>
                </a:cxn>
                <a:cxn ang="0">
                  <a:pos x="122" y="0"/>
                </a:cxn>
                <a:cxn ang="0">
                  <a:pos x="107" y="0"/>
                </a:cxn>
                <a:cxn ang="0">
                  <a:pos x="92" y="4"/>
                </a:cxn>
                <a:cxn ang="0">
                  <a:pos x="78" y="8"/>
                </a:cxn>
                <a:cxn ang="0">
                  <a:pos x="65" y="14"/>
                </a:cxn>
                <a:cxn ang="0">
                  <a:pos x="52" y="23"/>
                </a:cxn>
                <a:cxn ang="0">
                  <a:pos x="48" y="20"/>
                </a:cxn>
                <a:cxn ang="0">
                  <a:pos x="40" y="16"/>
                </a:cxn>
                <a:cxn ang="0">
                  <a:pos x="31" y="14"/>
                </a:cxn>
                <a:cxn ang="0">
                  <a:pos x="20" y="16"/>
                </a:cxn>
                <a:cxn ang="0">
                  <a:pos x="6" y="27"/>
                </a:cxn>
                <a:cxn ang="0">
                  <a:pos x="0" y="48"/>
                </a:cxn>
                <a:cxn ang="0">
                  <a:pos x="0" y="52"/>
                </a:cxn>
                <a:cxn ang="0">
                  <a:pos x="4" y="62"/>
                </a:cxn>
                <a:cxn ang="0">
                  <a:pos x="13" y="71"/>
                </a:cxn>
              </a:cxnLst>
              <a:rect l="0" t="0" r="r" b="b"/>
              <a:pathLst>
                <a:path w="245" h="243">
                  <a:moveTo>
                    <a:pt x="13" y="71"/>
                  </a:moveTo>
                  <a:lnTo>
                    <a:pt x="8" y="82"/>
                  </a:lnTo>
                  <a:lnTo>
                    <a:pt x="6" y="90"/>
                  </a:lnTo>
                  <a:lnTo>
                    <a:pt x="4" y="101"/>
                  </a:lnTo>
                  <a:lnTo>
                    <a:pt x="2" y="111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4" y="140"/>
                  </a:lnTo>
                  <a:lnTo>
                    <a:pt x="8" y="159"/>
                  </a:lnTo>
                  <a:lnTo>
                    <a:pt x="15" y="177"/>
                  </a:lnTo>
                  <a:lnTo>
                    <a:pt x="25" y="193"/>
                  </a:lnTo>
                  <a:lnTo>
                    <a:pt x="38" y="205"/>
                  </a:lnTo>
                  <a:lnTo>
                    <a:pt x="52" y="218"/>
                  </a:lnTo>
                  <a:lnTo>
                    <a:pt x="67" y="229"/>
                  </a:lnTo>
                  <a:lnTo>
                    <a:pt x="84" y="235"/>
                  </a:lnTo>
                  <a:lnTo>
                    <a:pt x="103" y="239"/>
                  </a:lnTo>
                  <a:lnTo>
                    <a:pt x="124" y="242"/>
                  </a:lnTo>
                  <a:lnTo>
                    <a:pt x="124" y="242"/>
                  </a:lnTo>
                  <a:lnTo>
                    <a:pt x="142" y="239"/>
                  </a:lnTo>
                  <a:lnTo>
                    <a:pt x="162" y="235"/>
                  </a:lnTo>
                  <a:lnTo>
                    <a:pt x="179" y="227"/>
                  </a:lnTo>
                  <a:lnTo>
                    <a:pt x="193" y="218"/>
                  </a:lnTo>
                  <a:lnTo>
                    <a:pt x="208" y="205"/>
                  </a:lnTo>
                  <a:lnTo>
                    <a:pt x="220" y="191"/>
                  </a:lnTo>
                  <a:lnTo>
                    <a:pt x="231" y="177"/>
                  </a:lnTo>
                  <a:lnTo>
                    <a:pt x="238" y="159"/>
                  </a:lnTo>
                  <a:lnTo>
                    <a:pt x="241" y="140"/>
                  </a:lnTo>
                  <a:lnTo>
                    <a:pt x="244" y="119"/>
                  </a:lnTo>
                  <a:lnTo>
                    <a:pt x="244" y="119"/>
                  </a:lnTo>
                  <a:lnTo>
                    <a:pt x="241" y="101"/>
                  </a:lnTo>
                  <a:lnTo>
                    <a:pt x="238" y="82"/>
                  </a:lnTo>
                  <a:lnTo>
                    <a:pt x="229" y="64"/>
                  </a:lnTo>
                  <a:lnTo>
                    <a:pt x="218" y="48"/>
                  </a:lnTo>
                  <a:lnTo>
                    <a:pt x="208" y="34"/>
                  </a:lnTo>
                  <a:lnTo>
                    <a:pt x="193" y="23"/>
                  </a:lnTo>
                  <a:lnTo>
                    <a:pt x="179" y="12"/>
                  </a:lnTo>
                  <a:lnTo>
                    <a:pt x="160" y="6"/>
                  </a:lnTo>
                  <a:lnTo>
                    <a:pt x="140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8" y="2"/>
                  </a:lnTo>
                  <a:lnTo>
                    <a:pt x="92" y="4"/>
                  </a:lnTo>
                  <a:lnTo>
                    <a:pt x="84" y="6"/>
                  </a:lnTo>
                  <a:lnTo>
                    <a:pt x="78" y="8"/>
                  </a:lnTo>
                  <a:lnTo>
                    <a:pt x="71" y="12"/>
                  </a:lnTo>
                  <a:lnTo>
                    <a:pt x="65" y="14"/>
                  </a:lnTo>
                  <a:lnTo>
                    <a:pt x="57" y="18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8" y="20"/>
                  </a:lnTo>
                  <a:lnTo>
                    <a:pt x="43" y="18"/>
                  </a:lnTo>
                  <a:lnTo>
                    <a:pt x="40" y="16"/>
                  </a:lnTo>
                  <a:lnTo>
                    <a:pt x="36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20" y="16"/>
                  </a:lnTo>
                  <a:lnTo>
                    <a:pt x="13" y="20"/>
                  </a:lnTo>
                  <a:lnTo>
                    <a:pt x="6" y="27"/>
                  </a:lnTo>
                  <a:lnTo>
                    <a:pt x="2" y="37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2" y="59"/>
                  </a:lnTo>
                  <a:lnTo>
                    <a:pt x="4" y="62"/>
                  </a:lnTo>
                  <a:lnTo>
                    <a:pt x="8" y="67"/>
                  </a:lnTo>
                  <a:lnTo>
                    <a:pt x="13" y="71"/>
                  </a:lnTo>
                  <a:lnTo>
                    <a:pt x="13" y="7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09" name="Freeform 25"/>
            <p:cNvSpPr>
              <a:spLocks/>
            </p:cNvSpPr>
            <p:nvPr/>
          </p:nvSpPr>
          <p:spPr bwMode="auto">
            <a:xfrm>
              <a:off x="2067" y="1006"/>
              <a:ext cx="150" cy="243"/>
            </a:xfrm>
            <a:custGeom>
              <a:avLst/>
              <a:gdLst/>
              <a:ahLst/>
              <a:cxnLst>
                <a:cxn ang="0">
                  <a:pos x="134" y="80"/>
                </a:cxn>
                <a:cxn ang="0">
                  <a:pos x="141" y="75"/>
                </a:cxn>
                <a:cxn ang="0">
                  <a:pos x="144" y="69"/>
                </a:cxn>
                <a:cxn ang="0">
                  <a:pos x="146" y="60"/>
                </a:cxn>
                <a:cxn ang="0">
                  <a:pos x="149" y="55"/>
                </a:cxn>
                <a:cxn ang="0">
                  <a:pos x="149" y="46"/>
                </a:cxn>
                <a:cxn ang="0">
                  <a:pos x="149" y="39"/>
                </a:cxn>
                <a:cxn ang="0">
                  <a:pos x="146" y="34"/>
                </a:cxn>
                <a:cxn ang="0">
                  <a:pos x="142" y="25"/>
                </a:cxn>
                <a:cxn ang="0">
                  <a:pos x="141" y="20"/>
                </a:cxn>
                <a:cxn ang="0">
                  <a:pos x="134" y="14"/>
                </a:cxn>
                <a:cxn ang="0">
                  <a:pos x="134" y="14"/>
                </a:cxn>
                <a:cxn ang="0">
                  <a:pos x="128" y="8"/>
                </a:cxn>
                <a:cxn ang="0">
                  <a:pos x="121" y="4"/>
                </a:cxn>
                <a:cxn ang="0">
                  <a:pos x="116" y="2"/>
                </a:cxn>
                <a:cxn ang="0">
                  <a:pos x="109" y="0"/>
                </a:cxn>
                <a:cxn ang="0">
                  <a:pos x="100" y="0"/>
                </a:cxn>
                <a:cxn ang="0">
                  <a:pos x="94" y="0"/>
                </a:cxn>
                <a:cxn ang="0">
                  <a:pos x="86" y="2"/>
                </a:cxn>
                <a:cxn ang="0">
                  <a:pos x="79" y="6"/>
                </a:cxn>
                <a:cxn ang="0">
                  <a:pos x="73" y="8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3" y="18"/>
                </a:cxn>
                <a:cxn ang="0">
                  <a:pos x="59" y="25"/>
                </a:cxn>
                <a:cxn ang="0">
                  <a:pos x="52" y="31"/>
                </a:cxn>
                <a:cxn ang="0">
                  <a:pos x="46" y="39"/>
                </a:cxn>
                <a:cxn ang="0">
                  <a:pos x="38" y="50"/>
                </a:cxn>
                <a:cxn ang="0">
                  <a:pos x="31" y="60"/>
                </a:cxn>
                <a:cxn ang="0">
                  <a:pos x="23" y="73"/>
                </a:cxn>
                <a:cxn ang="0">
                  <a:pos x="17" y="85"/>
                </a:cxn>
                <a:cxn ang="0">
                  <a:pos x="13" y="101"/>
                </a:cxn>
                <a:cxn ang="0">
                  <a:pos x="13" y="101"/>
                </a:cxn>
                <a:cxn ang="0">
                  <a:pos x="8" y="113"/>
                </a:cxn>
                <a:cxn ang="0">
                  <a:pos x="4" y="126"/>
                </a:cxn>
                <a:cxn ang="0">
                  <a:pos x="4" y="138"/>
                </a:cxn>
                <a:cxn ang="0">
                  <a:pos x="2" y="154"/>
                </a:cxn>
                <a:cxn ang="0">
                  <a:pos x="0" y="166"/>
                </a:cxn>
                <a:cxn ang="0">
                  <a:pos x="0" y="179"/>
                </a:cxn>
                <a:cxn ang="0">
                  <a:pos x="0" y="191"/>
                </a:cxn>
                <a:cxn ang="0">
                  <a:pos x="2" y="205"/>
                </a:cxn>
                <a:cxn ang="0">
                  <a:pos x="4" y="218"/>
                </a:cxn>
                <a:cxn ang="0">
                  <a:pos x="6" y="233"/>
                </a:cxn>
                <a:cxn ang="0">
                  <a:pos x="54" y="242"/>
                </a:cxn>
                <a:cxn ang="0">
                  <a:pos x="54" y="242"/>
                </a:cxn>
                <a:cxn ang="0">
                  <a:pos x="52" y="227"/>
                </a:cxn>
                <a:cxn ang="0">
                  <a:pos x="54" y="212"/>
                </a:cxn>
                <a:cxn ang="0">
                  <a:pos x="54" y="200"/>
                </a:cxn>
                <a:cxn ang="0">
                  <a:pos x="56" y="187"/>
                </a:cxn>
                <a:cxn ang="0">
                  <a:pos x="61" y="174"/>
                </a:cxn>
                <a:cxn ang="0">
                  <a:pos x="65" y="161"/>
                </a:cxn>
                <a:cxn ang="0">
                  <a:pos x="69" y="149"/>
                </a:cxn>
                <a:cxn ang="0">
                  <a:pos x="73" y="140"/>
                </a:cxn>
                <a:cxn ang="0">
                  <a:pos x="79" y="133"/>
                </a:cxn>
                <a:cxn ang="0">
                  <a:pos x="86" y="126"/>
                </a:cxn>
                <a:cxn ang="0">
                  <a:pos x="86" y="126"/>
                </a:cxn>
                <a:cxn ang="0">
                  <a:pos x="100" y="113"/>
                </a:cxn>
                <a:cxn ang="0">
                  <a:pos x="113" y="101"/>
                </a:cxn>
                <a:cxn ang="0">
                  <a:pos x="123" y="90"/>
                </a:cxn>
                <a:cxn ang="0">
                  <a:pos x="132" y="83"/>
                </a:cxn>
                <a:cxn ang="0">
                  <a:pos x="134" y="80"/>
                </a:cxn>
                <a:cxn ang="0">
                  <a:pos x="134" y="80"/>
                </a:cxn>
              </a:cxnLst>
              <a:rect l="0" t="0" r="r" b="b"/>
              <a:pathLst>
                <a:path w="150" h="243">
                  <a:moveTo>
                    <a:pt x="134" y="80"/>
                  </a:moveTo>
                  <a:lnTo>
                    <a:pt x="141" y="75"/>
                  </a:lnTo>
                  <a:lnTo>
                    <a:pt x="144" y="69"/>
                  </a:lnTo>
                  <a:lnTo>
                    <a:pt x="146" y="60"/>
                  </a:lnTo>
                  <a:lnTo>
                    <a:pt x="149" y="55"/>
                  </a:lnTo>
                  <a:lnTo>
                    <a:pt x="149" y="46"/>
                  </a:lnTo>
                  <a:lnTo>
                    <a:pt x="149" y="39"/>
                  </a:lnTo>
                  <a:lnTo>
                    <a:pt x="146" y="34"/>
                  </a:lnTo>
                  <a:lnTo>
                    <a:pt x="142" y="25"/>
                  </a:lnTo>
                  <a:lnTo>
                    <a:pt x="141" y="20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28" y="8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3" y="18"/>
                  </a:lnTo>
                  <a:lnTo>
                    <a:pt x="59" y="25"/>
                  </a:lnTo>
                  <a:lnTo>
                    <a:pt x="52" y="31"/>
                  </a:lnTo>
                  <a:lnTo>
                    <a:pt x="46" y="39"/>
                  </a:lnTo>
                  <a:lnTo>
                    <a:pt x="38" y="50"/>
                  </a:lnTo>
                  <a:lnTo>
                    <a:pt x="31" y="60"/>
                  </a:lnTo>
                  <a:lnTo>
                    <a:pt x="23" y="73"/>
                  </a:lnTo>
                  <a:lnTo>
                    <a:pt x="17" y="85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8" y="113"/>
                  </a:lnTo>
                  <a:lnTo>
                    <a:pt x="4" y="126"/>
                  </a:lnTo>
                  <a:lnTo>
                    <a:pt x="4" y="138"/>
                  </a:lnTo>
                  <a:lnTo>
                    <a:pt x="2" y="154"/>
                  </a:lnTo>
                  <a:lnTo>
                    <a:pt x="0" y="166"/>
                  </a:lnTo>
                  <a:lnTo>
                    <a:pt x="0" y="179"/>
                  </a:lnTo>
                  <a:lnTo>
                    <a:pt x="0" y="191"/>
                  </a:lnTo>
                  <a:lnTo>
                    <a:pt x="2" y="205"/>
                  </a:lnTo>
                  <a:lnTo>
                    <a:pt x="4" y="218"/>
                  </a:lnTo>
                  <a:lnTo>
                    <a:pt x="6" y="233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52" y="227"/>
                  </a:lnTo>
                  <a:lnTo>
                    <a:pt x="54" y="212"/>
                  </a:lnTo>
                  <a:lnTo>
                    <a:pt x="54" y="200"/>
                  </a:lnTo>
                  <a:lnTo>
                    <a:pt x="56" y="187"/>
                  </a:lnTo>
                  <a:lnTo>
                    <a:pt x="61" y="174"/>
                  </a:lnTo>
                  <a:lnTo>
                    <a:pt x="65" y="161"/>
                  </a:lnTo>
                  <a:lnTo>
                    <a:pt x="69" y="149"/>
                  </a:lnTo>
                  <a:lnTo>
                    <a:pt x="73" y="140"/>
                  </a:lnTo>
                  <a:lnTo>
                    <a:pt x="79" y="133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100" y="113"/>
                  </a:lnTo>
                  <a:lnTo>
                    <a:pt x="113" y="101"/>
                  </a:lnTo>
                  <a:lnTo>
                    <a:pt x="123" y="90"/>
                  </a:lnTo>
                  <a:lnTo>
                    <a:pt x="132" y="83"/>
                  </a:lnTo>
                  <a:lnTo>
                    <a:pt x="134" y="80"/>
                  </a:lnTo>
                  <a:lnTo>
                    <a:pt x="134" y="8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10" name="Freeform 26"/>
            <p:cNvSpPr>
              <a:spLocks/>
            </p:cNvSpPr>
            <p:nvPr/>
          </p:nvSpPr>
          <p:spPr bwMode="auto">
            <a:xfrm>
              <a:off x="2067" y="1006"/>
              <a:ext cx="150" cy="243"/>
            </a:xfrm>
            <a:custGeom>
              <a:avLst/>
              <a:gdLst/>
              <a:ahLst/>
              <a:cxnLst>
                <a:cxn ang="0">
                  <a:pos x="134" y="80"/>
                </a:cxn>
                <a:cxn ang="0">
                  <a:pos x="141" y="75"/>
                </a:cxn>
                <a:cxn ang="0">
                  <a:pos x="144" y="69"/>
                </a:cxn>
                <a:cxn ang="0">
                  <a:pos x="146" y="60"/>
                </a:cxn>
                <a:cxn ang="0">
                  <a:pos x="149" y="55"/>
                </a:cxn>
                <a:cxn ang="0">
                  <a:pos x="149" y="46"/>
                </a:cxn>
                <a:cxn ang="0">
                  <a:pos x="149" y="39"/>
                </a:cxn>
                <a:cxn ang="0">
                  <a:pos x="146" y="34"/>
                </a:cxn>
                <a:cxn ang="0">
                  <a:pos x="142" y="25"/>
                </a:cxn>
                <a:cxn ang="0">
                  <a:pos x="141" y="20"/>
                </a:cxn>
                <a:cxn ang="0">
                  <a:pos x="134" y="14"/>
                </a:cxn>
                <a:cxn ang="0">
                  <a:pos x="134" y="14"/>
                </a:cxn>
                <a:cxn ang="0">
                  <a:pos x="128" y="8"/>
                </a:cxn>
                <a:cxn ang="0">
                  <a:pos x="121" y="4"/>
                </a:cxn>
                <a:cxn ang="0">
                  <a:pos x="116" y="2"/>
                </a:cxn>
                <a:cxn ang="0">
                  <a:pos x="109" y="0"/>
                </a:cxn>
                <a:cxn ang="0">
                  <a:pos x="100" y="0"/>
                </a:cxn>
                <a:cxn ang="0">
                  <a:pos x="94" y="0"/>
                </a:cxn>
                <a:cxn ang="0">
                  <a:pos x="86" y="2"/>
                </a:cxn>
                <a:cxn ang="0">
                  <a:pos x="79" y="6"/>
                </a:cxn>
                <a:cxn ang="0">
                  <a:pos x="73" y="8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3" y="18"/>
                </a:cxn>
                <a:cxn ang="0">
                  <a:pos x="59" y="25"/>
                </a:cxn>
                <a:cxn ang="0">
                  <a:pos x="52" y="31"/>
                </a:cxn>
                <a:cxn ang="0">
                  <a:pos x="46" y="39"/>
                </a:cxn>
                <a:cxn ang="0">
                  <a:pos x="38" y="50"/>
                </a:cxn>
                <a:cxn ang="0">
                  <a:pos x="31" y="60"/>
                </a:cxn>
                <a:cxn ang="0">
                  <a:pos x="23" y="73"/>
                </a:cxn>
                <a:cxn ang="0">
                  <a:pos x="17" y="85"/>
                </a:cxn>
                <a:cxn ang="0">
                  <a:pos x="13" y="101"/>
                </a:cxn>
                <a:cxn ang="0">
                  <a:pos x="13" y="101"/>
                </a:cxn>
                <a:cxn ang="0">
                  <a:pos x="8" y="113"/>
                </a:cxn>
                <a:cxn ang="0">
                  <a:pos x="4" y="126"/>
                </a:cxn>
                <a:cxn ang="0">
                  <a:pos x="4" y="138"/>
                </a:cxn>
                <a:cxn ang="0">
                  <a:pos x="2" y="154"/>
                </a:cxn>
                <a:cxn ang="0">
                  <a:pos x="0" y="166"/>
                </a:cxn>
                <a:cxn ang="0">
                  <a:pos x="0" y="179"/>
                </a:cxn>
                <a:cxn ang="0">
                  <a:pos x="0" y="191"/>
                </a:cxn>
                <a:cxn ang="0">
                  <a:pos x="2" y="205"/>
                </a:cxn>
                <a:cxn ang="0">
                  <a:pos x="4" y="218"/>
                </a:cxn>
                <a:cxn ang="0">
                  <a:pos x="6" y="233"/>
                </a:cxn>
                <a:cxn ang="0">
                  <a:pos x="54" y="242"/>
                </a:cxn>
                <a:cxn ang="0">
                  <a:pos x="54" y="242"/>
                </a:cxn>
                <a:cxn ang="0">
                  <a:pos x="52" y="227"/>
                </a:cxn>
                <a:cxn ang="0">
                  <a:pos x="54" y="212"/>
                </a:cxn>
                <a:cxn ang="0">
                  <a:pos x="54" y="200"/>
                </a:cxn>
                <a:cxn ang="0">
                  <a:pos x="56" y="187"/>
                </a:cxn>
                <a:cxn ang="0">
                  <a:pos x="61" y="174"/>
                </a:cxn>
                <a:cxn ang="0">
                  <a:pos x="65" y="161"/>
                </a:cxn>
                <a:cxn ang="0">
                  <a:pos x="69" y="149"/>
                </a:cxn>
                <a:cxn ang="0">
                  <a:pos x="73" y="140"/>
                </a:cxn>
                <a:cxn ang="0">
                  <a:pos x="79" y="133"/>
                </a:cxn>
                <a:cxn ang="0">
                  <a:pos x="86" y="126"/>
                </a:cxn>
                <a:cxn ang="0">
                  <a:pos x="86" y="126"/>
                </a:cxn>
                <a:cxn ang="0">
                  <a:pos x="100" y="113"/>
                </a:cxn>
                <a:cxn ang="0">
                  <a:pos x="113" y="101"/>
                </a:cxn>
                <a:cxn ang="0">
                  <a:pos x="123" y="90"/>
                </a:cxn>
                <a:cxn ang="0">
                  <a:pos x="132" y="83"/>
                </a:cxn>
                <a:cxn ang="0">
                  <a:pos x="134" y="80"/>
                </a:cxn>
                <a:cxn ang="0">
                  <a:pos x="134" y="80"/>
                </a:cxn>
              </a:cxnLst>
              <a:rect l="0" t="0" r="r" b="b"/>
              <a:pathLst>
                <a:path w="150" h="243">
                  <a:moveTo>
                    <a:pt x="134" y="80"/>
                  </a:moveTo>
                  <a:lnTo>
                    <a:pt x="141" y="75"/>
                  </a:lnTo>
                  <a:lnTo>
                    <a:pt x="144" y="69"/>
                  </a:lnTo>
                  <a:lnTo>
                    <a:pt x="146" y="60"/>
                  </a:lnTo>
                  <a:lnTo>
                    <a:pt x="149" y="55"/>
                  </a:lnTo>
                  <a:lnTo>
                    <a:pt x="149" y="46"/>
                  </a:lnTo>
                  <a:lnTo>
                    <a:pt x="149" y="39"/>
                  </a:lnTo>
                  <a:lnTo>
                    <a:pt x="146" y="34"/>
                  </a:lnTo>
                  <a:lnTo>
                    <a:pt x="142" y="25"/>
                  </a:lnTo>
                  <a:lnTo>
                    <a:pt x="141" y="20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28" y="8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3" y="18"/>
                  </a:lnTo>
                  <a:lnTo>
                    <a:pt x="59" y="25"/>
                  </a:lnTo>
                  <a:lnTo>
                    <a:pt x="52" y="31"/>
                  </a:lnTo>
                  <a:lnTo>
                    <a:pt x="46" y="39"/>
                  </a:lnTo>
                  <a:lnTo>
                    <a:pt x="38" y="50"/>
                  </a:lnTo>
                  <a:lnTo>
                    <a:pt x="31" y="60"/>
                  </a:lnTo>
                  <a:lnTo>
                    <a:pt x="23" y="73"/>
                  </a:lnTo>
                  <a:lnTo>
                    <a:pt x="17" y="85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8" y="113"/>
                  </a:lnTo>
                  <a:lnTo>
                    <a:pt x="4" y="126"/>
                  </a:lnTo>
                  <a:lnTo>
                    <a:pt x="4" y="138"/>
                  </a:lnTo>
                  <a:lnTo>
                    <a:pt x="2" y="154"/>
                  </a:lnTo>
                  <a:lnTo>
                    <a:pt x="0" y="166"/>
                  </a:lnTo>
                  <a:lnTo>
                    <a:pt x="0" y="179"/>
                  </a:lnTo>
                  <a:lnTo>
                    <a:pt x="0" y="191"/>
                  </a:lnTo>
                  <a:lnTo>
                    <a:pt x="2" y="205"/>
                  </a:lnTo>
                  <a:lnTo>
                    <a:pt x="4" y="218"/>
                  </a:lnTo>
                  <a:lnTo>
                    <a:pt x="6" y="233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52" y="227"/>
                  </a:lnTo>
                  <a:lnTo>
                    <a:pt x="54" y="212"/>
                  </a:lnTo>
                  <a:lnTo>
                    <a:pt x="54" y="200"/>
                  </a:lnTo>
                  <a:lnTo>
                    <a:pt x="56" y="187"/>
                  </a:lnTo>
                  <a:lnTo>
                    <a:pt x="61" y="174"/>
                  </a:lnTo>
                  <a:lnTo>
                    <a:pt x="65" y="161"/>
                  </a:lnTo>
                  <a:lnTo>
                    <a:pt x="69" y="149"/>
                  </a:lnTo>
                  <a:lnTo>
                    <a:pt x="73" y="140"/>
                  </a:lnTo>
                  <a:lnTo>
                    <a:pt x="79" y="133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100" y="113"/>
                  </a:lnTo>
                  <a:lnTo>
                    <a:pt x="113" y="101"/>
                  </a:lnTo>
                  <a:lnTo>
                    <a:pt x="123" y="90"/>
                  </a:lnTo>
                  <a:lnTo>
                    <a:pt x="132" y="83"/>
                  </a:lnTo>
                  <a:lnTo>
                    <a:pt x="134" y="80"/>
                  </a:lnTo>
                  <a:lnTo>
                    <a:pt x="134" y="8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11" name="Freeform 27"/>
            <p:cNvSpPr>
              <a:spLocks/>
            </p:cNvSpPr>
            <p:nvPr/>
          </p:nvSpPr>
          <p:spPr bwMode="auto">
            <a:xfrm>
              <a:off x="1656" y="1764"/>
              <a:ext cx="96" cy="96"/>
            </a:xfrm>
            <a:custGeom>
              <a:avLst/>
              <a:gdLst/>
              <a:ahLst/>
              <a:cxnLst>
                <a:cxn ang="0">
                  <a:pos x="46" y="95"/>
                </a:cxn>
                <a:cxn ang="0">
                  <a:pos x="60" y="92"/>
                </a:cxn>
                <a:cxn ang="0">
                  <a:pos x="74" y="83"/>
                </a:cxn>
                <a:cxn ang="0">
                  <a:pos x="83" y="74"/>
                </a:cxn>
                <a:cxn ang="0">
                  <a:pos x="90" y="60"/>
                </a:cxn>
                <a:cxn ang="0">
                  <a:pos x="95" y="46"/>
                </a:cxn>
                <a:cxn ang="0">
                  <a:pos x="95" y="46"/>
                </a:cxn>
                <a:cxn ang="0">
                  <a:pos x="90" y="32"/>
                </a:cxn>
                <a:cxn ang="0">
                  <a:pos x="83" y="18"/>
                </a:cxn>
                <a:cxn ang="0">
                  <a:pos x="74" y="8"/>
                </a:cxn>
                <a:cxn ang="0">
                  <a:pos x="60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0" y="2"/>
                </a:cxn>
                <a:cxn ang="0">
                  <a:pos x="16" y="8"/>
                </a:cxn>
                <a:cxn ang="0">
                  <a:pos x="7" y="18"/>
                </a:cxn>
                <a:cxn ang="0">
                  <a:pos x="0" y="32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" y="60"/>
                </a:cxn>
                <a:cxn ang="0">
                  <a:pos x="7" y="76"/>
                </a:cxn>
                <a:cxn ang="0">
                  <a:pos x="18" y="86"/>
                </a:cxn>
                <a:cxn ang="0">
                  <a:pos x="30" y="92"/>
                </a:cxn>
                <a:cxn ang="0">
                  <a:pos x="46" y="95"/>
                </a:cxn>
                <a:cxn ang="0">
                  <a:pos x="46" y="95"/>
                </a:cxn>
              </a:cxnLst>
              <a:rect l="0" t="0" r="r" b="b"/>
              <a:pathLst>
                <a:path w="96" h="96">
                  <a:moveTo>
                    <a:pt x="46" y="95"/>
                  </a:moveTo>
                  <a:lnTo>
                    <a:pt x="60" y="92"/>
                  </a:lnTo>
                  <a:lnTo>
                    <a:pt x="74" y="83"/>
                  </a:lnTo>
                  <a:lnTo>
                    <a:pt x="83" y="74"/>
                  </a:lnTo>
                  <a:lnTo>
                    <a:pt x="90" y="60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0" y="32"/>
                  </a:lnTo>
                  <a:lnTo>
                    <a:pt x="83" y="18"/>
                  </a:lnTo>
                  <a:lnTo>
                    <a:pt x="74" y="8"/>
                  </a:lnTo>
                  <a:lnTo>
                    <a:pt x="60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16" y="8"/>
                  </a:lnTo>
                  <a:lnTo>
                    <a:pt x="7" y="18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60"/>
                  </a:lnTo>
                  <a:lnTo>
                    <a:pt x="7" y="76"/>
                  </a:lnTo>
                  <a:lnTo>
                    <a:pt x="18" y="86"/>
                  </a:lnTo>
                  <a:lnTo>
                    <a:pt x="30" y="92"/>
                  </a:lnTo>
                  <a:lnTo>
                    <a:pt x="46" y="95"/>
                  </a:lnTo>
                  <a:lnTo>
                    <a:pt x="46" y="9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12" name="Freeform 28"/>
            <p:cNvSpPr>
              <a:spLocks/>
            </p:cNvSpPr>
            <p:nvPr/>
          </p:nvSpPr>
          <p:spPr bwMode="auto">
            <a:xfrm>
              <a:off x="1656" y="1764"/>
              <a:ext cx="96" cy="96"/>
            </a:xfrm>
            <a:custGeom>
              <a:avLst/>
              <a:gdLst/>
              <a:ahLst/>
              <a:cxnLst>
                <a:cxn ang="0">
                  <a:pos x="46" y="95"/>
                </a:cxn>
                <a:cxn ang="0">
                  <a:pos x="60" y="92"/>
                </a:cxn>
                <a:cxn ang="0">
                  <a:pos x="74" y="83"/>
                </a:cxn>
                <a:cxn ang="0">
                  <a:pos x="83" y="74"/>
                </a:cxn>
                <a:cxn ang="0">
                  <a:pos x="90" y="60"/>
                </a:cxn>
                <a:cxn ang="0">
                  <a:pos x="95" y="46"/>
                </a:cxn>
                <a:cxn ang="0">
                  <a:pos x="95" y="46"/>
                </a:cxn>
                <a:cxn ang="0">
                  <a:pos x="90" y="32"/>
                </a:cxn>
                <a:cxn ang="0">
                  <a:pos x="83" y="18"/>
                </a:cxn>
                <a:cxn ang="0">
                  <a:pos x="74" y="8"/>
                </a:cxn>
                <a:cxn ang="0">
                  <a:pos x="60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0" y="2"/>
                </a:cxn>
                <a:cxn ang="0">
                  <a:pos x="16" y="8"/>
                </a:cxn>
                <a:cxn ang="0">
                  <a:pos x="7" y="18"/>
                </a:cxn>
                <a:cxn ang="0">
                  <a:pos x="0" y="32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" y="60"/>
                </a:cxn>
                <a:cxn ang="0">
                  <a:pos x="7" y="76"/>
                </a:cxn>
                <a:cxn ang="0">
                  <a:pos x="18" y="86"/>
                </a:cxn>
                <a:cxn ang="0">
                  <a:pos x="30" y="92"/>
                </a:cxn>
                <a:cxn ang="0">
                  <a:pos x="46" y="95"/>
                </a:cxn>
                <a:cxn ang="0">
                  <a:pos x="46" y="95"/>
                </a:cxn>
              </a:cxnLst>
              <a:rect l="0" t="0" r="r" b="b"/>
              <a:pathLst>
                <a:path w="96" h="96">
                  <a:moveTo>
                    <a:pt x="46" y="95"/>
                  </a:moveTo>
                  <a:lnTo>
                    <a:pt x="60" y="92"/>
                  </a:lnTo>
                  <a:lnTo>
                    <a:pt x="74" y="83"/>
                  </a:lnTo>
                  <a:lnTo>
                    <a:pt x="83" y="74"/>
                  </a:lnTo>
                  <a:lnTo>
                    <a:pt x="90" y="60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0" y="32"/>
                  </a:lnTo>
                  <a:lnTo>
                    <a:pt x="83" y="18"/>
                  </a:lnTo>
                  <a:lnTo>
                    <a:pt x="74" y="8"/>
                  </a:lnTo>
                  <a:lnTo>
                    <a:pt x="60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16" y="8"/>
                  </a:lnTo>
                  <a:lnTo>
                    <a:pt x="7" y="18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60"/>
                  </a:lnTo>
                  <a:lnTo>
                    <a:pt x="7" y="76"/>
                  </a:lnTo>
                  <a:lnTo>
                    <a:pt x="18" y="86"/>
                  </a:lnTo>
                  <a:lnTo>
                    <a:pt x="30" y="92"/>
                  </a:lnTo>
                  <a:lnTo>
                    <a:pt x="46" y="95"/>
                  </a:lnTo>
                  <a:lnTo>
                    <a:pt x="46" y="9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13" name="Freeform 29"/>
            <p:cNvSpPr>
              <a:spLocks/>
            </p:cNvSpPr>
            <p:nvPr/>
          </p:nvSpPr>
          <p:spPr bwMode="auto">
            <a:xfrm>
              <a:off x="1205" y="917"/>
              <a:ext cx="629" cy="823"/>
            </a:xfrm>
            <a:custGeom>
              <a:avLst/>
              <a:gdLst/>
              <a:ahLst/>
              <a:cxnLst>
                <a:cxn ang="0">
                  <a:pos x="283" y="37"/>
                </a:cxn>
                <a:cxn ang="0">
                  <a:pos x="285" y="20"/>
                </a:cxn>
                <a:cxn ang="0">
                  <a:pos x="279" y="5"/>
                </a:cxn>
                <a:cxn ang="0">
                  <a:pos x="273" y="1"/>
                </a:cxn>
                <a:cxn ang="0">
                  <a:pos x="256" y="0"/>
                </a:cxn>
                <a:cxn ang="0">
                  <a:pos x="241" y="5"/>
                </a:cxn>
                <a:cxn ang="0">
                  <a:pos x="237" y="9"/>
                </a:cxn>
                <a:cxn ang="0">
                  <a:pos x="218" y="33"/>
                </a:cxn>
                <a:cxn ang="0">
                  <a:pos x="186" y="71"/>
                </a:cxn>
                <a:cxn ang="0">
                  <a:pos x="149" y="115"/>
                </a:cxn>
                <a:cxn ang="0">
                  <a:pos x="115" y="155"/>
                </a:cxn>
                <a:cxn ang="0">
                  <a:pos x="101" y="170"/>
                </a:cxn>
                <a:cxn ang="0">
                  <a:pos x="75" y="206"/>
                </a:cxn>
                <a:cxn ang="0">
                  <a:pos x="48" y="258"/>
                </a:cxn>
                <a:cxn ang="0">
                  <a:pos x="23" y="319"/>
                </a:cxn>
                <a:cxn ang="0">
                  <a:pos x="3" y="385"/>
                </a:cxn>
                <a:cxn ang="0">
                  <a:pos x="0" y="446"/>
                </a:cxn>
                <a:cxn ang="0">
                  <a:pos x="2" y="476"/>
                </a:cxn>
                <a:cxn ang="0">
                  <a:pos x="9" y="535"/>
                </a:cxn>
                <a:cxn ang="0">
                  <a:pos x="25" y="591"/>
                </a:cxn>
                <a:cxn ang="0">
                  <a:pos x="46" y="642"/>
                </a:cxn>
                <a:cxn ang="0">
                  <a:pos x="75" y="685"/>
                </a:cxn>
                <a:cxn ang="0">
                  <a:pos x="92" y="704"/>
                </a:cxn>
                <a:cxn ang="0">
                  <a:pos x="131" y="734"/>
                </a:cxn>
                <a:cxn ang="0">
                  <a:pos x="178" y="766"/>
                </a:cxn>
                <a:cxn ang="0">
                  <a:pos x="230" y="794"/>
                </a:cxn>
                <a:cxn ang="0">
                  <a:pos x="290" y="813"/>
                </a:cxn>
                <a:cxn ang="0">
                  <a:pos x="357" y="822"/>
                </a:cxn>
                <a:cxn ang="0">
                  <a:pos x="391" y="822"/>
                </a:cxn>
                <a:cxn ang="0">
                  <a:pos x="444" y="822"/>
                </a:cxn>
                <a:cxn ang="0">
                  <a:pos x="483" y="817"/>
                </a:cxn>
                <a:cxn ang="0">
                  <a:pos x="518" y="810"/>
                </a:cxn>
                <a:cxn ang="0">
                  <a:pos x="547" y="803"/>
                </a:cxn>
                <a:cxn ang="0">
                  <a:pos x="628" y="697"/>
                </a:cxn>
                <a:cxn ang="0">
                  <a:pos x="610" y="704"/>
                </a:cxn>
                <a:cxn ang="0">
                  <a:pos x="573" y="714"/>
                </a:cxn>
                <a:cxn ang="0">
                  <a:pos x="529" y="725"/>
                </a:cxn>
                <a:cxn ang="0">
                  <a:pos x="486" y="733"/>
                </a:cxn>
                <a:cxn ang="0">
                  <a:pos x="444" y="737"/>
                </a:cxn>
                <a:cxn ang="0">
                  <a:pos x="423" y="734"/>
                </a:cxn>
                <a:cxn ang="0">
                  <a:pos x="380" y="729"/>
                </a:cxn>
                <a:cxn ang="0">
                  <a:pos x="329" y="711"/>
                </a:cxn>
                <a:cxn ang="0">
                  <a:pos x="279" y="688"/>
                </a:cxn>
                <a:cxn ang="0">
                  <a:pos x="230" y="660"/>
                </a:cxn>
                <a:cxn ang="0">
                  <a:pos x="193" y="628"/>
                </a:cxn>
                <a:cxn ang="0">
                  <a:pos x="177" y="611"/>
                </a:cxn>
                <a:cxn ang="0">
                  <a:pos x="147" y="575"/>
                </a:cxn>
                <a:cxn ang="0">
                  <a:pos x="119" y="533"/>
                </a:cxn>
                <a:cxn ang="0">
                  <a:pos x="98" y="489"/>
                </a:cxn>
                <a:cxn ang="0">
                  <a:pos x="87" y="440"/>
                </a:cxn>
                <a:cxn ang="0">
                  <a:pos x="87" y="416"/>
                </a:cxn>
                <a:cxn ang="0">
                  <a:pos x="92" y="364"/>
                </a:cxn>
                <a:cxn ang="0">
                  <a:pos x="101" y="316"/>
                </a:cxn>
                <a:cxn ang="0">
                  <a:pos x="111" y="271"/>
                </a:cxn>
                <a:cxn ang="0">
                  <a:pos x="126" y="235"/>
                </a:cxn>
                <a:cxn ang="0">
                  <a:pos x="142" y="206"/>
                </a:cxn>
                <a:cxn ang="0">
                  <a:pos x="153" y="193"/>
                </a:cxn>
                <a:cxn ang="0">
                  <a:pos x="184" y="155"/>
                </a:cxn>
                <a:cxn ang="0">
                  <a:pos x="223" y="111"/>
                </a:cxn>
                <a:cxn ang="0">
                  <a:pos x="256" y="73"/>
                </a:cxn>
                <a:cxn ang="0">
                  <a:pos x="276" y="48"/>
                </a:cxn>
                <a:cxn ang="0">
                  <a:pos x="279" y="44"/>
                </a:cxn>
              </a:cxnLst>
              <a:rect l="0" t="0" r="r" b="b"/>
              <a:pathLst>
                <a:path w="629" h="823">
                  <a:moveTo>
                    <a:pt x="279" y="44"/>
                  </a:moveTo>
                  <a:lnTo>
                    <a:pt x="283" y="37"/>
                  </a:lnTo>
                  <a:lnTo>
                    <a:pt x="285" y="28"/>
                  </a:lnTo>
                  <a:lnTo>
                    <a:pt x="285" y="20"/>
                  </a:lnTo>
                  <a:lnTo>
                    <a:pt x="283" y="14"/>
                  </a:lnTo>
                  <a:lnTo>
                    <a:pt x="279" y="5"/>
                  </a:lnTo>
                  <a:lnTo>
                    <a:pt x="279" y="5"/>
                  </a:lnTo>
                  <a:lnTo>
                    <a:pt x="273" y="1"/>
                  </a:lnTo>
                  <a:lnTo>
                    <a:pt x="265" y="0"/>
                  </a:lnTo>
                  <a:lnTo>
                    <a:pt x="256" y="0"/>
                  </a:lnTo>
                  <a:lnTo>
                    <a:pt x="248" y="1"/>
                  </a:lnTo>
                  <a:lnTo>
                    <a:pt x="241" y="5"/>
                  </a:lnTo>
                  <a:lnTo>
                    <a:pt x="241" y="5"/>
                  </a:lnTo>
                  <a:lnTo>
                    <a:pt x="237" y="9"/>
                  </a:lnTo>
                  <a:lnTo>
                    <a:pt x="230" y="18"/>
                  </a:lnTo>
                  <a:lnTo>
                    <a:pt x="218" y="33"/>
                  </a:lnTo>
                  <a:lnTo>
                    <a:pt x="203" y="51"/>
                  </a:lnTo>
                  <a:lnTo>
                    <a:pt x="186" y="71"/>
                  </a:lnTo>
                  <a:lnTo>
                    <a:pt x="168" y="92"/>
                  </a:lnTo>
                  <a:lnTo>
                    <a:pt x="149" y="115"/>
                  </a:lnTo>
                  <a:lnTo>
                    <a:pt x="129" y="136"/>
                  </a:lnTo>
                  <a:lnTo>
                    <a:pt x="115" y="155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90" y="185"/>
                  </a:lnTo>
                  <a:lnTo>
                    <a:pt x="75" y="206"/>
                  </a:lnTo>
                  <a:lnTo>
                    <a:pt x="62" y="231"/>
                  </a:lnTo>
                  <a:lnTo>
                    <a:pt x="48" y="258"/>
                  </a:lnTo>
                  <a:lnTo>
                    <a:pt x="35" y="288"/>
                  </a:lnTo>
                  <a:lnTo>
                    <a:pt x="23" y="319"/>
                  </a:lnTo>
                  <a:lnTo>
                    <a:pt x="12" y="353"/>
                  </a:lnTo>
                  <a:lnTo>
                    <a:pt x="3" y="385"/>
                  </a:lnTo>
                  <a:lnTo>
                    <a:pt x="0" y="416"/>
                  </a:lnTo>
                  <a:lnTo>
                    <a:pt x="0" y="446"/>
                  </a:lnTo>
                  <a:lnTo>
                    <a:pt x="0" y="446"/>
                  </a:lnTo>
                  <a:lnTo>
                    <a:pt x="2" y="476"/>
                  </a:lnTo>
                  <a:lnTo>
                    <a:pt x="3" y="505"/>
                  </a:lnTo>
                  <a:lnTo>
                    <a:pt x="9" y="535"/>
                  </a:lnTo>
                  <a:lnTo>
                    <a:pt x="16" y="564"/>
                  </a:lnTo>
                  <a:lnTo>
                    <a:pt x="25" y="591"/>
                  </a:lnTo>
                  <a:lnTo>
                    <a:pt x="32" y="617"/>
                  </a:lnTo>
                  <a:lnTo>
                    <a:pt x="46" y="642"/>
                  </a:lnTo>
                  <a:lnTo>
                    <a:pt x="58" y="665"/>
                  </a:lnTo>
                  <a:lnTo>
                    <a:pt x="75" y="685"/>
                  </a:lnTo>
                  <a:lnTo>
                    <a:pt x="92" y="704"/>
                  </a:lnTo>
                  <a:lnTo>
                    <a:pt x="92" y="704"/>
                  </a:lnTo>
                  <a:lnTo>
                    <a:pt x="111" y="718"/>
                  </a:lnTo>
                  <a:lnTo>
                    <a:pt x="131" y="734"/>
                  </a:lnTo>
                  <a:lnTo>
                    <a:pt x="155" y="752"/>
                  </a:lnTo>
                  <a:lnTo>
                    <a:pt x="178" y="766"/>
                  </a:lnTo>
                  <a:lnTo>
                    <a:pt x="203" y="782"/>
                  </a:lnTo>
                  <a:lnTo>
                    <a:pt x="230" y="794"/>
                  </a:lnTo>
                  <a:lnTo>
                    <a:pt x="260" y="805"/>
                  </a:lnTo>
                  <a:lnTo>
                    <a:pt x="290" y="813"/>
                  </a:lnTo>
                  <a:lnTo>
                    <a:pt x="322" y="819"/>
                  </a:lnTo>
                  <a:lnTo>
                    <a:pt x="357" y="822"/>
                  </a:lnTo>
                  <a:lnTo>
                    <a:pt x="357" y="822"/>
                  </a:lnTo>
                  <a:lnTo>
                    <a:pt x="391" y="822"/>
                  </a:lnTo>
                  <a:lnTo>
                    <a:pt x="419" y="822"/>
                  </a:lnTo>
                  <a:lnTo>
                    <a:pt x="444" y="822"/>
                  </a:lnTo>
                  <a:lnTo>
                    <a:pt x="465" y="819"/>
                  </a:lnTo>
                  <a:lnTo>
                    <a:pt x="483" y="817"/>
                  </a:lnTo>
                  <a:lnTo>
                    <a:pt x="501" y="813"/>
                  </a:lnTo>
                  <a:lnTo>
                    <a:pt x="518" y="810"/>
                  </a:lnTo>
                  <a:lnTo>
                    <a:pt x="532" y="807"/>
                  </a:lnTo>
                  <a:lnTo>
                    <a:pt x="547" y="803"/>
                  </a:lnTo>
                  <a:lnTo>
                    <a:pt x="562" y="798"/>
                  </a:lnTo>
                  <a:lnTo>
                    <a:pt x="628" y="697"/>
                  </a:lnTo>
                  <a:lnTo>
                    <a:pt x="628" y="697"/>
                  </a:lnTo>
                  <a:lnTo>
                    <a:pt x="610" y="704"/>
                  </a:lnTo>
                  <a:lnTo>
                    <a:pt x="591" y="710"/>
                  </a:lnTo>
                  <a:lnTo>
                    <a:pt x="573" y="714"/>
                  </a:lnTo>
                  <a:lnTo>
                    <a:pt x="552" y="720"/>
                  </a:lnTo>
                  <a:lnTo>
                    <a:pt x="529" y="725"/>
                  </a:lnTo>
                  <a:lnTo>
                    <a:pt x="507" y="729"/>
                  </a:lnTo>
                  <a:lnTo>
                    <a:pt x="486" y="733"/>
                  </a:lnTo>
                  <a:lnTo>
                    <a:pt x="465" y="734"/>
                  </a:lnTo>
                  <a:lnTo>
                    <a:pt x="444" y="737"/>
                  </a:lnTo>
                  <a:lnTo>
                    <a:pt x="423" y="734"/>
                  </a:lnTo>
                  <a:lnTo>
                    <a:pt x="423" y="734"/>
                  </a:lnTo>
                  <a:lnTo>
                    <a:pt x="404" y="733"/>
                  </a:lnTo>
                  <a:lnTo>
                    <a:pt x="380" y="729"/>
                  </a:lnTo>
                  <a:lnTo>
                    <a:pt x="355" y="720"/>
                  </a:lnTo>
                  <a:lnTo>
                    <a:pt x="329" y="711"/>
                  </a:lnTo>
                  <a:lnTo>
                    <a:pt x="304" y="701"/>
                  </a:lnTo>
                  <a:lnTo>
                    <a:pt x="279" y="688"/>
                  </a:lnTo>
                  <a:lnTo>
                    <a:pt x="254" y="674"/>
                  </a:lnTo>
                  <a:lnTo>
                    <a:pt x="230" y="660"/>
                  </a:lnTo>
                  <a:lnTo>
                    <a:pt x="210" y="644"/>
                  </a:lnTo>
                  <a:lnTo>
                    <a:pt x="193" y="628"/>
                  </a:lnTo>
                  <a:lnTo>
                    <a:pt x="193" y="628"/>
                  </a:lnTo>
                  <a:lnTo>
                    <a:pt x="177" y="611"/>
                  </a:lnTo>
                  <a:lnTo>
                    <a:pt x="161" y="593"/>
                  </a:lnTo>
                  <a:lnTo>
                    <a:pt x="147" y="575"/>
                  </a:lnTo>
                  <a:lnTo>
                    <a:pt x="131" y="554"/>
                  </a:lnTo>
                  <a:lnTo>
                    <a:pt x="119" y="533"/>
                  </a:lnTo>
                  <a:lnTo>
                    <a:pt x="108" y="512"/>
                  </a:lnTo>
                  <a:lnTo>
                    <a:pt x="98" y="489"/>
                  </a:lnTo>
                  <a:lnTo>
                    <a:pt x="92" y="466"/>
                  </a:lnTo>
                  <a:lnTo>
                    <a:pt x="87" y="440"/>
                  </a:lnTo>
                  <a:lnTo>
                    <a:pt x="87" y="416"/>
                  </a:lnTo>
                  <a:lnTo>
                    <a:pt x="87" y="416"/>
                  </a:lnTo>
                  <a:lnTo>
                    <a:pt x="90" y="390"/>
                  </a:lnTo>
                  <a:lnTo>
                    <a:pt x="92" y="364"/>
                  </a:lnTo>
                  <a:lnTo>
                    <a:pt x="96" y="339"/>
                  </a:lnTo>
                  <a:lnTo>
                    <a:pt x="101" y="316"/>
                  </a:lnTo>
                  <a:lnTo>
                    <a:pt x="106" y="293"/>
                  </a:lnTo>
                  <a:lnTo>
                    <a:pt x="111" y="271"/>
                  </a:lnTo>
                  <a:lnTo>
                    <a:pt x="119" y="252"/>
                  </a:lnTo>
                  <a:lnTo>
                    <a:pt x="126" y="235"/>
                  </a:lnTo>
                  <a:lnTo>
                    <a:pt x="134" y="221"/>
                  </a:lnTo>
                  <a:lnTo>
                    <a:pt x="142" y="206"/>
                  </a:lnTo>
                  <a:lnTo>
                    <a:pt x="142" y="206"/>
                  </a:lnTo>
                  <a:lnTo>
                    <a:pt x="153" y="193"/>
                  </a:lnTo>
                  <a:lnTo>
                    <a:pt x="168" y="176"/>
                  </a:lnTo>
                  <a:lnTo>
                    <a:pt x="184" y="155"/>
                  </a:lnTo>
                  <a:lnTo>
                    <a:pt x="203" y="134"/>
                  </a:lnTo>
                  <a:lnTo>
                    <a:pt x="223" y="111"/>
                  </a:lnTo>
                  <a:lnTo>
                    <a:pt x="239" y="90"/>
                  </a:lnTo>
                  <a:lnTo>
                    <a:pt x="256" y="73"/>
                  </a:lnTo>
                  <a:lnTo>
                    <a:pt x="269" y="56"/>
                  </a:lnTo>
                  <a:lnTo>
                    <a:pt x="276" y="48"/>
                  </a:lnTo>
                  <a:lnTo>
                    <a:pt x="279" y="44"/>
                  </a:lnTo>
                  <a:lnTo>
                    <a:pt x="279" y="4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14" name="Freeform 30"/>
            <p:cNvSpPr>
              <a:spLocks/>
            </p:cNvSpPr>
            <p:nvPr/>
          </p:nvSpPr>
          <p:spPr bwMode="auto">
            <a:xfrm>
              <a:off x="1205" y="917"/>
              <a:ext cx="629" cy="823"/>
            </a:xfrm>
            <a:custGeom>
              <a:avLst/>
              <a:gdLst/>
              <a:ahLst/>
              <a:cxnLst>
                <a:cxn ang="0">
                  <a:pos x="283" y="37"/>
                </a:cxn>
                <a:cxn ang="0">
                  <a:pos x="285" y="20"/>
                </a:cxn>
                <a:cxn ang="0">
                  <a:pos x="279" y="5"/>
                </a:cxn>
                <a:cxn ang="0">
                  <a:pos x="273" y="1"/>
                </a:cxn>
                <a:cxn ang="0">
                  <a:pos x="256" y="0"/>
                </a:cxn>
                <a:cxn ang="0">
                  <a:pos x="241" y="5"/>
                </a:cxn>
                <a:cxn ang="0">
                  <a:pos x="237" y="9"/>
                </a:cxn>
                <a:cxn ang="0">
                  <a:pos x="218" y="33"/>
                </a:cxn>
                <a:cxn ang="0">
                  <a:pos x="186" y="71"/>
                </a:cxn>
                <a:cxn ang="0">
                  <a:pos x="149" y="115"/>
                </a:cxn>
                <a:cxn ang="0">
                  <a:pos x="115" y="155"/>
                </a:cxn>
                <a:cxn ang="0">
                  <a:pos x="101" y="170"/>
                </a:cxn>
                <a:cxn ang="0">
                  <a:pos x="75" y="206"/>
                </a:cxn>
                <a:cxn ang="0">
                  <a:pos x="48" y="258"/>
                </a:cxn>
                <a:cxn ang="0">
                  <a:pos x="23" y="319"/>
                </a:cxn>
                <a:cxn ang="0">
                  <a:pos x="3" y="385"/>
                </a:cxn>
                <a:cxn ang="0">
                  <a:pos x="0" y="446"/>
                </a:cxn>
                <a:cxn ang="0">
                  <a:pos x="2" y="476"/>
                </a:cxn>
                <a:cxn ang="0">
                  <a:pos x="9" y="535"/>
                </a:cxn>
                <a:cxn ang="0">
                  <a:pos x="25" y="591"/>
                </a:cxn>
                <a:cxn ang="0">
                  <a:pos x="46" y="642"/>
                </a:cxn>
                <a:cxn ang="0">
                  <a:pos x="75" y="685"/>
                </a:cxn>
                <a:cxn ang="0">
                  <a:pos x="92" y="704"/>
                </a:cxn>
                <a:cxn ang="0">
                  <a:pos x="131" y="734"/>
                </a:cxn>
                <a:cxn ang="0">
                  <a:pos x="178" y="766"/>
                </a:cxn>
                <a:cxn ang="0">
                  <a:pos x="230" y="794"/>
                </a:cxn>
                <a:cxn ang="0">
                  <a:pos x="290" y="813"/>
                </a:cxn>
                <a:cxn ang="0">
                  <a:pos x="357" y="822"/>
                </a:cxn>
                <a:cxn ang="0">
                  <a:pos x="391" y="822"/>
                </a:cxn>
                <a:cxn ang="0">
                  <a:pos x="444" y="822"/>
                </a:cxn>
                <a:cxn ang="0">
                  <a:pos x="483" y="817"/>
                </a:cxn>
                <a:cxn ang="0">
                  <a:pos x="518" y="810"/>
                </a:cxn>
                <a:cxn ang="0">
                  <a:pos x="547" y="803"/>
                </a:cxn>
                <a:cxn ang="0">
                  <a:pos x="628" y="697"/>
                </a:cxn>
                <a:cxn ang="0">
                  <a:pos x="610" y="704"/>
                </a:cxn>
                <a:cxn ang="0">
                  <a:pos x="573" y="714"/>
                </a:cxn>
                <a:cxn ang="0">
                  <a:pos x="529" y="725"/>
                </a:cxn>
                <a:cxn ang="0">
                  <a:pos x="486" y="733"/>
                </a:cxn>
                <a:cxn ang="0">
                  <a:pos x="444" y="737"/>
                </a:cxn>
                <a:cxn ang="0">
                  <a:pos x="423" y="734"/>
                </a:cxn>
                <a:cxn ang="0">
                  <a:pos x="380" y="729"/>
                </a:cxn>
                <a:cxn ang="0">
                  <a:pos x="329" y="711"/>
                </a:cxn>
                <a:cxn ang="0">
                  <a:pos x="279" y="688"/>
                </a:cxn>
                <a:cxn ang="0">
                  <a:pos x="230" y="660"/>
                </a:cxn>
                <a:cxn ang="0">
                  <a:pos x="193" y="628"/>
                </a:cxn>
                <a:cxn ang="0">
                  <a:pos x="177" y="611"/>
                </a:cxn>
                <a:cxn ang="0">
                  <a:pos x="147" y="575"/>
                </a:cxn>
                <a:cxn ang="0">
                  <a:pos x="119" y="533"/>
                </a:cxn>
                <a:cxn ang="0">
                  <a:pos x="98" y="489"/>
                </a:cxn>
                <a:cxn ang="0">
                  <a:pos x="87" y="440"/>
                </a:cxn>
                <a:cxn ang="0">
                  <a:pos x="87" y="416"/>
                </a:cxn>
                <a:cxn ang="0">
                  <a:pos x="92" y="364"/>
                </a:cxn>
                <a:cxn ang="0">
                  <a:pos x="101" y="316"/>
                </a:cxn>
                <a:cxn ang="0">
                  <a:pos x="111" y="271"/>
                </a:cxn>
                <a:cxn ang="0">
                  <a:pos x="126" y="235"/>
                </a:cxn>
                <a:cxn ang="0">
                  <a:pos x="142" y="206"/>
                </a:cxn>
                <a:cxn ang="0">
                  <a:pos x="153" y="193"/>
                </a:cxn>
                <a:cxn ang="0">
                  <a:pos x="184" y="155"/>
                </a:cxn>
                <a:cxn ang="0">
                  <a:pos x="223" y="111"/>
                </a:cxn>
                <a:cxn ang="0">
                  <a:pos x="256" y="73"/>
                </a:cxn>
                <a:cxn ang="0">
                  <a:pos x="276" y="48"/>
                </a:cxn>
                <a:cxn ang="0">
                  <a:pos x="279" y="44"/>
                </a:cxn>
              </a:cxnLst>
              <a:rect l="0" t="0" r="r" b="b"/>
              <a:pathLst>
                <a:path w="629" h="823">
                  <a:moveTo>
                    <a:pt x="279" y="44"/>
                  </a:moveTo>
                  <a:lnTo>
                    <a:pt x="283" y="37"/>
                  </a:lnTo>
                  <a:lnTo>
                    <a:pt x="285" y="28"/>
                  </a:lnTo>
                  <a:lnTo>
                    <a:pt x="285" y="20"/>
                  </a:lnTo>
                  <a:lnTo>
                    <a:pt x="283" y="14"/>
                  </a:lnTo>
                  <a:lnTo>
                    <a:pt x="279" y="5"/>
                  </a:lnTo>
                  <a:lnTo>
                    <a:pt x="279" y="5"/>
                  </a:lnTo>
                  <a:lnTo>
                    <a:pt x="273" y="1"/>
                  </a:lnTo>
                  <a:lnTo>
                    <a:pt x="265" y="0"/>
                  </a:lnTo>
                  <a:lnTo>
                    <a:pt x="256" y="0"/>
                  </a:lnTo>
                  <a:lnTo>
                    <a:pt x="248" y="1"/>
                  </a:lnTo>
                  <a:lnTo>
                    <a:pt x="241" y="5"/>
                  </a:lnTo>
                  <a:lnTo>
                    <a:pt x="241" y="5"/>
                  </a:lnTo>
                  <a:lnTo>
                    <a:pt x="237" y="9"/>
                  </a:lnTo>
                  <a:lnTo>
                    <a:pt x="230" y="18"/>
                  </a:lnTo>
                  <a:lnTo>
                    <a:pt x="218" y="33"/>
                  </a:lnTo>
                  <a:lnTo>
                    <a:pt x="203" y="51"/>
                  </a:lnTo>
                  <a:lnTo>
                    <a:pt x="186" y="71"/>
                  </a:lnTo>
                  <a:lnTo>
                    <a:pt x="168" y="92"/>
                  </a:lnTo>
                  <a:lnTo>
                    <a:pt x="149" y="115"/>
                  </a:lnTo>
                  <a:lnTo>
                    <a:pt x="129" y="136"/>
                  </a:lnTo>
                  <a:lnTo>
                    <a:pt x="115" y="155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90" y="185"/>
                  </a:lnTo>
                  <a:lnTo>
                    <a:pt x="75" y="206"/>
                  </a:lnTo>
                  <a:lnTo>
                    <a:pt x="62" y="231"/>
                  </a:lnTo>
                  <a:lnTo>
                    <a:pt x="48" y="258"/>
                  </a:lnTo>
                  <a:lnTo>
                    <a:pt x="35" y="288"/>
                  </a:lnTo>
                  <a:lnTo>
                    <a:pt x="23" y="319"/>
                  </a:lnTo>
                  <a:lnTo>
                    <a:pt x="12" y="353"/>
                  </a:lnTo>
                  <a:lnTo>
                    <a:pt x="3" y="385"/>
                  </a:lnTo>
                  <a:lnTo>
                    <a:pt x="0" y="416"/>
                  </a:lnTo>
                  <a:lnTo>
                    <a:pt x="0" y="446"/>
                  </a:lnTo>
                  <a:lnTo>
                    <a:pt x="0" y="446"/>
                  </a:lnTo>
                  <a:lnTo>
                    <a:pt x="2" y="476"/>
                  </a:lnTo>
                  <a:lnTo>
                    <a:pt x="3" y="505"/>
                  </a:lnTo>
                  <a:lnTo>
                    <a:pt x="9" y="535"/>
                  </a:lnTo>
                  <a:lnTo>
                    <a:pt x="16" y="564"/>
                  </a:lnTo>
                  <a:lnTo>
                    <a:pt x="25" y="591"/>
                  </a:lnTo>
                  <a:lnTo>
                    <a:pt x="32" y="617"/>
                  </a:lnTo>
                  <a:lnTo>
                    <a:pt x="46" y="642"/>
                  </a:lnTo>
                  <a:lnTo>
                    <a:pt x="58" y="665"/>
                  </a:lnTo>
                  <a:lnTo>
                    <a:pt x="75" y="685"/>
                  </a:lnTo>
                  <a:lnTo>
                    <a:pt x="92" y="704"/>
                  </a:lnTo>
                  <a:lnTo>
                    <a:pt x="92" y="704"/>
                  </a:lnTo>
                  <a:lnTo>
                    <a:pt x="111" y="718"/>
                  </a:lnTo>
                  <a:lnTo>
                    <a:pt x="131" y="734"/>
                  </a:lnTo>
                  <a:lnTo>
                    <a:pt x="155" y="752"/>
                  </a:lnTo>
                  <a:lnTo>
                    <a:pt x="178" y="766"/>
                  </a:lnTo>
                  <a:lnTo>
                    <a:pt x="203" y="782"/>
                  </a:lnTo>
                  <a:lnTo>
                    <a:pt x="230" y="794"/>
                  </a:lnTo>
                  <a:lnTo>
                    <a:pt x="260" y="805"/>
                  </a:lnTo>
                  <a:lnTo>
                    <a:pt x="290" y="813"/>
                  </a:lnTo>
                  <a:lnTo>
                    <a:pt x="322" y="819"/>
                  </a:lnTo>
                  <a:lnTo>
                    <a:pt x="357" y="822"/>
                  </a:lnTo>
                  <a:lnTo>
                    <a:pt x="357" y="822"/>
                  </a:lnTo>
                  <a:lnTo>
                    <a:pt x="391" y="822"/>
                  </a:lnTo>
                  <a:lnTo>
                    <a:pt x="419" y="822"/>
                  </a:lnTo>
                  <a:lnTo>
                    <a:pt x="444" y="822"/>
                  </a:lnTo>
                  <a:lnTo>
                    <a:pt x="465" y="819"/>
                  </a:lnTo>
                  <a:lnTo>
                    <a:pt x="483" y="817"/>
                  </a:lnTo>
                  <a:lnTo>
                    <a:pt x="501" y="813"/>
                  </a:lnTo>
                  <a:lnTo>
                    <a:pt x="518" y="810"/>
                  </a:lnTo>
                  <a:lnTo>
                    <a:pt x="532" y="807"/>
                  </a:lnTo>
                  <a:lnTo>
                    <a:pt x="547" y="803"/>
                  </a:lnTo>
                  <a:lnTo>
                    <a:pt x="562" y="798"/>
                  </a:lnTo>
                  <a:lnTo>
                    <a:pt x="628" y="697"/>
                  </a:lnTo>
                  <a:lnTo>
                    <a:pt x="628" y="697"/>
                  </a:lnTo>
                  <a:lnTo>
                    <a:pt x="610" y="704"/>
                  </a:lnTo>
                  <a:lnTo>
                    <a:pt x="591" y="710"/>
                  </a:lnTo>
                  <a:lnTo>
                    <a:pt x="573" y="714"/>
                  </a:lnTo>
                  <a:lnTo>
                    <a:pt x="552" y="720"/>
                  </a:lnTo>
                  <a:lnTo>
                    <a:pt x="529" y="725"/>
                  </a:lnTo>
                  <a:lnTo>
                    <a:pt x="507" y="729"/>
                  </a:lnTo>
                  <a:lnTo>
                    <a:pt x="486" y="733"/>
                  </a:lnTo>
                  <a:lnTo>
                    <a:pt x="465" y="734"/>
                  </a:lnTo>
                  <a:lnTo>
                    <a:pt x="444" y="737"/>
                  </a:lnTo>
                  <a:lnTo>
                    <a:pt x="423" y="734"/>
                  </a:lnTo>
                  <a:lnTo>
                    <a:pt x="423" y="734"/>
                  </a:lnTo>
                  <a:lnTo>
                    <a:pt x="404" y="733"/>
                  </a:lnTo>
                  <a:lnTo>
                    <a:pt x="380" y="729"/>
                  </a:lnTo>
                  <a:lnTo>
                    <a:pt x="355" y="720"/>
                  </a:lnTo>
                  <a:lnTo>
                    <a:pt x="329" y="711"/>
                  </a:lnTo>
                  <a:lnTo>
                    <a:pt x="304" y="701"/>
                  </a:lnTo>
                  <a:lnTo>
                    <a:pt x="279" y="688"/>
                  </a:lnTo>
                  <a:lnTo>
                    <a:pt x="254" y="674"/>
                  </a:lnTo>
                  <a:lnTo>
                    <a:pt x="230" y="660"/>
                  </a:lnTo>
                  <a:lnTo>
                    <a:pt x="210" y="644"/>
                  </a:lnTo>
                  <a:lnTo>
                    <a:pt x="193" y="628"/>
                  </a:lnTo>
                  <a:lnTo>
                    <a:pt x="193" y="628"/>
                  </a:lnTo>
                  <a:lnTo>
                    <a:pt x="177" y="611"/>
                  </a:lnTo>
                  <a:lnTo>
                    <a:pt x="161" y="593"/>
                  </a:lnTo>
                  <a:lnTo>
                    <a:pt x="147" y="575"/>
                  </a:lnTo>
                  <a:lnTo>
                    <a:pt x="131" y="554"/>
                  </a:lnTo>
                  <a:lnTo>
                    <a:pt x="119" y="533"/>
                  </a:lnTo>
                  <a:lnTo>
                    <a:pt x="108" y="512"/>
                  </a:lnTo>
                  <a:lnTo>
                    <a:pt x="98" y="489"/>
                  </a:lnTo>
                  <a:lnTo>
                    <a:pt x="92" y="466"/>
                  </a:lnTo>
                  <a:lnTo>
                    <a:pt x="87" y="440"/>
                  </a:lnTo>
                  <a:lnTo>
                    <a:pt x="87" y="416"/>
                  </a:lnTo>
                  <a:lnTo>
                    <a:pt x="87" y="416"/>
                  </a:lnTo>
                  <a:lnTo>
                    <a:pt x="90" y="390"/>
                  </a:lnTo>
                  <a:lnTo>
                    <a:pt x="92" y="364"/>
                  </a:lnTo>
                  <a:lnTo>
                    <a:pt x="96" y="339"/>
                  </a:lnTo>
                  <a:lnTo>
                    <a:pt x="101" y="316"/>
                  </a:lnTo>
                  <a:lnTo>
                    <a:pt x="106" y="293"/>
                  </a:lnTo>
                  <a:lnTo>
                    <a:pt x="111" y="271"/>
                  </a:lnTo>
                  <a:lnTo>
                    <a:pt x="119" y="252"/>
                  </a:lnTo>
                  <a:lnTo>
                    <a:pt x="126" y="235"/>
                  </a:lnTo>
                  <a:lnTo>
                    <a:pt x="134" y="221"/>
                  </a:lnTo>
                  <a:lnTo>
                    <a:pt x="142" y="206"/>
                  </a:lnTo>
                  <a:lnTo>
                    <a:pt x="142" y="206"/>
                  </a:lnTo>
                  <a:lnTo>
                    <a:pt x="153" y="193"/>
                  </a:lnTo>
                  <a:lnTo>
                    <a:pt x="168" y="176"/>
                  </a:lnTo>
                  <a:lnTo>
                    <a:pt x="184" y="155"/>
                  </a:lnTo>
                  <a:lnTo>
                    <a:pt x="203" y="134"/>
                  </a:lnTo>
                  <a:lnTo>
                    <a:pt x="223" y="111"/>
                  </a:lnTo>
                  <a:lnTo>
                    <a:pt x="239" y="90"/>
                  </a:lnTo>
                  <a:lnTo>
                    <a:pt x="256" y="73"/>
                  </a:lnTo>
                  <a:lnTo>
                    <a:pt x="269" y="56"/>
                  </a:lnTo>
                  <a:lnTo>
                    <a:pt x="276" y="48"/>
                  </a:lnTo>
                  <a:lnTo>
                    <a:pt x="279" y="44"/>
                  </a:lnTo>
                  <a:lnTo>
                    <a:pt x="279" y="4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15" name="Freeform 31"/>
            <p:cNvSpPr>
              <a:spLocks/>
            </p:cNvSpPr>
            <p:nvPr/>
          </p:nvSpPr>
          <p:spPr bwMode="auto">
            <a:xfrm>
              <a:off x="1948" y="1380"/>
              <a:ext cx="2661" cy="2057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2579" y="1888"/>
                </a:cxn>
                <a:cxn ang="0">
                  <a:pos x="2579" y="1888"/>
                </a:cxn>
                <a:cxn ang="0">
                  <a:pos x="2590" y="1906"/>
                </a:cxn>
                <a:cxn ang="0">
                  <a:pos x="2598" y="1920"/>
                </a:cxn>
                <a:cxn ang="0">
                  <a:pos x="2609" y="1937"/>
                </a:cxn>
                <a:cxn ang="0">
                  <a:pos x="2618" y="1954"/>
                </a:cxn>
                <a:cxn ang="0">
                  <a:pos x="2625" y="1971"/>
                </a:cxn>
                <a:cxn ang="0">
                  <a:pos x="2634" y="1987"/>
                </a:cxn>
                <a:cxn ang="0">
                  <a:pos x="2643" y="2007"/>
                </a:cxn>
                <a:cxn ang="0">
                  <a:pos x="2648" y="2024"/>
                </a:cxn>
                <a:cxn ang="0">
                  <a:pos x="2653" y="2040"/>
                </a:cxn>
                <a:cxn ang="0">
                  <a:pos x="2660" y="2056"/>
                </a:cxn>
                <a:cxn ang="0">
                  <a:pos x="2660" y="2056"/>
                </a:cxn>
                <a:cxn ang="0">
                  <a:pos x="2643" y="2056"/>
                </a:cxn>
                <a:cxn ang="0">
                  <a:pos x="2625" y="2053"/>
                </a:cxn>
                <a:cxn ang="0">
                  <a:pos x="2607" y="2051"/>
                </a:cxn>
                <a:cxn ang="0">
                  <a:pos x="2588" y="2049"/>
                </a:cxn>
                <a:cxn ang="0">
                  <a:pos x="2570" y="2047"/>
                </a:cxn>
                <a:cxn ang="0">
                  <a:pos x="2552" y="2042"/>
                </a:cxn>
                <a:cxn ang="0">
                  <a:pos x="2533" y="2038"/>
                </a:cxn>
                <a:cxn ang="0">
                  <a:pos x="2514" y="2033"/>
                </a:cxn>
                <a:cxn ang="0">
                  <a:pos x="2494" y="2028"/>
                </a:cxn>
                <a:cxn ang="0">
                  <a:pos x="2478" y="2024"/>
                </a:cxn>
                <a:cxn ang="0">
                  <a:pos x="0" y="195"/>
                </a:cxn>
                <a:cxn ang="0">
                  <a:pos x="149" y="0"/>
                </a:cxn>
                <a:cxn ang="0">
                  <a:pos x="149" y="0"/>
                </a:cxn>
              </a:cxnLst>
              <a:rect l="0" t="0" r="r" b="b"/>
              <a:pathLst>
                <a:path w="2661" h="2057">
                  <a:moveTo>
                    <a:pt x="149" y="0"/>
                  </a:moveTo>
                  <a:lnTo>
                    <a:pt x="2579" y="1888"/>
                  </a:lnTo>
                  <a:lnTo>
                    <a:pt x="2579" y="1888"/>
                  </a:lnTo>
                  <a:lnTo>
                    <a:pt x="2590" y="1906"/>
                  </a:lnTo>
                  <a:lnTo>
                    <a:pt x="2598" y="1920"/>
                  </a:lnTo>
                  <a:lnTo>
                    <a:pt x="2609" y="1937"/>
                  </a:lnTo>
                  <a:lnTo>
                    <a:pt x="2618" y="1954"/>
                  </a:lnTo>
                  <a:lnTo>
                    <a:pt x="2625" y="1971"/>
                  </a:lnTo>
                  <a:lnTo>
                    <a:pt x="2634" y="1987"/>
                  </a:lnTo>
                  <a:lnTo>
                    <a:pt x="2643" y="2007"/>
                  </a:lnTo>
                  <a:lnTo>
                    <a:pt x="2648" y="2024"/>
                  </a:lnTo>
                  <a:lnTo>
                    <a:pt x="2653" y="2040"/>
                  </a:lnTo>
                  <a:lnTo>
                    <a:pt x="2660" y="2056"/>
                  </a:lnTo>
                  <a:lnTo>
                    <a:pt x="2660" y="2056"/>
                  </a:lnTo>
                  <a:lnTo>
                    <a:pt x="2643" y="2056"/>
                  </a:lnTo>
                  <a:lnTo>
                    <a:pt x="2625" y="2053"/>
                  </a:lnTo>
                  <a:lnTo>
                    <a:pt x="2607" y="2051"/>
                  </a:lnTo>
                  <a:lnTo>
                    <a:pt x="2588" y="2049"/>
                  </a:lnTo>
                  <a:lnTo>
                    <a:pt x="2570" y="2047"/>
                  </a:lnTo>
                  <a:lnTo>
                    <a:pt x="2552" y="2042"/>
                  </a:lnTo>
                  <a:lnTo>
                    <a:pt x="2533" y="2038"/>
                  </a:lnTo>
                  <a:lnTo>
                    <a:pt x="2514" y="2033"/>
                  </a:lnTo>
                  <a:lnTo>
                    <a:pt x="2494" y="2028"/>
                  </a:lnTo>
                  <a:lnTo>
                    <a:pt x="2478" y="2024"/>
                  </a:lnTo>
                  <a:lnTo>
                    <a:pt x="0" y="195"/>
                  </a:lnTo>
                  <a:lnTo>
                    <a:pt x="149" y="0"/>
                  </a:lnTo>
                  <a:lnTo>
                    <a:pt x="149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16" name="Freeform 32"/>
            <p:cNvSpPr>
              <a:spLocks/>
            </p:cNvSpPr>
            <p:nvPr/>
          </p:nvSpPr>
          <p:spPr bwMode="auto">
            <a:xfrm>
              <a:off x="1948" y="1380"/>
              <a:ext cx="2661" cy="2057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2579" y="1888"/>
                </a:cxn>
                <a:cxn ang="0">
                  <a:pos x="2579" y="1888"/>
                </a:cxn>
                <a:cxn ang="0">
                  <a:pos x="2590" y="1906"/>
                </a:cxn>
                <a:cxn ang="0">
                  <a:pos x="2598" y="1920"/>
                </a:cxn>
                <a:cxn ang="0">
                  <a:pos x="2609" y="1937"/>
                </a:cxn>
                <a:cxn ang="0">
                  <a:pos x="2618" y="1954"/>
                </a:cxn>
                <a:cxn ang="0">
                  <a:pos x="2625" y="1971"/>
                </a:cxn>
                <a:cxn ang="0">
                  <a:pos x="2634" y="1987"/>
                </a:cxn>
                <a:cxn ang="0">
                  <a:pos x="2643" y="2007"/>
                </a:cxn>
                <a:cxn ang="0">
                  <a:pos x="2648" y="2024"/>
                </a:cxn>
                <a:cxn ang="0">
                  <a:pos x="2653" y="2040"/>
                </a:cxn>
                <a:cxn ang="0">
                  <a:pos x="2660" y="2056"/>
                </a:cxn>
                <a:cxn ang="0">
                  <a:pos x="2660" y="2056"/>
                </a:cxn>
                <a:cxn ang="0">
                  <a:pos x="2643" y="2056"/>
                </a:cxn>
                <a:cxn ang="0">
                  <a:pos x="2625" y="2053"/>
                </a:cxn>
                <a:cxn ang="0">
                  <a:pos x="2607" y="2051"/>
                </a:cxn>
                <a:cxn ang="0">
                  <a:pos x="2588" y="2049"/>
                </a:cxn>
                <a:cxn ang="0">
                  <a:pos x="2570" y="2047"/>
                </a:cxn>
                <a:cxn ang="0">
                  <a:pos x="2552" y="2042"/>
                </a:cxn>
                <a:cxn ang="0">
                  <a:pos x="2533" y="2038"/>
                </a:cxn>
                <a:cxn ang="0">
                  <a:pos x="2514" y="2033"/>
                </a:cxn>
                <a:cxn ang="0">
                  <a:pos x="2494" y="2028"/>
                </a:cxn>
                <a:cxn ang="0">
                  <a:pos x="2478" y="2024"/>
                </a:cxn>
                <a:cxn ang="0">
                  <a:pos x="0" y="195"/>
                </a:cxn>
                <a:cxn ang="0">
                  <a:pos x="149" y="0"/>
                </a:cxn>
                <a:cxn ang="0">
                  <a:pos x="149" y="0"/>
                </a:cxn>
              </a:cxnLst>
              <a:rect l="0" t="0" r="r" b="b"/>
              <a:pathLst>
                <a:path w="2661" h="2057">
                  <a:moveTo>
                    <a:pt x="149" y="0"/>
                  </a:moveTo>
                  <a:lnTo>
                    <a:pt x="2579" y="1888"/>
                  </a:lnTo>
                  <a:lnTo>
                    <a:pt x="2579" y="1888"/>
                  </a:lnTo>
                  <a:lnTo>
                    <a:pt x="2590" y="1906"/>
                  </a:lnTo>
                  <a:lnTo>
                    <a:pt x="2598" y="1920"/>
                  </a:lnTo>
                  <a:lnTo>
                    <a:pt x="2609" y="1937"/>
                  </a:lnTo>
                  <a:lnTo>
                    <a:pt x="2618" y="1954"/>
                  </a:lnTo>
                  <a:lnTo>
                    <a:pt x="2625" y="1971"/>
                  </a:lnTo>
                  <a:lnTo>
                    <a:pt x="2634" y="1987"/>
                  </a:lnTo>
                  <a:lnTo>
                    <a:pt x="2643" y="2007"/>
                  </a:lnTo>
                  <a:lnTo>
                    <a:pt x="2648" y="2024"/>
                  </a:lnTo>
                  <a:lnTo>
                    <a:pt x="2653" y="2040"/>
                  </a:lnTo>
                  <a:lnTo>
                    <a:pt x="2660" y="2056"/>
                  </a:lnTo>
                  <a:lnTo>
                    <a:pt x="2660" y="2056"/>
                  </a:lnTo>
                  <a:lnTo>
                    <a:pt x="2643" y="2056"/>
                  </a:lnTo>
                  <a:lnTo>
                    <a:pt x="2625" y="2053"/>
                  </a:lnTo>
                  <a:lnTo>
                    <a:pt x="2607" y="2051"/>
                  </a:lnTo>
                  <a:lnTo>
                    <a:pt x="2588" y="2049"/>
                  </a:lnTo>
                  <a:lnTo>
                    <a:pt x="2570" y="2047"/>
                  </a:lnTo>
                  <a:lnTo>
                    <a:pt x="2552" y="2042"/>
                  </a:lnTo>
                  <a:lnTo>
                    <a:pt x="2533" y="2038"/>
                  </a:lnTo>
                  <a:lnTo>
                    <a:pt x="2514" y="2033"/>
                  </a:lnTo>
                  <a:lnTo>
                    <a:pt x="2494" y="2028"/>
                  </a:lnTo>
                  <a:lnTo>
                    <a:pt x="2478" y="2024"/>
                  </a:lnTo>
                  <a:lnTo>
                    <a:pt x="0" y="195"/>
                  </a:lnTo>
                  <a:lnTo>
                    <a:pt x="149" y="0"/>
                  </a:lnTo>
                  <a:lnTo>
                    <a:pt x="149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17" name="Freeform 33"/>
            <p:cNvSpPr>
              <a:spLocks/>
            </p:cNvSpPr>
            <p:nvPr/>
          </p:nvSpPr>
          <p:spPr bwMode="auto">
            <a:xfrm>
              <a:off x="2299" y="1675"/>
              <a:ext cx="329" cy="229"/>
            </a:xfrm>
            <a:custGeom>
              <a:avLst/>
              <a:gdLst/>
              <a:ahLst/>
              <a:cxnLst>
                <a:cxn ang="0">
                  <a:pos x="109" y="228"/>
                </a:cxn>
                <a:cxn ang="0">
                  <a:pos x="109" y="225"/>
                </a:cxn>
                <a:cxn ang="0">
                  <a:pos x="111" y="220"/>
                </a:cxn>
                <a:cxn ang="0">
                  <a:pos x="115" y="211"/>
                </a:cxn>
                <a:cxn ang="0">
                  <a:pos x="119" y="202"/>
                </a:cxn>
                <a:cxn ang="0">
                  <a:pos x="126" y="190"/>
                </a:cxn>
                <a:cxn ang="0">
                  <a:pos x="132" y="177"/>
                </a:cxn>
                <a:cxn ang="0">
                  <a:pos x="140" y="164"/>
                </a:cxn>
                <a:cxn ang="0">
                  <a:pos x="149" y="153"/>
                </a:cxn>
                <a:cxn ang="0">
                  <a:pos x="157" y="143"/>
                </a:cxn>
                <a:cxn ang="0">
                  <a:pos x="167" y="135"/>
                </a:cxn>
                <a:cxn ang="0">
                  <a:pos x="167" y="135"/>
                </a:cxn>
                <a:cxn ang="0">
                  <a:pos x="181" y="128"/>
                </a:cxn>
                <a:cxn ang="0">
                  <a:pos x="197" y="122"/>
                </a:cxn>
                <a:cxn ang="0">
                  <a:pos x="216" y="120"/>
                </a:cxn>
                <a:cxn ang="0">
                  <a:pos x="239" y="118"/>
                </a:cxn>
                <a:cxn ang="0">
                  <a:pos x="261" y="116"/>
                </a:cxn>
                <a:cxn ang="0">
                  <a:pos x="281" y="116"/>
                </a:cxn>
                <a:cxn ang="0">
                  <a:pos x="300" y="116"/>
                </a:cxn>
                <a:cxn ang="0">
                  <a:pos x="314" y="116"/>
                </a:cxn>
                <a:cxn ang="0">
                  <a:pos x="323" y="116"/>
                </a:cxn>
                <a:cxn ang="0">
                  <a:pos x="328" y="118"/>
                </a:cxn>
                <a:cxn ang="0">
                  <a:pos x="167" y="0"/>
                </a:cxn>
                <a:cxn ang="0">
                  <a:pos x="0" y="151"/>
                </a:cxn>
                <a:cxn ang="0">
                  <a:pos x="109" y="228"/>
                </a:cxn>
                <a:cxn ang="0">
                  <a:pos x="109" y="228"/>
                </a:cxn>
              </a:cxnLst>
              <a:rect l="0" t="0" r="r" b="b"/>
              <a:pathLst>
                <a:path w="329" h="229">
                  <a:moveTo>
                    <a:pt x="109" y="228"/>
                  </a:moveTo>
                  <a:lnTo>
                    <a:pt x="109" y="225"/>
                  </a:lnTo>
                  <a:lnTo>
                    <a:pt x="111" y="220"/>
                  </a:lnTo>
                  <a:lnTo>
                    <a:pt x="115" y="211"/>
                  </a:lnTo>
                  <a:lnTo>
                    <a:pt x="119" y="202"/>
                  </a:lnTo>
                  <a:lnTo>
                    <a:pt x="126" y="190"/>
                  </a:lnTo>
                  <a:lnTo>
                    <a:pt x="132" y="177"/>
                  </a:lnTo>
                  <a:lnTo>
                    <a:pt x="140" y="164"/>
                  </a:lnTo>
                  <a:lnTo>
                    <a:pt x="149" y="153"/>
                  </a:lnTo>
                  <a:lnTo>
                    <a:pt x="157" y="143"/>
                  </a:lnTo>
                  <a:lnTo>
                    <a:pt x="167" y="135"/>
                  </a:lnTo>
                  <a:lnTo>
                    <a:pt x="167" y="135"/>
                  </a:lnTo>
                  <a:lnTo>
                    <a:pt x="181" y="128"/>
                  </a:lnTo>
                  <a:lnTo>
                    <a:pt x="197" y="122"/>
                  </a:lnTo>
                  <a:lnTo>
                    <a:pt x="216" y="120"/>
                  </a:lnTo>
                  <a:lnTo>
                    <a:pt x="239" y="118"/>
                  </a:lnTo>
                  <a:lnTo>
                    <a:pt x="261" y="116"/>
                  </a:lnTo>
                  <a:lnTo>
                    <a:pt x="281" y="116"/>
                  </a:lnTo>
                  <a:lnTo>
                    <a:pt x="300" y="116"/>
                  </a:lnTo>
                  <a:lnTo>
                    <a:pt x="314" y="116"/>
                  </a:lnTo>
                  <a:lnTo>
                    <a:pt x="323" y="116"/>
                  </a:lnTo>
                  <a:lnTo>
                    <a:pt x="328" y="118"/>
                  </a:lnTo>
                  <a:lnTo>
                    <a:pt x="167" y="0"/>
                  </a:lnTo>
                  <a:lnTo>
                    <a:pt x="0" y="151"/>
                  </a:lnTo>
                  <a:lnTo>
                    <a:pt x="109" y="228"/>
                  </a:lnTo>
                  <a:lnTo>
                    <a:pt x="109" y="228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18" name="Freeform 34"/>
            <p:cNvSpPr>
              <a:spLocks/>
            </p:cNvSpPr>
            <p:nvPr/>
          </p:nvSpPr>
          <p:spPr bwMode="auto">
            <a:xfrm>
              <a:off x="3624" y="2671"/>
              <a:ext cx="213" cy="230"/>
            </a:xfrm>
            <a:custGeom>
              <a:avLst/>
              <a:gdLst/>
              <a:ahLst/>
              <a:cxnLst>
                <a:cxn ang="0">
                  <a:pos x="135" y="229"/>
                </a:cxn>
                <a:cxn ang="0">
                  <a:pos x="133" y="227"/>
                </a:cxn>
                <a:cxn ang="0">
                  <a:pos x="133" y="221"/>
                </a:cxn>
                <a:cxn ang="0">
                  <a:pos x="133" y="212"/>
                </a:cxn>
                <a:cxn ang="0">
                  <a:pos x="133" y="200"/>
                </a:cxn>
                <a:cxn ang="0">
                  <a:pos x="133" y="187"/>
                </a:cxn>
                <a:cxn ang="0">
                  <a:pos x="133" y="172"/>
                </a:cxn>
                <a:cxn ang="0">
                  <a:pos x="133" y="157"/>
                </a:cxn>
                <a:cxn ang="0">
                  <a:pos x="135" y="143"/>
                </a:cxn>
                <a:cxn ang="0">
                  <a:pos x="138" y="129"/>
                </a:cxn>
                <a:cxn ang="0">
                  <a:pos x="143" y="120"/>
                </a:cxn>
                <a:cxn ang="0">
                  <a:pos x="212" y="69"/>
                </a:cxn>
                <a:cxn ang="0">
                  <a:pos x="110" y="0"/>
                </a:cxn>
                <a:cxn ang="0">
                  <a:pos x="0" y="136"/>
                </a:cxn>
                <a:cxn ang="0">
                  <a:pos x="135" y="229"/>
                </a:cxn>
                <a:cxn ang="0">
                  <a:pos x="135" y="229"/>
                </a:cxn>
              </a:cxnLst>
              <a:rect l="0" t="0" r="r" b="b"/>
              <a:pathLst>
                <a:path w="213" h="230">
                  <a:moveTo>
                    <a:pt x="135" y="229"/>
                  </a:moveTo>
                  <a:lnTo>
                    <a:pt x="133" y="227"/>
                  </a:lnTo>
                  <a:lnTo>
                    <a:pt x="133" y="221"/>
                  </a:lnTo>
                  <a:lnTo>
                    <a:pt x="133" y="212"/>
                  </a:lnTo>
                  <a:lnTo>
                    <a:pt x="133" y="200"/>
                  </a:lnTo>
                  <a:lnTo>
                    <a:pt x="133" y="187"/>
                  </a:lnTo>
                  <a:lnTo>
                    <a:pt x="133" y="172"/>
                  </a:lnTo>
                  <a:lnTo>
                    <a:pt x="133" y="157"/>
                  </a:lnTo>
                  <a:lnTo>
                    <a:pt x="135" y="143"/>
                  </a:lnTo>
                  <a:lnTo>
                    <a:pt x="138" y="129"/>
                  </a:lnTo>
                  <a:lnTo>
                    <a:pt x="143" y="120"/>
                  </a:lnTo>
                  <a:lnTo>
                    <a:pt x="212" y="69"/>
                  </a:lnTo>
                  <a:lnTo>
                    <a:pt x="110" y="0"/>
                  </a:lnTo>
                  <a:lnTo>
                    <a:pt x="0" y="136"/>
                  </a:lnTo>
                  <a:lnTo>
                    <a:pt x="135" y="229"/>
                  </a:lnTo>
                  <a:lnTo>
                    <a:pt x="135" y="22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19" name="Freeform 35"/>
            <p:cNvSpPr>
              <a:spLocks/>
            </p:cNvSpPr>
            <p:nvPr/>
          </p:nvSpPr>
          <p:spPr bwMode="auto">
            <a:xfrm>
              <a:off x="3051" y="2241"/>
              <a:ext cx="229" cy="245"/>
            </a:xfrm>
            <a:custGeom>
              <a:avLst/>
              <a:gdLst/>
              <a:ahLst/>
              <a:cxnLst>
                <a:cxn ang="0">
                  <a:pos x="135" y="244"/>
                </a:cxn>
                <a:cxn ang="0">
                  <a:pos x="135" y="241"/>
                </a:cxn>
                <a:cxn ang="0">
                  <a:pos x="135" y="234"/>
                </a:cxn>
                <a:cxn ang="0">
                  <a:pos x="137" y="223"/>
                </a:cxn>
                <a:cxn ang="0">
                  <a:pos x="138" y="208"/>
                </a:cxn>
                <a:cxn ang="0">
                  <a:pos x="140" y="193"/>
                </a:cxn>
                <a:cxn ang="0">
                  <a:pos x="143" y="176"/>
                </a:cxn>
                <a:cxn ang="0">
                  <a:pos x="147" y="160"/>
                </a:cxn>
                <a:cxn ang="0">
                  <a:pos x="152" y="143"/>
                </a:cxn>
                <a:cxn ang="0">
                  <a:pos x="156" y="128"/>
                </a:cxn>
                <a:cxn ang="0">
                  <a:pos x="160" y="118"/>
                </a:cxn>
                <a:cxn ang="0">
                  <a:pos x="228" y="68"/>
                </a:cxn>
                <a:cxn ang="0">
                  <a:pos x="126" y="0"/>
                </a:cxn>
                <a:cxn ang="0">
                  <a:pos x="0" y="151"/>
                </a:cxn>
                <a:cxn ang="0">
                  <a:pos x="135" y="244"/>
                </a:cxn>
                <a:cxn ang="0">
                  <a:pos x="135" y="244"/>
                </a:cxn>
              </a:cxnLst>
              <a:rect l="0" t="0" r="r" b="b"/>
              <a:pathLst>
                <a:path w="229" h="245">
                  <a:moveTo>
                    <a:pt x="135" y="244"/>
                  </a:moveTo>
                  <a:lnTo>
                    <a:pt x="135" y="241"/>
                  </a:lnTo>
                  <a:lnTo>
                    <a:pt x="135" y="234"/>
                  </a:lnTo>
                  <a:lnTo>
                    <a:pt x="137" y="223"/>
                  </a:lnTo>
                  <a:lnTo>
                    <a:pt x="138" y="208"/>
                  </a:lnTo>
                  <a:lnTo>
                    <a:pt x="140" y="193"/>
                  </a:lnTo>
                  <a:lnTo>
                    <a:pt x="143" y="176"/>
                  </a:lnTo>
                  <a:lnTo>
                    <a:pt x="147" y="160"/>
                  </a:lnTo>
                  <a:lnTo>
                    <a:pt x="152" y="143"/>
                  </a:lnTo>
                  <a:lnTo>
                    <a:pt x="156" y="128"/>
                  </a:lnTo>
                  <a:lnTo>
                    <a:pt x="160" y="118"/>
                  </a:lnTo>
                  <a:lnTo>
                    <a:pt x="228" y="68"/>
                  </a:lnTo>
                  <a:lnTo>
                    <a:pt x="126" y="0"/>
                  </a:lnTo>
                  <a:lnTo>
                    <a:pt x="0" y="151"/>
                  </a:lnTo>
                  <a:lnTo>
                    <a:pt x="135" y="244"/>
                  </a:lnTo>
                  <a:lnTo>
                    <a:pt x="135" y="24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20" name="Freeform 36"/>
            <p:cNvSpPr>
              <a:spLocks/>
            </p:cNvSpPr>
            <p:nvPr/>
          </p:nvSpPr>
          <p:spPr bwMode="auto">
            <a:xfrm>
              <a:off x="1586" y="1190"/>
              <a:ext cx="604" cy="691"/>
            </a:xfrm>
            <a:custGeom>
              <a:avLst/>
              <a:gdLst/>
              <a:ahLst/>
              <a:cxnLst>
                <a:cxn ang="0">
                  <a:pos x="34" y="690"/>
                </a:cxn>
                <a:cxn ang="0">
                  <a:pos x="8" y="683"/>
                </a:cxn>
                <a:cxn ang="0">
                  <a:pos x="0" y="666"/>
                </a:cxn>
                <a:cxn ang="0">
                  <a:pos x="8" y="639"/>
                </a:cxn>
                <a:cxn ang="0">
                  <a:pos x="15" y="631"/>
                </a:cxn>
                <a:cxn ang="0">
                  <a:pos x="42" y="601"/>
                </a:cxn>
                <a:cxn ang="0">
                  <a:pos x="73" y="563"/>
                </a:cxn>
                <a:cxn ang="0">
                  <a:pos x="93" y="544"/>
                </a:cxn>
                <a:cxn ang="0">
                  <a:pos x="122" y="521"/>
                </a:cxn>
                <a:cxn ang="0">
                  <a:pos x="160" y="496"/>
                </a:cxn>
                <a:cxn ang="0">
                  <a:pos x="194" y="470"/>
                </a:cxn>
                <a:cxn ang="0">
                  <a:pos x="215" y="451"/>
                </a:cxn>
                <a:cxn ang="0">
                  <a:pos x="259" y="410"/>
                </a:cxn>
                <a:cxn ang="0">
                  <a:pos x="305" y="352"/>
                </a:cxn>
                <a:cxn ang="0">
                  <a:pos x="340" y="283"/>
                </a:cxn>
                <a:cxn ang="0">
                  <a:pos x="352" y="234"/>
                </a:cxn>
                <a:cxn ang="0">
                  <a:pos x="365" y="165"/>
                </a:cxn>
                <a:cxn ang="0">
                  <a:pos x="379" y="105"/>
                </a:cxn>
                <a:cxn ang="0">
                  <a:pos x="395" y="73"/>
                </a:cxn>
                <a:cxn ang="0">
                  <a:pos x="423" y="36"/>
                </a:cxn>
                <a:cxn ang="0">
                  <a:pos x="462" y="8"/>
                </a:cxn>
                <a:cxn ang="0">
                  <a:pos x="506" y="0"/>
                </a:cxn>
                <a:cxn ang="0">
                  <a:pos x="533" y="6"/>
                </a:cxn>
                <a:cxn ang="0">
                  <a:pos x="569" y="27"/>
                </a:cxn>
                <a:cxn ang="0">
                  <a:pos x="593" y="57"/>
                </a:cxn>
                <a:cxn ang="0">
                  <a:pos x="603" y="94"/>
                </a:cxn>
                <a:cxn ang="0">
                  <a:pos x="598" y="126"/>
                </a:cxn>
                <a:cxn ang="0">
                  <a:pos x="584" y="184"/>
                </a:cxn>
                <a:cxn ang="0">
                  <a:pos x="556" y="249"/>
                </a:cxn>
                <a:cxn ang="0">
                  <a:pos x="531" y="289"/>
                </a:cxn>
                <a:cxn ang="0">
                  <a:pos x="483" y="348"/>
                </a:cxn>
                <a:cxn ang="0">
                  <a:pos x="423" y="399"/>
                </a:cxn>
                <a:cxn ang="0">
                  <a:pos x="367" y="440"/>
                </a:cxn>
                <a:cxn ang="0">
                  <a:pos x="333" y="460"/>
                </a:cxn>
                <a:cxn ang="0">
                  <a:pos x="282" y="483"/>
                </a:cxn>
                <a:cxn ang="0">
                  <a:pos x="236" y="507"/>
                </a:cxn>
                <a:cxn ang="0">
                  <a:pos x="198" y="532"/>
                </a:cxn>
                <a:cxn ang="0">
                  <a:pos x="177" y="551"/>
                </a:cxn>
                <a:cxn ang="0">
                  <a:pos x="147" y="574"/>
                </a:cxn>
                <a:cxn ang="0">
                  <a:pos x="122" y="595"/>
                </a:cxn>
                <a:cxn ang="0">
                  <a:pos x="107" y="608"/>
                </a:cxn>
                <a:cxn ang="0">
                  <a:pos x="86" y="633"/>
                </a:cxn>
                <a:cxn ang="0">
                  <a:pos x="66" y="660"/>
                </a:cxn>
                <a:cxn ang="0">
                  <a:pos x="50" y="680"/>
                </a:cxn>
              </a:cxnLst>
              <a:rect l="0" t="0" r="r" b="b"/>
              <a:pathLst>
                <a:path w="604" h="691">
                  <a:moveTo>
                    <a:pt x="50" y="680"/>
                  </a:moveTo>
                  <a:lnTo>
                    <a:pt x="42" y="685"/>
                  </a:lnTo>
                  <a:lnTo>
                    <a:pt x="34" y="690"/>
                  </a:lnTo>
                  <a:lnTo>
                    <a:pt x="25" y="690"/>
                  </a:lnTo>
                  <a:lnTo>
                    <a:pt x="17" y="687"/>
                  </a:lnTo>
                  <a:lnTo>
                    <a:pt x="8" y="683"/>
                  </a:lnTo>
                  <a:lnTo>
                    <a:pt x="8" y="683"/>
                  </a:lnTo>
                  <a:lnTo>
                    <a:pt x="2" y="675"/>
                  </a:lnTo>
                  <a:lnTo>
                    <a:pt x="0" y="666"/>
                  </a:lnTo>
                  <a:lnTo>
                    <a:pt x="0" y="656"/>
                  </a:lnTo>
                  <a:lnTo>
                    <a:pt x="4" y="648"/>
                  </a:lnTo>
                  <a:lnTo>
                    <a:pt x="8" y="639"/>
                  </a:lnTo>
                  <a:lnTo>
                    <a:pt x="8" y="639"/>
                  </a:lnTo>
                  <a:lnTo>
                    <a:pt x="11" y="637"/>
                  </a:lnTo>
                  <a:lnTo>
                    <a:pt x="15" y="631"/>
                  </a:lnTo>
                  <a:lnTo>
                    <a:pt x="23" y="622"/>
                  </a:lnTo>
                  <a:lnTo>
                    <a:pt x="31" y="613"/>
                  </a:lnTo>
                  <a:lnTo>
                    <a:pt x="42" y="601"/>
                  </a:lnTo>
                  <a:lnTo>
                    <a:pt x="52" y="588"/>
                  </a:lnTo>
                  <a:lnTo>
                    <a:pt x="63" y="576"/>
                  </a:lnTo>
                  <a:lnTo>
                    <a:pt x="73" y="563"/>
                  </a:lnTo>
                  <a:lnTo>
                    <a:pt x="84" y="553"/>
                  </a:lnTo>
                  <a:lnTo>
                    <a:pt x="93" y="544"/>
                  </a:lnTo>
                  <a:lnTo>
                    <a:pt x="93" y="544"/>
                  </a:lnTo>
                  <a:lnTo>
                    <a:pt x="101" y="535"/>
                  </a:lnTo>
                  <a:lnTo>
                    <a:pt x="112" y="527"/>
                  </a:lnTo>
                  <a:lnTo>
                    <a:pt x="122" y="521"/>
                  </a:lnTo>
                  <a:lnTo>
                    <a:pt x="135" y="512"/>
                  </a:lnTo>
                  <a:lnTo>
                    <a:pt x="146" y="504"/>
                  </a:lnTo>
                  <a:lnTo>
                    <a:pt x="160" y="496"/>
                  </a:lnTo>
                  <a:lnTo>
                    <a:pt x="171" y="487"/>
                  </a:lnTo>
                  <a:lnTo>
                    <a:pt x="183" y="479"/>
                  </a:lnTo>
                  <a:lnTo>
                    <a:pt x="194" y="470"/>
                  </a:lnTo>
                  <a:lnTo>
                    <a:pt x="204" y="461"/>
                  </a:lnTo>
                  <a:lnTo>
                    <a:pt x="204" y="461"/>
                  </a:lnTo>
                  <a:lnTo>
                    <a:pt x="215" y="451"/>
                  </a:lnTo>
                  <a:lnTo>
                    <a:pt x="229" y="438"/>
                  </a:lnTo>
                  <a:lnTo>
                    <a:pt x="245" y="424"/>
                  </a:lnTo>
                  <a:lnTo>
                    <a:pt x="259" y="410"/>
                  </a:lnTo>
                  <a:lnTo>
                    <a:pt x="273" y="392"/>
                  </a:lnTo>
                  <a:lnTo>
                    <a:pt x="291" y="373"/>
                  </a:lnTo>
                  <a:lnTo>
                    <a:pt x="305" y="352"/>
                  </a:lnTo>
                  <a:lnTo>
                    <a:pt x="319" y="329"/>
                  </a:lnTo>
                  <a:lnTo>
                    <a:pt x="329" y="306"/>
                  </a:lnTo>
                  <a:lnTo>
                    <a:pt x="340" y="283"/>
                  </a:lnTo>
                  <a:lnTo>
                    <a:pt x="340" y="283"/>
                  </a:lnTo>
                  <a:lnTo>
                    <a:pt x="346" y="257"/>
                  </a:lnTo>
                  <a:lnTo>
                    <a:pt x="352" y="234"/>
                  </a:lnTo>
                  <a:lnTo>
                    <a:pt x="356" y="209"/>
                  </a:lnTo>
                  <a:lnTo>
                    <a:pt x="360" y="186"/>
                  </a:lnTo>
                  <a:lnTo>
                    <a:pt x="365" y="165"/>
                  </a:lnTo>
                  <a:lnTo>
                    <a:pt x="371" y="143"/>
                  </a:lnTo>
                  <a:lnTo>
                    <a:pt x="375" y="122"/>
                  </a:lnTo>
                  <a:lnTo>
                    <a:pt x="379" y="105"/>
                  </a:lnTo>
                  <a:lnTo>
                    <a:pt x="386" y="89"/>
                  </a:lnTo>
                  <a:lnTo>
                    <a:pt x="395" y="73"/>
                  </a:lnTo>
                  <a:lnTo>
                    <a:pt x="395" y="73"/>
                  </a:lnTo>
                  <a:lnTo>
                    <a:pt x="402" y="59"/>
                  </a:lnTo>
                  <a:lnTo>
                    <a:pt x="411" y="48"/>
                  </a:lnTo>
                  <a:lnTo>
                    <a:pt x="423" y="36"/>
                  </a:lnTo>
                  <a:lnTo>
                    <a:pt x="434" y="25"/>
                  </a:lnTo>
                  <a:lnTo>
                    <a:pt x="448" y="17"/>
                  </a:lnTo>
                  <a:lnTo>
                    <a:pt x="462" y="8"/>
                  </a:lnTo>
                  <a:lnTo>
                    <a:pt x="476" y="4"/>
                  </a:lnTo>
                  <a:lnTo>
                    <a:pt x="491" y="0"/>
                  </a:lnTo>
                  <a:lnTo>
                    <a:pt x="506" y="0"/>
                  </a:lnTo>
                  <a:lnTo>
                    <a:pt x="519" y="2"/>
                  </a:lnTo>
                  <a:lnTo>
                    <a:pt x="519" y="2"/>
                  </a:lnTo>
                  <a:lnTo>
                    <a:pt x="533" y="6"/>
                  </a:lnTo>
                  <a:lnTo>
                    <a:pt x="547" y="11"/>
                  </a:lnTo>
                  <a:lnTo>
                    <a:pt x="558" y="19"/>
                  </a:lnTo>
                  <a:lnTo>
                    <a:pt x="569" y="27"/>
                  </a:lnTo>
                  <a:lnTo>
                    <a:pt x="579" y="36"/>
                  </a:lnTo>
                  <a:lnTo>
                    <a:pt x="588" y="46"/>
                  </a:lnTo>
                  <a:lnTo>
                    <a:pt x="593" y="57"/>
                  </a:lnTo>
                  <a:lnTo>
                    <a:pt x="598" y="70"/>
                  </a:lnTo>
                  <a:lnTo>
                    <a:pt x="600" y="82"/>
                  </a:lnTo>
                  <a:lnTo>
                    <a:pt x="603" y="94"/>
                  </a:lnTo>
                  <a:lnTo>
                    <a:pt x="603" y="94"/>
                  </a:lnTo>
                  <a:lnTo>
                    <a:pt x="600" y="110"/>
                  </a:lnTo>
                  <a:lnTo>
                    <a:pt x="598" y="126"/>
                  </a:lnTo>
                  <a:lnTo>
                    <a:pt x="597" y="145"/>
                  </a:lnTo>
                  <a:lnTo>
                    <a:pt x="590" y="165"/>
                  </a:lnTo>
                  <a:lnTo>
                    <a:pt x="584" y="184"/>
                  </a:lnTo>
                  <a:lnTo>
                    <a:pt x="577" y="205"/>
                  </a:lnTo>
                  <a:lnTo>
                    <a:pt x="567" y="228"/>
                  </a:lnTo>
                  <a:lnTo>
                    <a:pt x="556" y="249"/>
                  </a:lnTo>
                  <a:lnTo>
                    <a:pt x="544" y="270"/>
                  </a:lnTo>
                  <a:lnTo>
                    <a:pt x="531" y="289"/>
                  </a:lnTo>
                  <a:lnTo>
                    <a:pt x="531" y="289"/>
                  </a:lnTo>
                  <a:lnTo>
                    <a:pt x="517" y="308"/>
                  </a:lnTo>
                  <a:lnTo>
                    <a:pt x="499" y="329"/>
                  </a:lnTo>
                  <a:lnTo>
                    <a:pt x="483" y="348"/>
                  </a:lnTo>
                  <a:lnTo>
                    <a:pt x="464" y="367"/>
                  </a:lnTo>
                  <a:lnTo>
                    <a:pt x="445" y="384"/>
                  </a:lnTo>
                  <a:lnTo>
                    <a:pt x="423" y="399"/>
                  </a:lnTo>
                  <a:lnTo>
                    <a:pt x="404" y="415"/>
                  </a:lnTo>
                  <a:lnTo>
                    <a:pt x="386" y="428"/>
                  </a:lnTo>
                  <a:lnTo>
                    <a:pt x="367" y="440"/>
                  </a:lnTo>
                  <a:lnTo>
                    <a:pt x="349" y="449"/>
                  </a:lnTo>
                  <a:lnTo>
                    <a:pt x="349" y="449"/>
                  </a:lnTo>
                  <a:lnTo>
                    <a:pt x="333" y="460"/>
                  </a:lnTo>
                  <a:lnTo>
                    <a:pt x="316" y="468"/>
                  </a:lnTo>
                  <a:lnTo>
                    <a:pt x="299" y="475"/>
                  </a:lnTo>
                  <a:lnTo>
                    <a:pt x="282" y="483"/>
                  </a:lnTo>
                  <a:lnTo>
                    <a:pt x="266" y="489"/>
                  </a:lnTo>
                  <a:lnTo>
                    <a:pt x="250" y="498"/>
                  </a:lnTo>
                  <a:lnTo>
                    <a:pt x="236" y="507"/>
                  </a:lnTo>
                  <a:lnTo>
                    <a:pt x="223" y="514"/>
                  </a:lnTo>
                  <a:lnTo>
                    <a:pt x="211" y="523"/>
                  </a:lnTo>
                  <a:lnTo>
                    <a:pt x="198" y="532"/>
                  </a:lnTo>
                  <a:lnTo>
                    <a:pt x="198" y="532"/>
                  </a:lnTo>
                  <a:lnTo>
                    <a:pt x="188" y="542"/>
                  </a:lnTo>
                  <a:lnTo>
                    <a:pt x="177" y="551"/>
                  </a:lnTo>
                  <a:lnTo>
                    <a:pt x="167" y="559"/>
                  </a:lnTo>
                  <a:lnTo>
                    <a:pt x="156" y="567"/>
                  </a:lnTo>
                  <a:lnTo>
                    <a:pt x="147" y="574"/>
                  </a:lnTo>
                  <a:lnTo>
                    <a:pt x="139" y="580"/>
                  </a:lnTo>
                  <a:lnTo>
                    <a:pt x="130" y="588"/>
                  </a:lnTo>
                  <a:lnTo>
                    <a:pt x="122" y="595"/>
                  </a:lnTo>
                  <a:lnTo>
                    <a:pt x="116" y="601"/>
                  </a:lnTo>
                  <a:lnTo>
                    <a:pt x="107" y="608"/>
                  </a:lnTo>
                  <a:lnTo>
                    <a:pt x="107" y="608"/>
                  </a:lnTo>
                  <a:lnTo>
                    <a:pt x="101" y="613"/>
                  </a:lnTo>
                  <a:lnTo>
                    <a:pt x="95" y="624"/>
                  </a:lnTo>
                  <a:lnTo>
                    <a:pt x="86" y="633"/>
                  </a:lnTo>
                  <a:lnTo>
                    <a:pt x="78" y="643"/>
                  </a:lnTo>
                  <a:lnTo>
                    <a:pt x="71" y="652"/>
                  </a:lnTo>
                  <a:lnTo>
                    <a:pt x="66" y="660"/>
                  </a:lnTo>
                  <a:lnTo>
                    <a:pt x="59" y="669"/>
                  </a:lnTo>
                  <a:lnTo>
                    <a:pt x="55" y="675"/>
                  </a:lnTo>
                  <a:lnTo>
                    <a:pt x="50" y="680"/>
                  </a:lnTo>
                  <a:lnTo>
                    <a:pt x="50" y="680"/>
                  </a:lnTo>
                  <a:lnTo>
                    <a:pt x="50" y="68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21" name="Freeform 37"/>
            <p:cNvSpPr>
              <a:spLocks/>
            </p:cNvSpPr>
            <p:nvPr/>
          </p:nvSpPr>
          <p:spPr bwMode="auto">
            <a:xfrm>
              <a:off x="1586" y="1190"/>
              <a:ext cx="604" cy="691"/>
            </a:xfrm>
            <a:custGeom>
              <a:avLst/>
              <a:gdLst/>
              <a:ahLst/>
              <a:cxnLst>
                <a:cxn ang="0">
                  <a:pos x="34" y="690"/>
                </a:cxn>
                <a:cxn ang="0">
                  <a:pos x="8" y="683"/>
                </a:cxn>
                <a:cxn ang="0">
                  <a:pos x="0" y="666"/>
                </a:cxn>
                <a:cxn ang="0">
                  <a:pos x="8" y="639"/>
                </a:cxn>
                <a:cxn ang="0">
                  <a:pos x="15" y="631"/>
                </a:cxn>
                <a:cxn ang="0">
                  <a:pos x="42" y="601"/>
                </a:cxn>
                <a:cxn ang="0">
                  <a:pos x="73" y="563"/>
                </a:cxn>
                <a:cxn ang="0">
                  <a:pos x="93" y="544"/>
                </a:cxn>
                <a:cxn ang="0">
                  <a:pos x="122" y="521"/>
                </a:cxn>
                <a:cxn ang="0">
                  <a:pos x="160" y="496"/>
                </a:cxn>
                <a:cxn ang="0">
                  <a:pos x="194" y="470"/>
                </a:cxn>
                <a:cxn ang="0">
                  <a:pos x="215" y="451"/>
                </a:cxn>
                <a:cxn ang="0">
                  <a:pos x="259" y="410"/>
                </a:cxn>
                <a:cxn ang="0">
                  <a:pos x="305" y="352"/>
                </a:cxn>
                <a:cxn ang="0">
                  <a:pos x="340" y="283"/>
                </a:cxn>
                <a:cxn ang="0">
                  <a:pos x="352" y="234"/>
                </a:cxn>
                <a:cxn ang="0">
                  <a:pos x="365" y="165"/>
                </a:cxn>
                <a:cxn ang="0">
                  <a:pos x="379" y="105"/>
                </a:cxn>
                <a:cxn ang="0">
                  <a:pos x="395" y="73"/>
                </a:cxn>
                <a:cxn ang="0">
                  <a:pos x="423" y="36"/>
                </a:cxn>
                <a:cxn ang="0">
                  <a:pos x="462" y="8"/>
                </a:cxn>
                <a:cxn ang="0">
                  <a:pos x="506" y="0"/>
                </a:cxn>
                <a:cxn ang="0">
                  <a:pos x="533" y="6"/>
                </a:cxn>
                <a:cxn ang="0">
                  <a:pos x="569" y="27"/>
                </a:cxn>
                <a:cxn ang="0">
                  <a:pos x="593" y="57"/>
                </a:cxn>
                <a:cxn ang="0">
                  <a:pos x="603" y="94"/>
                </a:cxn>
                <a:cxn ang="0">
                  <a:pos x="598" y="126"/>
                </a:cxn>
                <a:cxn ang="0">
                  <a:pos x="584" y="184"/>
                </a:cxn>
                <a:cxn ang="0">
                  <a:pos x="556" y="249"/>
                </a:cxn>
                <a:cxn ang="0">
                  <a:pos x="531" y="289"/>
                </a:cxn>
                <a:cxn ang="0">
                  <a:pos x="483" y="348"/>
                </a:cxn>
                <a:cxn ang="0">
                  <a:pos x="423" y="399"/>
                </a:cxn>
                <a:cxn ang="0">
                  <a:pos x="367" y="440"/>
                </a:cxn>
                <a:cxn ang="0">
                  <a:pos x="333" y="460"/>
                </a:cxn>
                <a:cxn ang="0">
                  <a:pos x="282" y="483"/>
                </a:cxn>
                <a:cxn ang="0">
                  <a:pos x="236" y="507"/>
                </a:cxn>
                <a:cxn ang="0">
                  <a:pos x="198" y="532"/>
                </a:cxn>
                <a:cxn ang="0">
                  <a:pos x="177" y="551"/>
                </a:cxn>
                <a:cxn ang="0">
                  <a:pos x="147" y="574"/>
                </a:cxn>
                <a:cxn ang="0">
                  <a:pos x="122" y="595"/>
                </a:cxn>
                <a:cxn ang="0">
                  <a:pos x="107" y="608"/>
                </a:cxn>
                <a:cxn ang="0">
                  <a:pos x="86" y="633"/>
                </a:cxn>
                <a:cxn ang="0">
                  <a:pos x="66" y="660"/>
                </a:cxn>
                <a:cxn ang="0">
                  <a:pos x="50" y="680"/>
                </a:cxn>
              </a:cxnLst>
              <a:rect l="0" t="0" r="r" b="b"/>
              <a:pathLst>
                <a:path w="604" h="691">
                  <a:moveTo>
                    <a:pt x="50" y="680"/>
                  </a:moveTo>
                  <a:lnTo>
                    <a:pt x="42" y="685"/>
                  </a:lnTo>
                  <a:lnTo>
                    <a:pt x="34" y="690"/>
                  </a:lnTo>
                  <a:lnTo>
                    <a:pt x="25" y="690"/>
                  </a:lnTo>
                  <a:lnTo>
                    <a:pt x="17" y="687"/>
                  </a:lnTo>
                  <a:lnTo>
                    <a:pt x="8" y="683"/>
                  </a:lnTo>
                  <a:lnTo>
                    <a:pt x="8" y="683"/>
                  </a:lnTo>
                  <a:lnTo>
                    <a:pt x="2" y="675"/>
                  </a:lnTo>
                  <a:lnTo>
                    <a:pt x="0" y="666"/>
                  </a:lnTo>
                  <a:lnTo>
                    <a:pt x="0" y="656"/>
                  </a:lnTo>
                  <a:lnTo>
                    <a:pt x="4" y="648"/>
                  </a:lnTo>
                  <a:lnTo>
                    <a:pt x="8" y="639"/>
                  </a:lnTo>
                  <a:lnTo>
                    <a:pt x="8" y="639"/>
                  </a:lnTo>
                  <a:lnTo>
                    <a:pt x="11" y="637"/>
                  </a:lnTo>
                  <a:lnTo>
                    <a:pt x="15" y="631"/>
                  </a:lnTo>
                  <a:lnTo>
                    <a:pt x="23" y="622"/>
                  </a:lnTo>
                  <a:lnTo>
                    <a:pt x="31" y="613"/>
                  </a:lnTo>
                  <a:lnTo>
                    <a:pt x="42" y="601"/>
                  </a:lnTo>
                  <a:lnTo>
                    <a:pt x="52" y="588"/>
                  </a:lnTo>
                  <a:lnTo>
                    <a:pt x="63" y="576"/>
                  </a:lnTo>
                  <a:lnTo>
                    <a:pt x="73" y="563"/>
                  </a:lnTo>
                  <a:lnTo>
                    <a:pt x="84" y="553"/>
                  </a:lnTo>
                  <a:lnTo>
                    <a:pt x="93" y="544"/>
                  </a:lnTo>
                  <a:lnTo>
                    <a:pt x="93" y="544"/>
                  </a:lnTo>
                  <a:lnTo>
                    <a:pt x="101" y="535"/>
                  </a:lnTo>
                  <a:lnTo>
                    <a:pt x="112" y="527"/>
                  </a:lnTo>
                  <a:lnTo>
                    <a:pt x="122" y="521"/>
                  </a:lnTo>
                  <a:lnTo>
                    <a:pt x="135" y="512"/>
                  </a:lnTo>
                  <a:lnTo>
                    <a:pt x="146" y="504"/>
                  </a:lnTo>
                  <a:lnTo>
                    <a:pt x="160" y="496"/>
                  </a:lnTo>
                  <a:lnTo>
                    <a:pt x="171" y="487"/>
                  </a:lnTo>
                  <a:lnTo>
                    <a:pt x="183" y="479"/>
                  </a:lnTo>
                  <a:lnTo>
                    <a:pt x="194" y="470"/>
                  </a:lnTo>
                  <a:lnTo>
                    <a:pt x="204" y="461"/>
                  </a:lnTo>
                  <a:lnTo>
                    <a:pt x="204" y="461"/>
                  </a:lnTo>
                  <a:lnTo>
                    <a:pt x="215" y="451"/>
                  </a:lnTo>
                  <a:lnTo>
                    <a:pt x="229" y="438"/>
                  </a:lnTo>
                  <a:lnTo>
                    <a:pt x="245" y="424"/>
                  </a:lnTo>
                  <a:lnTo>
                    <a:pt x="259" y="410"/>
                  </a:lnTo>
                  <a:lnTo>
                    <a:pt x="273" y="392"/>
                  </a:lnTo>
                  <a:lnTo>
                    <a:pt x="291" y="373"/>
                  </a:lnTo>
                  <a:lnTo>
                    <a:pt x="305" y="352"/>
                  </a:lnTo>
                  <a:lnTo>
                    <a:pt x="319" y="329"/>
                  </a:lnTo>
                  <a:lnTo>
                    <a:pt x="329" y="306"/>
                  </a:lnTo>
                  <a:lnTo>
                    <a:pt x="340" y="283"/>
                  </a:lnTo>
                  <a:lnTo>
                    <a:pt x="340" y="283"/>
                  </a:lnTo>
                  <a:lnTo>
                    <a:pt x="346" y="257"/>
                  </a:lnTo>
                  <a:lnTo>
                    <a:pt x="352" y="234"/>
                  </a:lnTo>
                  <a:lnTo>
                    <a:pt x="356" y="209"/>
                  </a:lnTo>
                  <a:lnTo>
                    <a:pt x="360" y="186"/>
                  </a:lnTo>
                  <a:lnTo>
                    <a:pt x="365" y="165"/>
                  </a:lnTo>
                  <a:lnTo>
                    <a:pt x="371" y="143"/>
                  </a:lnTo>
                  <a:lnTo>
                    <a:pt x="375" y="122"/>
                  </a:lnTo>
                  <a:lnTo>
                    <a:pt x="379" y="105"/>
                  </a:lnTo>
                  <a:lnTo>
                    <a:pt x="386" y="89"/>
                  </a:lnTo>
                  <a:lnTo>
                    <a:pt x="395" y="73"/>
                  </a:lnTo>
                  <a:lnTo>
                    <a:pt x="395" y="73"/>
                  </a:lnTo>
                  <a:lnTo>
                    <a:pt x="402" y="59"/>
                  </a:lnTo>
                  <a:lnTo>
                    <a:pt x="411" y="48"/>
                  </a:lnTo>
                  <a:lnTo>
                    <a:pt x="423" y="36"/>
                  </a:lnTo>
                  <a:lnTo>
                    <a:pt x="434" y="25"/>
                  </a:lnTo>
                  <a:lnTo>
                    <a:pt x="448" y="17"/>
                  </a:lnTo>
                  <a:lnTo>
                    <a:pt x="462" y="8"/>
                  </a:lnTo>
                  <a:lnTo>
                    <a:pt x="476" y="4"/>
                  </a:lnTo>
                  <a:lnTo>
                    <a:pt x="491" y="0"/>
                  </a:lnTo>
                  <a:lnTo>
                    <a:pt x="506" y="0"/>
                  </a:lnTo>
                  <a:lnTo>
                    <a:pt x="519" y="2"/>
                  </a:lnTo>
                  <a:lnTo>
                    <a:pt x="519" y="2"/>
                  </a:lnTo>
                  <a:lnTo>
                    <a:pt x="533" y="6"/>
                  </a:lnTo>
                  <a:lnTo>
                    <a:pt x="547" y="11"/>
                  </a:lnTo>
                  <a:lnTo>
                    <a:pt x="558" y="19"/>
                  </a:lnTo>
                  <a:lnTo>
                    <a:pt x="569" y="27"/>
                  </a:lnTo>
                  <a:lnTo>
                    <a:pt x="579" y="36"/>
                  </a:lnTo>
                  <a:lnTo>
                    <a:pt x="588" y="46"/>
                  </a:lnTo>
                  <a:lnTo>
                    <a:pt x="593" y="57"/>
                  </a:lnTo>
                  <a:lnTo>
                    <a:pt x="598" y="70"/>
                  </a:lnTo>
                  <a:lnTo>
                    <a:pt x="600" y="82"/>
                  </a:lnTo>
                  <a:lnTo>
                    <a:pt x="603" y="94"/>
                  </a:lnTo>
                  <a:lnTo>
                    <a:pt x="603" y="94"/>
                  </a:lnTo>
                  <a:lnTo>
                    <a:pt x="600" y="110"/>
                  </a:lnTo>
                  <a:lnTo>
                    <a:pt x="598" y="126"/>
                  </a:lnTo>
                  <a:lnTo>
                    <a:pt x="597" y="145"/>
                  </a:lnTo>
                  <a:lnTo>
                    <a:pt x="590" y="165"/>
                  </a:lnTo>
                  <a:lnTo>
                    <a:pt x="584" y="184"/>
                  </a:lnTo>
                  <a:lnTo>
                    <a:pt x="577" y="205"/>
                  </a:lnTo>
                  <a:lnTo>
                    <a:pt x="567" y="228"/>
                  </a:lnTo>
                  <a:lnTo>
                    <a:pt x="556" y="249"/>
                  </a:lnTo>
                  <a:lnTo>
                    <a:pt x="544" y="270"/>
                  </a:lnTo>
                  <a:lnTo>
                    <a:pt x="531" y="289"/>
                  </a:lnTo>
                  <a:lnTo>
                    <a:pt x="531" y="289"/>
                  </a:lnTo>
                  <a:lnTo>
                    <a:pt x="517" y="308"/>
                  </a:lnTo>
                  <a:lnTo>
                    <a:pt x="499" y="329"/>
                  </a:lnTo>
                  <a:lnTo>
                    <a:pt x="483" y="348"/>
                  </a:lnTo>
                  <a:lnTo>
                    <a:pt x="464" y="367"/>
                  </a:lnTo>
                  <a:lnTo>
                    <a:pt x="445" y="384"/>
                  </a:lnTo>
                  <a:lnTo>
                    <a:pt x="423" y="399"/>
                  </a:lnTo>
                  <a:lnTo>
                    <a:pt x="404" y="415"/>
                  </a:lnTo>
                  <a:lnTo>
                    <a:pt x="386" y="428"/>
                  </a:lnTo>
                  <a:lnTo>
                    <a:pt x="367" y="440"/>
                  </a:lnTo>
                  <a:lnTo>
                    <a:pt x="349" y="449"/>
                  </a:lnTo>
                  <a:lnTo>
                    <a:pt x="349" y="449"/>
                  </a:lnTo>
                  <a:lnTo>
                    <a:pt x="333" y="460"/>
                  </a:lnTo>
                  <a:lnTo>
                    <a:pt x="316" y="468"/>
                  </a:lnTo>
                  <a:lnTo>
                    <a:pt x="299" y="475"/>
                  </a:lnTo>
                  <a:lnTo>
                    <a:pt x="282" y="483"/>
                  </a:lnTo>
                  <a:lnTo>
                    <a:pt x="266" y="489"/>
                  </a:lnTo>
                  <a:lnTo>
                    <a:pt x="250" y="498"/>
                  </a:lnTo>
                  <a:lnTo>
                    <a:pt x="236" y="507"/>
                  </a:lnTo>
                  <a:lnTo>
                    <a:pt x="223" y="514"/>
                  </a:lnTo>
                  <a:lnTo>
                    <a:pt x="211" y="523"/>
                  </a:lnTo>
                  <a:lnTo>
                    <a:pt x="198" y="532"/>
                  </a:lnTo>
                  <a:lnTo>
                    <a:pt x="198" y="532"/>
                  </a:lnTo>
                  <a:lnTo>
                    <a:pt x="188" y="542"/>
                  </a:lnTo>
                  <a:lnTo>
                    <a:pt x="177" y="551"/>
                  </a:lnTo>
                  <a:lnTo>
                    <a:pt x="167" y="559"/>
                  </a:lnTo>
                  <a:lnTo>
                    <a:pt x="156" y="567"/>
                  </a:lnTo>
                  <a:lnTo>
                    <a:pt x="147" y="574"/>
                  </a:lnTo>
                  <a:lnTo>
                    <a:pt x="139" y="580"/>
                  </a:lnTo>
                  <a:lnTo>
                    <a:pt x="130" y="588"/>
                  </a:lnTo>
                  <a:lnTo>
                    <a:pt x="122" y="595"/>
                  </a:lnTo>
                  <a:lnTo>
                    <a:pt x="116" y="601"/>
                  </a:lnTo>
                  <a:lnTo>
                    <a:pt x="107" y="608"/>
                  </a:lnTo>
                  <a:lnTo>
                    <a:pt x="107" y="608"/>
                  </a:lnTo>
                  <a:lnTo>
                    <a:pt x="101" y="613"/>
                  </a:lnTo>
                  <a:lnTo>
                    <a:pt x="95" y="624"/>
                  </a:lnTo>
                  <a:lnTo>
                    <a:pt x="86" y="633"/>
                  </a:lnTo>
                  <a:lnTo>
                    <a:pt x="78" y="643"/>
                  </a:lnTo>
                  <a:lnTo>
                    <a:pt x="71" y="652"/>
                  </a:lnTo>
                  <a:lnTo>
                    <a:pt x="66" y="660"/>
                  </a:lnTo>
                  <a:lnTo>
                    <a:pt x="59" y="669"/>
                  </a:lnTo>
                  <a:lnTo>
                    <a:pt x="55" y="675"/>
                  </a:lnTo>
                  <a:lnTo>
                    <a:pt x="50" y="680"/>
                  </a:lnTo>
                  <a:lnTo>
                    <a:pt x="50" y="680"/>
                  </a:lnTo>
                  <a:lnTo>
                    <a:pt x="50" y="68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22" name="Freeform 38"/>
            <p:cNvSpPr>
              <a:spLocks/>
            </p:cNvSpPr>
            <p:nvPr/>
          </p:nvSpPr>
          <p:spPr bwMode="auto">
            <a:xfrm>
              <a:off x="1106" y="1373"/>
              <a:ext cx="3065" cy="1949"/>
            </a:xfrm>
            <a:custGeom>
              <a:avLst/>
              <a:gdLst/>
              <a:ahLst/>
              <a:cxnLst>
                <a:cxn ang="0">
                  <a:pos x="2785" y="0"/>
                </a:cxn>
                <a:cxn ang="0">
                  <a:pos x="2711" y="48"/>
                </a:cxn>
                <a:cxn ang="0">
                  <a:pos x="2513" y="179"/>
                </a:cxn>
                <a:cxn ang="0">
                  <a:pos x="2216" y="370"/>
                </a:cxn>
                <a:cxn ang="0">
                  <a:pos x="1857" y="603"/>
                </a:cxn>
                <a:cxn ang="0">
                  <a:pos x="1462" y="860"/>
                </a:cxn>
                <a:cxn ang="0">
                  <a:pos x="1066" y="1116"/>
                </a:cxn>
                <a:cxn ang="0">
                  <a:pos x="699" y="1356"/>
                </a:cxn>
                <a:cxn ang="0">
                  <a:pos x="389" y="1556"/>
                </a:cxn>
                <a:cxn ang="0">
                  <a:pos x="170" y="1699"/>
                </a:cxn>
                <a:cxn ang="0">
                  <a:pos x="73" y="1765"/>
                </a:cxn>
                <a:cxn ang="0">
                  <a:pos x="73" y="1765"/>
                </a:cxn>
                <a:cxn ang="0">
                  <a:pos x="48" y="1784"/>
                </a:cxn>
                <a:cxn ang="0">
                  <a:pos x="28" y="1800"/>
                </a:cxn>
                <a:cxn ang="0">
                  <a:pos x="16" y="1819"/>
                </a:cxn>
                <a:cxn ang="0">
                  <a:pos x="7" y="1836"/>
                </a:cxn>
                <a:cxn ang="0">
                  <a:pos x="1" y="1853"/>
                </a:cxn>
                <a:cxn ang="0">
                  <a:pos x="0" y="1867"/>
                </a:cxn>
                <a:cxn ang="0">
                  <a:pos x="1" y="1883"/>
                </a:cxn>
                <a:cxn ang="0">
                  <a:pos x="3" y="1895"/>
                </a:cxn>
                <a:cxn ang="0">
                  <a:pos x="7" y="1904"/>
                </a:cxn>
                <a:cxn ang="0">
                  <a:pos x="12" y="1912"/>
                </a:cxn>
                <a:cxn ang="0">
                  <a:pos x="12" y="1912"/>
                </a:cxn>
                <a:cxn ang="0">
                  <a:pos x="18" y="1920"/>
                </a:cxn>
                <a:cxn ang="0">
                  <a:pos x="25" y="1929"/>
                </a:cxn>
                <a:cxn ang="0">
                  <a:pos x="35" y="1935"/>
                </a:cxn>
                <a:cxn ang="0">
                  <a:pos x="48" y="1941"/>
                </a:cxn>
                <a:cxn ang="0">
                  <a:pos x="62" y="1945"/>
                </a:cxn>
                <a:cxn ang="0">
                  <a:pos x="79" y="1948"/>
                </a:cxn>
                <a:cxn ang="0">
                  <a:pos x="99" y="1948"/>
                </a:cxn>
                <a:cxn ang="0">
                  <a:pos x="122" y="1943"/>
                </a:cxn>
                <a:cxn ang="0">
                  <a:pos x="145" y="1933"/>
                </a:cxn>
                <a:cxn ang="0">
                  <a:pos x="172" y="1918"/>
                </a:cxn>
                <a:cxn ang="0">
                  <a:pos x="172" y="1918"/>
                </a:cxn>
                <a:cxn ang="0">
                  <a:pos x="276" y="1853"/>
                </a:cxn>
                <a:cxn ang="0">
                  <a:pos x="509" y="1703"/>
                </a:cxn>
                <a:cxn ang="0">
                  <a:pos x="838" y="1491"/>
                </a:cxn>
                <a:cxn ang="0">
                  <a:pos x="1231" y="1241"/>
                </a:cxn>
                <a:cxn ang="0">
                  <a:pos x="1654" y="967"/>
                </a:cxn>
                <a:cxn ang="0">
                  <a:pos x="2073" y="698"/>
                </a:cxn>
                <a:cxn ang="0">
                  <a:pos x="2457" y="451"/>
                </a:cxn>
                <a:cxn ang="0">
                  <a:pos x="2771" y="250"/>
                </a:cxn>
                <a:cxn ang="0">
                  <a:pos x="2986" y="113"/>
                </a:cxn>
                <a:cxn ang="0">
                  <a:pos x="3064" y="60"/>
                </a:cxn>
                <a:cxn ang="0">
                  <a:pos x="2785" y="0"/>
                </a:cxn>
                <a:cxn ang="0">
                  <a:pos x="2785" y="0"/>
                </a:cxn>
              </a:cxnLst>
              <a:rect l="0" t="0" r="r" b="b"/>
              <a:pathLst>
                <a:path w="3065" h="1949">
                  <a:moveTo>
                    <a:pt x="2785" y="0"/>
                  </a:moveTo>
                  <a:lnTo>
                    <a:pt x="2711" y="48"/>
                  </a:lnTo>
                  <a:lnTo>
                    <a:pt x="2513" y="179"/>
                  </a:lnTo>
                  <a:lnTo>
                    <a:pt x="2216" y="370"/>
                  </a:lnTo>
                  <a:lnTo>
                    <a:pt x="1857" y="603"/>
                  </a:lnTo>
                  <a:lnTo>
                    <a:pt x="1462" y="860"/>
                  </a:lnTo>
                  <a:lnTo>
                    <a:pt x="1066" y="1116"/>
                  </a:lnTo>
                  <a:lnTo>
                    <a:pt x="699" y="1356"/>
                  </a:lnTo>
                  <a:lnTo>
                    <a:pt x="389" y="1556"/>
                  </a:lnTo>
                  <a:lnTo>
                    <a:pt x="170" y="1699"/>
                  </a:lnTo>
                  <a:lnTo>
                    <a:pt x="73" y="1765"/>
                  </a:lnTo>
                  <a:lnTo>
                    <a:pt x="73" y="1765"/>
                  </a:lnTo>
                  <a:lnTo>
                    <a:pt x="48" y="1784"/>
                  </a:lnTo>
                  <a:lnTo>
                    <a:pt x="28" y="1800"/>
                  </a:lnTo>
                  <a:lnTo>
                    <a:pt x="16" y="1819"/>
                  </a:lnTo>
                  <a:lnTo>
                    <a:pt x="7" y="1836"/>
                  </a:lnTo>
                  <a:lnTo>
                    <a:pt x="1" y="1853"/>
                  </a:lnTo>
                  <a:lnTo>
                    <a:pt x="0" y="1867"/>
                  </a:lnTo>
                  <a:lnTo>
                    <a:pt x="1" y="1883"/>
                  </a:lnTo>
                  <a:lnTo>
                    <a:pt x="3" y="1895"/>
                  </a:lnTo>
                  <a:lnTo>
                    <a:pt x="7" y="1904"/>
                  </a:lnTo>
                  <a:lnTo>
                    <a:pt x="12" y="1912"/>
                  </a:lnTo>
                  <a:lnTo>
                    <a:pt x="12" y="1912"/>
                  </a:lnTo>
                  <a:lnTo>
                    <a:pt x="18" y="1920"/>
                  </a:lnTo>
                  <a:lnTo>
                    <a:pt x="25" y="1929"/>
                  </a:lnTo>
                  <a:lnTo>
                    <a:pt x="35" y="1935"/>
                  </a:lnTo>
                  <a:lnTo>
                    <a:pt x="48" y="1941"/>
                  </a:lnTo>
                  <a:lnTo>
                    <a:pt x="62" y="1945"/>
                  </a:lnTo>
                  <a:lnTo>
                    <a:pt x="79" y="1948"/>
                  </a:lnTo>
                  <a:lnTo>
                    <a:pt x="99" y="1948"/>
                  </a:lnTo>
                  <a:lnTo>
                    <a:pt x="122" y="1943"/>
                  </a:lnTo>
                  <a:lnTo>
                    <a:pt x="145" y="1933"/>
                  </a:lnTo>
                  <a:lnTo>
                    <a:pt x="172" y="1918"/>
                  </a:lnTo>
                  <a:lnTo>
                    <a:pt x="172" y="1918"/>
                  </a:lnTo>
                  <a:lnTo>
                    <a:pt x="276" y="1853"/>
                  </a:lnTo>
                  <a:lnTo>
                    <a:pt x="509" y="1703"/>
                  </a:lnTo>
                  <a:lnTo>
                    <a:pt x="838" y="1491"/>
                  </a:lnTo>
                  <a:lnTo>
                    <a:pt x="1231" y="1241"/>
                  </a:lnTo>
                  <a:lnTo>
                    <a:pt x="1654" y="967"/>
                  </a:lnTo>
                  <a:lnTo>
                    <a:pt x="2073" y="698"/>
                  </a:lnTo>
                  <a:lnTo>
                    <a:pt x="2457" y="451"/>
                  </a:lnTo>
                  <a:lnTo>
                    <a:pt x="2771" y="250"/>
                  </a:lnTo>
                  <a:lnTo>
                    <a:pt x="2986" y="113"/>
                  </a:lnTo>
                  <a:lnTo>
                    <a:pt x="3064" y="60"/>
                  </a:lnTo>
                  <a:lnTo>
                    <a:pt x="2785" y="0"/>
                  </a:lnTo>
                  <a:lnTo>
                    <a:pt x="2785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23" name="Freeform 39"/>
            <p:cNvSpPr>
              <a:spLocks/>
            </p:cNvSpPr>
            <p:nvPr/>
          </p:nvSpPr>
          <p:spPr bwMode="auto">
            <a:xfrm>
              <a:off x="1106" y="1373"/>
              <a:ext cx="3065" cy="1949"/>
            </a:xfrm>
            <a:custGeom>
              <a:avLst/>
              <a:gdLst/>
              <a:ahLst/>
              <a:cxnLst>
                <a:cxn ang="0">
                  <a:pos x="2785" y="0"/>
                </a:cxn>
                <a:cxn ang="0">
                  <a:pos x="2711" y="48"/>
                </a:cxn>
                <a:cxn ang="0">
                  <a:pos x="2513" y="179"/>
                </a:cxn>
                <a:cxn ang="0">
                  <a:pos x="2216" y="370"/>
                </a:cxn>
                <a:cxn ang="0">
                  <a:pos x="1857" y="603"/>
                </a:cxn>
                <a:cxn ang="0">
                  <a:pos x="1462" y="860"/>
                </a:cxn>
                <a:cxn ang="0">
                  <a:pos x="1066" y="1116"/>
                </a:cxn>
                <a:cxn ang="0">
                  <a:pos x="699" y="1356"/>
                </a:cxn>
                <a:cxn ang="0">
                  <a:pos x="389" y="1556"/>
                </a:cxn>
                <a:cxn ang="0">
                  <a:pos x="170" y="1699"/>
                </a:cxn>
                <a:cxn ang="0">
                  <a:pos x="73" y="1765"/>
                </a:cxn>
                <a:cxn ang="0">
                  <a:pos x="73" y="1765"/>
                </a:cxn>
                <a:cxn ang="0">
                  <a:pos x="48" y="1784"/>
                </a:cxn>
                <a:cxn ang="0">
                  <a:pos x="28" y="1800"/>
                </a:cxn>
                <a:cxn ang="0">
                  <a:pos x="16" y="1819"/>
                </a:cxn>
                <a:cxn ang="0">
                  <a:pos x="7" y="1836"/>
                </a:cxn>
                <a:cxn ang="0">
                  <a:pos x="1" y="1853"/>
                </a:cxn>
                <a:cxn ang="0">
                  <a:pos x="0" y="1867"/>
                </a:cxn>
                <a:cxn ang="0">
                  <a:pos x="1" y="1883"/>
                </a:cxn>
                <a:cxn ang="0">
                  <a:pos x="3" y="1895"/>
                </a:cxn>
                <a:cxn ang="0">
                  <a:pos x="7" y="1904"/>
                </a:cxn>
                <a:cxn ang="0">
                  <a:pos x="12" y="1912"/>
                </a:cxn>
                <a:cxn ang="0">
                  <a:pos x="12" y="1912"/>
                </a:cxn>
                <a:cxn ang="0">
                  <a:pos x="18" y="1920"/>
                </a:cxn>
                <a:cxn ang="0">
                  <a:pos x="25" y="1929"/>
                </a:cxn>
                <a:cxn ang="0">
                  <a:pos x="35" y="1935"/>
                </a:cxn>
                <a:cxn ang="0">
                  <a:pos x="48" y="1941"/>
                </a:cxn>
                <a:cxn ang="0">
                  <a:pos x="62" y="1945"/>
                </a:cxn>
                <a:cxn ang="0">
                  <a:pos x="79" y="1948"/>
                </a:cxn>
                <a:cxn ang="0">
                  <a:pos x="99" y="1948"/>
                </a:cxn>
                <a:cxn ang="0">
                  <a:pos x="122" y="1943"/>
                </a:cxn>
                <a:cxn ang="0">
                  <a:pos x="145" y="1933"/>
                </a:cxn>
                <a:cxn ang="0">
                  <a:pos x="172" y="1918"/>
                </a:cxn>
                <a:cxn ang="0">
                  <a:pos x="172" y="1918"/>
                </a:cxn>
                <a:cxn ang="0">
                  <a:pos x="276" y="1853"/>
                </a:cxn>
                <a:cxn ang="0">
                  <a:pos x="509" y="1703"/>
                </a:cxn>
                <a:cxn ang="0">
                  <a:pos x="838" y="1491"/>
                </a:cxn>
                <a:cxn ang="0">
                  <a:pos x="1231" y="1241"/>
                </a:cxn>
                <a:cxn ang="0">
                  <a:pos x="1654" y="967"/>
                </a:cxn>
                <a:cxn ang="0">
                  <a:pos x="2073" y="698"/>
                </a:cxn>
                <a:cxn ang="0">
                  <a:pos x="2457" y="451"/>
                </a:cxn>
                <a:cxn ang="0">
                  <a:pos x="2771" y="250"/>
                </a:cxn>
                <a:cxn ang="0">
                  <a:pos x="2986" y="113"/>
                </a:cxn>
                <a:cxn ang="0">
                  <a:pos x="3064" y="60"/>
                </a:cxn>
                <a:cxn ang="0">
                  <a:pos x="2785" y="0"/>
                </a:cxn>
                <a:cxn ang="0">
                  <a:pos x="2785" y="0"/>
                </a:cxn>
              </a:cxnLst>
              <a:rect l="0" t="0" r="r" b="b"/>
              <a:pathLst>
                <a:path w="3065" h="1949">
                  <a:moveTo>
                    <a:pt x="2785" y="0"/>
                  </a:moveTo>
                  <a:lnTo>
                    <a:pt x="2711" y="48"/>
                  </a:lnTo>
                  <a:lnTo>
                    <a:pt x="2513" y="179"/>
                  </a:lnTo>
                  <a:lnTo>
                    <a:pt x="2216" y="370"/>
                  </a:lnTo>
                  <a:lnTo>
                    <a:pt x="1857" y="603"/>
                  </a:lnTo>
                  <a:lnTo>
                    <a:pt x="1462" y="860"/>
                  </a:lnTo>
                  <a:lnTo>
                    <a:pt x="1066" y="1116"/>
                  </a:lnTo>
                  <a:lnTo>
                    <a:pt x="699" y="1356"/>
                  </a:lnTo>
                  <a:lnTo>
                    <a:pt x="389" y="1556"/>
                  </a:lnTo>
                  <a:lnTo>
                    <a:pt x="170" y="1699"/>
                  </a:lnTo>
                  <a:lnTo>
                    <a:pt x="73" y="1765"/>
                  </a:lnTo>
                  <a:lnTo>
                    <a:pt x="73" y="1765"/>
                  </a:lnTo>
                  <a:lnTo>
                    <a:pt x="48" y="1784"/>
                  </a:lnTo>
                  <a:lnTo>
                    <a:pt x="28" y="1800"/>
                  </a:lnTo>
                  <a:lnTo>
                    <a:pt x="16" y="1819"/>
                  </a:lnTo>
                  <a:lnTo>
                    <a:pt x="7" y="1836"/>
                  </a:lnTo>
                  <a:lnTo>
                    <a:pt x="1" y="1853"/>
                  </a:lnTo>
                  <a:lnTo>
                    <a:pt x="0" y="1867"/>
                  </a:lnTo>
                  <a:lnTo>
                    <a:pt x="1" y="1883"/>
                  </a:lnTo>
                  <a:lnTo>
                    <a:pt x="3" y="1895"/>
                  </a:lnTo>
                  <a:lnTo>
                    <a:pt x="7" y="1904"/>
                  </a:lnTo>
                  <a:lnTo>
                    <a:pt x="12" y="1912"/>
                  </a:lnTo>
                  <a:lnTo>
                    <a:pt x="12" y="1912"/>
                  </a:lnTo>
                  <a:lnTo>
                    <a:pt x="18" y="1920"/>
                  </a:lnTo>
                  <a:lnTo>
                    <a:pt x="25" y="1929"/>
                  </a:lnTo>
                  <a:lnTo>
                    <a:pt x="35" y="1935"/>
                  </a:lnTo>
                  <a:lnTo>
                    <a:pt x="48" y="1941"/>
                  </a:lnTo>
                  <a:lnTo>
                    <a:pt x="62" y="1945"/>
                  </a:lnTo>
                  <a:lnTo>
                    <a:pt x="79" y="1948"/>
                  </a:lnTo>
                  <a:lnTo>
                    <a:pt x="99" y="1948"/>
                  </a:lnTo>
                  <a:lnTo>
                    <a:pt x="122" y="1943"/>
                  </a:lnTo>
                  <a:lnTo>
                    <a:pt x="145" y="1933"/>
                  </a:lnTo>
                  <a:lnTo>
                    <a:pt x="172" y="1918"/>
                  </a:lnTo>
                  <a:lnTo>
                    <a:pt x="172" y="1918"/>
                  </a:lnTo>
                  <a:lnTo>
                    <a:pt x="276" y="1853"/>
                  </a:lnTo>
                  <a:lnTo>
                    <a:pt x="509" y="1703"/>
                  </a:lnTo>
                  <a:lnTo>
                    <a:pt x="838" y="1491"/>
                  </a:lnTo>
                  <a:lnTo>
                    <a:pt x="1231" y="1241"/>
                  </a:lnTo>
                  <a:lnTo>
                    <a:pt x="1654" y="967"/>
                  </a:lnTo>
                  <a:lnTo>
                    <a:pt x="2073" y="698"/>
                  </a:lnTo>
                  <a:lnTo>
                    <a:pt x="2457" y="451"/>
                  </a:lnTo>
                  <a:lnTo>
                    <a:pt x="2771" y="250"/>
                  </a:lnTo>
                  <a:lnTo>
                    <a:pt x="2986" y="113"/>
                  </a:lnTo>
                  <a:lnTo>
                    <a:pt x="3064" y="60"/>
                  </a:lnTo>
                  <a:lnTo>
                    <a:pt x="2785" y="0"/>
                  </a:lnTo>
                  <a:lnTo>
                    <a:pt x="2785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24" name="Freeform 40"/>
            <p:cNvSpPr>
              <a:spLocks/>
            </p:cNvSpPr>
            <p:nvPr/>
          </p:nvSpPr>
          <p:spPr bwMode="auto">
            <a:xfrm>
              <a:off x="1646" y="2808"/>
              <a:ext cx="213" cy="22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86"/>
                </a:cxn>
                <a:cxn ang="0">
                  <a:pos x="4" y="91"/>
                </a:cxn>
                <a:cxn ang="0">
                  <a:pos x="11" y="101"/>
                </a:cxn>
                <a:cxn ang="0">
                  <a:pos x="14" y="112"/>
                </a:cxn>
                <a:cxn ang="0">
                  <a:pos x="20" y="126"/>
                </a:cxn>
                <a:cxn ang="0">
                  <a:pos x="27" y="143"/>
                </a:cxn>
                <a:cxn ang="0">
                  <a:pos x="29" y="160"/>
                </a:cxn>
                <a:cxn ang="0">
                  <a:pos x="32" y="179"/>
                </a:cxn>
                <a:cxn ang="0">
                  <a:pos x="29" y="200"/>
                </a:cxn>
                <a:cxn ang="0">
                  <a:pos x="25" y="219"/>
                </a:cxn>
                <a:cxn ang="0">
                  <a:pos x="212" y="135"/>
                </a:cxn>
                <a:cxn ang="0">
                  <a:pos x="168" y="0"/>
                </a:cxn>
                <a:cxn ang="0">
                  <a:pos x="0" y="84"/>
                </a:cxn>
                <a:cxn ang="0">
                  <a:pos x="0" y="84"/>
                </a:cxn>
              </a:cxnLst>
              <a:rect l="0" t="0" r="r" b="b"/>
              <a:pathLst>
                <a:path w="213" h="220">
                  <a:moveTo>
                    <a:pt x="0" y="84"/>
                  </a:moveTo>
                  <a:lnTo>
                    <a:pt x="0" y="86"/>
                  </a:lnTo>
                  <a:lnTo>
                    <a:pt x="4" y="91"/>
                  </a:lnTo>
                  <a:lnTo>
                    <a:pt x="11" y="101"/>
                  </a:lnTo>
                  <a:lnTo>
                    <a:pt x="14" y="112"/>
                  </a:lnTo>
                  <a:lnTo>
                    <a:pt x="20" y="126"/>
                  </a:lnTo>
                  <a:lnTo>
                    <a:pt x="27" y="143"/>
                  </a:lnTo>
                  <a:lnTo>
                    <a:pt x="29" y="160"/>
                  </a:lnTo>
                  <a:lnTo>
                    <a:pt x="32" y="179"/>
                  </a:lnTo>
                  <a:lnTo>
                    <a:pt x="29" y="200"/>
                  </a:lnTo>
                  <a:lnTo>
                    <a:pt x="25" y="219"/>
                  </a:lnTo>
                  <a:lnTo>
                    <a:pt x="212" y="135"/>
                  </a:lnTo>
                  <a:lnTo>
                    <a:pt x="168" y="0"/>
                  </a:lnTo>
                  <a:lnTo>
                    <a:pt x="0" y="84"/>
                  </a:lnTo>
                  <a:lnTo>
                    <a:pt x="0" y="8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25" name="Freeform 41"/>
            <p:cNvSpPr>
              <a:spLocks/>
            </p:cNvSpPr>
            <p:nvPr/>
          </p:nvSpPr>
          <p:spPr bwMode="auto">
            <a:xfrm>
              <a:off x="3764" y="995"/>
              <a:ext cx="277" cy="372"/>
            </a:xfrm>
            <a:custGeom>
              <a:avLst/>
              <a:gdLst/>
              <a:ahLst/>
              <a:cxnLst>
                <a:cxn ang="0">
                  <a:pos x="152" y="371"/>
                </a:cxn>
                <a:cxn ang="0">
                  <a:pos x="145" y="363"/>
                </a:cxn>
                <a:cxn ang="0">
                  <a:pos x="138" y="352"/>
                </a:cxn>
                <a:cxn ang="0">
                  <a:pos x="129" y="341"/>
                </a:cxn>
                <a:cxn ang="0">
                  <a:pos x="122" y="331"/>
                </a:cxn>
                <a:cxn ang="0">
                  <a:pos x="111" y="322"/>
                </a:cxn>
                <a:cxn ang="0">
                  <a:pos x="103" y="312"/>
                </a:cxn>
                <a:cxn ang="0">
                  <a:pos x="92" y="303"/>
                </a:cxn>
                <a:cxn ang="0">
                  <a:pos x="79" y="295"/>
                </a:cxn>
                <a:cxn ang="0">
                  <a:pos x="67" y="289"/>
                </a:cxn>
                <a:cxn ang="0">
                  <a:pos x="53" y="282"/>
                </a:cxn>
                <a:cxn ang="0">
                  <a:pos x="53" y="282"/>
                </a:cxn>
                <a:cxn ang="0">
                  <a:pos x="53" y="276"/>
                </a:cxn>
                <a:cxn ang="0">
                  <a:pos x="53" y="262"/>
                </a:cxn>
                <a:cxn ang="0">
                  <a:pos x="52" y="238"/>
                </a:cxn>
                <a:cxn ang="0">
                  <a:pos x="50" y="206"/>
                </a:cxn>
                <a:cxn ang="0">
                  <a:pos x="46" y="172"/>
                </a:cxn>
                <a:cxn ang="0">
                  <a:pos x="41" y="135"/>
                </a:cxn>
                <a:cxn ang="0">
                  <a:pos x="35" y="99"/>
                </a:cxn>
                <a:cxn ang="0">
                  <a:pos x="25" y="61"/>
                </a:cxn>
                <a:cxn ang="0">
                  <a:pos x="14" y="2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25"/>
                </a:cxn>
                <a:cxn ang="0">
                  <a:pos x="46" y="48"/>
                </a:cxn>
                <a:cxn ang="0">
                  <a:pos x="75" y="71"/>
                </a:cxn>
                <a:cxn ang="0">
                  <a:pos x="106" y="93"/>
                </a:cxn>
                <a:cxn ang="0">
                  <a:pos x="138" y="114"/>
                </a:cxn>
                <a:cxn ang="0">
                  <a:pos x="168" y="131"/>
                </a:cxn>
                <a:cxn ang="0">
                  <a:pos x="195" y="145"/>
                </a:cxn>
                <a:cxn ang="0">
                  <a:pos x="216" y="156"/>
                </a:cxn>
                <a:cxn ang="0">
                  <a:pos x="228" y="165"/>
                </a:cxn>
                <a:cxn ang="0">
                  <a:pos x="235" y="167"/>
                </a:cxn>
                <a:cxn ang="0">
                  <a:pos x="235" y="167"/>
                </a:cxn>
                <a:cxn ang="0">
                  <a:pos x="235" y="181"/>
                </a:cxn>
                <a:cxn ang="0">
                  <a:pos x="237" y="193"/>
                </a:cxn>
                <a:cxn ang="0">
                  <a:pos x="239" y="209"/>
                </a:cxn>
                <a:cxn ang="0">
                  <a:pos x="241" y="221"/>
                </a:cxn>
                <a:cxn ang="0">
                  <a:pos x="246" y="234"/>
                </a:cxn>
                <a:cxn ang="0">
                  <a:pos x="252" y="246"/>
                </a:cxn>
                <a:cxn ang="0">
                  <a:pos x="258" y="259"/>
                </a:cxn>
                <a:cxn ang="0">
                  <a:pos x="265" y="269"/>
                </a:cxn>
                <a:cxn ang="0">
                  <a:pos x="269" y="280"/>
                </a:cxn>
                <a:cxn ang="0">
                  <a:pos x="276" y="292"/>
                </a:cxn>
                <a:cxn ang="0">
                  <a:pos x="152" y="371"/>
                </a:cxn>
                <a:cxn ang="0">
                  <a:pos x="152" y="371"/>
                </a:cxn>
              </a:cxnLst>
              <a:rect l="0" t="0" r="r" b="b"/>
              <a:pathLst>
                <a:path w="277" h="372">
                  <a:moveTo>
                    <a:pt x="152" y="371"/>
                  </a:moveTo>
                  <a:lnTo>
                    <a:pt x="145" y="363"/>
                  </a:lnTo>
                  <a:lnTo>
                    <a:pt x="138" y="352"/>
                  </a:lnTo>
                  <a:lnTo>
                    <a:pt x="129" y="341"/>
                  </a:lnTo>
                  <a:lnTo>
                    <a:pt x="122" y="331"/>
                  </a:lnTo>
                  <a:lnTo>
                    <a:pt x="111" y="322"/>
                  </a:lnTo>
                  <a:lnTo>
                    <a:pt x="103" y="312"/>
                  </a:lnTo>
                  <a:lnTo>
                    <a:pt x="92" y="303"/>
                  </a:lnTo>
                  <a:lnTo>
                    <a:pt x="79" y="295"/>
                  </a:lnTo>
                  <a:lnTo>
                    <a:pt x="67" y="289"/>
                  </a:lnTo>
                  <a:lnTo>
                    <a:pt x="53" y="282"/>
                  </a:lnTo>
                  <a:lnTo>
                    <a:pt x="53" y="282"/>
                  </a:lnTo>
                  <a:lnTo>
                    <a:pt x="53" y="276"/>
                  </a:lnTo>
                  <a:lnTo>
                    <a:pt x="53" y="262"/>
                  </a:lnTo>
                  <a:lnTo>
                    <a:pt x="52" y="238"/>
                  </a:lnTo>
                  <a:lnTo>
                    <a:pt x="50" y="206"/>
                  </a:lnTo>
                  <a:lnTo>
                    <a:pt x="46" y="172"/>
                  </a:lnTo>
                  <a:lnTo>
                    <a:pt x="41" y="135"/>
                  </a:lnTo>
                  <a:lnTo>
                    <a:pt x="35" y="99"/>
                  </a:lnTo>
                  <a:lnTo>
                    <a:pt x="25" y="61"/>
                  </a:lnTo>
                  <a:lnTo>
                    <a:pt x="14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25"/>
                  </a:lnTo>
                  <a:lnTo>
                    <a:pt x="46" y="48"/>
                  </a:lnTo>
                  <a:lnTo>
                    <a:pt x="75" y="71"/>
                  </a:lnTo>
                  <a:lnTo>
                    <a:pt x="106" y="93"/>
                  </a:lnTo>
                  <a:lnTo>
                    <a:pt x="138" y="114"/>
                  </a:lnTo>
                  <a:lnTo>
                    <a:pt x="168" y="131"/>
                  </a:lnTo>
                  <a:lnTo>
                    <a:pt x="195" y="145"/>
                  </a:lnTo>
                  <a:lnTo>
                    <a:pt x="216" y="156"/>
                  </a:lnTo>
                  <a:lnTo>
                    <a:pt x="228" y="165"/>
                  </a:lnTo>
                  <a:lnTo>
                    <a:pt x="235" y="167"/>
                  </a:lnTo>
                  <a:lnTo>
                    <a:pt x="235" y="167"/>
                  </a:lnTo>
                  <a:lnTo>
                    <a:pt x="235" y="181"/>
                  </a:lnTo>
                  <a:lnTo>
                    <a:pt x="237" y="193"/>
                  </a:lnTo>
                  <a:lnTo>
                    <a:pt x="239" y="209"/>
                  </a:lnTo>
                  <a:lnTo>
                    <a:pt x="241" y="221"/>
                  </a:lnTo>
                  <a:lnTo>
                    <a:pt x="246" y="234"/>
                  </a:lnTo>
                  <a:lnTo>
                    <a:pt x="252" y="246"/>
                  </a:lnTo>
                  <a:lnTo>
                    <a:pt x="258" y="259"/>
                  </a:lnTo>
                  <a:lnTo>
                    <a:pt x="265" y="269"/>
                  </a:lnTo>
                  <a:lnTo>
                    <a:pt x="269" y="280"/>
                  </a:lnTo>
                  <a:lnTo>
                    <a:pt x="276" y="292"/>
                  </a:lnTo>
                  <a:lnTo>
                    <a:pt x="152" y="371"/>
                  </a:lnTo>
                  <a:lnTo>
                    <a:pt x="152" y="3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26" name="Freeform 42"/>
            <p:cNvSpPr>
              <a:spLocks/>
            </p:cNvSpPr>
            <p:nvPr/>
          </p:nvSpPr>
          <p:spPr bwMode="auto">
            <a:xfrm>
              <a:off x="3764" y="995"/>
              <a:ext cx="277" cy="372"/>
            </a:xfrm>
            <a:custGeom>
              <a:avLst/>
              <a:gdLst/>
              <a:ahLst/>
              <a:cxnLst>
                <a:cxn ang="0">
                  <a:pos x="152" y="371"/>
                </a:cxn>
                <a:cxn ang="0">
                  <a:pos x="145" y="363"/>
                </a:cxn>
                <a:cxn ang="0">
                  <a:pos x="138" y="352"/>
                </a:cxn>
                <a:cxn ang="0">
                  <a:pos x="129" y="341"/>
                </a:cxn>
                <a:cxn ang="0">
                  <a:pos x="122" y="331"/>
                </a:cxn>
                <a:cxn ang="0">
                  <a:pos x="111" y="322"/>
                </a:cxn>
                <a:cxn ang="0">
                  <a:pos x="103" y="312"/>
                </a:cxn>
                <a:cxn ang="0">
                  <a:pos x="92" y="303"/>
                </a:cxn>
                <a:cxn ang="0">
                  <a:pos x="79" y="295"/>
                </a:cxn>
                <a:cxn ang="0">
                  <a:pos x="67" y="289"/>
                </a:cxn>
                <a:cxn ang="0">
                  <a:pos x="53" y="282"/>
                </a:cxn>
                <a:cxn ang="0">
                  <a:pos x="53" y="282"/>
                </a:cxn>
                <a:cxn ang="0">
                  <a:pos x="53" y="276"/>
                </a:cxn>
                <a:cxn ang="0">
                  <a:pos x="53" y="262"/>
                </a:cxn>
                <a:cxn ang="0">
                  <a:pos x="52" y="238"/>
                </a:cxn>
                <a:cxn ang="0">
                  <a:pos x="50" y="206"/>
                </a:cxn>
                <a:cxn ang="0">
                  <a:pos x="46" y="172"/>
                </a:cxn>
                <a:cxn ang="0">
                  <a:pos x="41" y="135"/>
                </a:cxn>
                <a:cxn ang="0">
                  <a:pos x="35" y="99"/>
                </a:cxn>
                <a:cxn ang="0">
                  <a:pos x="25" y="61"/>
                </a:cxn>
                <a:cxn ang="0">
                  <a:pos x="14" y="2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25"/>
                </a:cxn>
                <a:cxn ang="0">
                  <a:pos x="46" y="48"/>
                </a:cxn>
                <a:cxn ang="0">
                  <a:pos x="75" y="71"/>
                </a:cxn>
                <a:cxn ang="0">
                  <a:pos x="106" y="93"/>
                </a:cxn>
                <a:cxn ang="0">
                  <a:pos x="138" y="114"/>
                </a:cxn>
                <a:cxn ang="0">
                  <a:pos x="168" y="131"/>
                </a:cxn>
                <a:cxn ang="0">
                  <a:pos x="195" y="145"/>
                </a:cxn>
                <a:cxn ang="0">
                  <a:pos x="216" y="156"/>
                </a:cxn>
                <a:cxn ang="0">
                  <a:pos x="228" y="165"/>
                </a:cxn>
                <a:cxn ang="0">
                  <a:pos x="235" y="167"/>
                </a:cxn>
                <a:cxn ang="0">
                  <a:pos x="235" y="167"/>
                </a:cxn>
                <a:cxn ang="0">
                  <a:pos x="235" y="181"/>
                </a:cxn>
                <a:cxn ang="0">
                  <a:pos x="237" y="193"/>
                </a:cxn>
                <a:cxn ang="0">
                  <a:pos x="239" y="209"/>
                </a:cxn>
                <a:cxn ang="0">
                  <a:pos x="241" y="221"/>
                </a:cxn>
                <a:cxn ang="0">
                  <a:pos x="246" y="234"/>
                </a:cxn>
                <a:cxn ang="0">
                  <a:pos x="252" y="246"/>
                </a:cxn>
                <a:cxn ang="0">
                  <a:pos x="258" y="259"/>
                </a:cxn>
                <a:cxn ang="0">
                  <a:pos x="265" y="269"/>
                </a:cxn>
                <a:cxn ang="0">
                  <a:pos x="269" y="280"/>
                </a:cxn>
                <a:cxn ang="0">
                  <a:pos x="276" y="292"/>
                </a:cxn>
                <a:cxn ang="0">
                  <a:pos x="152" y="371"/>
                </a:cxn>
                <a:cxn ang="0">
                  <a:pos x="152" y="371"/>
                </a:cxn>
              </a:cxnLst>
              <a:rect l="0" t="0" r="r" b="b"/>
              <a:pathLst>
                <a:path w="277" h="372">
                  <a:moveTo>
                    <a:pt x="152" y="371"/>
                  </a:moveTo>
                  <a:lnTo>
                    <a:pt x="145" y="363"/>
                  </a:lnTo>
                  <a:lnTo>
                    <a:pt x="138" y="352"/>
                  </a:lnTo>
                  <a:lnTo>
                    <a:pt x="129" y="341"/>
                  </a:lnTo>
                  <a:lnTo>
                    <a:pt x="122" y="331"/>
                  </a:lnTo>
                  <a:lnTo>
                    <a:pt x="111" y="322"/>
                  </a:lnTo>
                  <a:lnTo>
                    <a:pt x="103" y="312"/>
                  </a:lnTo>
                  <a:lnTo>
                    <a:pt x="92" y="303"/>
                  </a:lnTo>
                  <a:lnTo>
                    <a:pt x="79" y="295"/>
                  </a:lnTo>
                  <a:lnTo>
                    <a:pt x="67" y="289"/>
                  </a:lnTo>
                  <a:lnTo>
                    <a:pt x="53" y="282"/>
                  </a:lnTo>
                  <a:lnTo>
                    <a:pt x="53" y="282"/>
                  </a:lnTo>
                  <a:lnTo>
                    <a:pt x="53" y="276"/>
                  </a:lnTo>
                  <a:lnTo>
                    <a:pt x="53" y="262"/>
                  </a:lnTo>
                  <a:lnTo>
                    <a:pt x="52" y="238"/>
                  </a:lnTo>
                  <a:lnTo>
                    <a:pt x="50" y="206"/>
                  </a:lnTo>
                  <a:lnTo>
                    <a:pt x="46" y="172"/>
                  </a:lnTo>
                  <a:lnTo>
                    <a:pt x="41" y="135"/>
                  </a:lnTo>
                  <a:lnTo>
                    <a:pt x="35" y="99"/>
                  </a:lnTo>
                  <a:lnTo>
                    <a:pt x="25" y="61"/>
                  </a:lnTo>
                  <a:lnTo>
                    <a:pt x="14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25"/>
                  </a:lnTo>
                  <a:lnTo>
                    <a:pt x="46" y="48"/>
                  </a:lnTo>
                  <a:lnTo>
                    <a:pt x="75" y="71"/>
                  </a:lnTo>
                  <a:lnTo>
                    <a:pt x="106" y="93"/>
                  </a:lnTo>
                  <a:lnTo>
                    <a:pt x="138" y="114"/>
                  </a:lnTo>
                  <a:lnTo>
                    <a:pt x="168" y="131"/>
                  </a:lnTo>
                  <a:lnTo>
                    <a:pt x="195" y="145"/>
                  </a:lnTo>
                  <a:lnTo>
                    <a:pt x="216" y="156"/>
                  </a:lnTo>
                  <a:lnTo>
                    <a:pt x="228" y="165"/>
                  </a:lnTo>
                  <a:lnTo>
                    <a:pt x="235" y="167"/>
                  </a:lnTo>
                  <a:lnTo>
                    <a:pt x="235" y="167"/>
                  </a:lnTo>
                  <a:lnTo>
                    <a:pt x="235" y="181"/>
                  </a:lnTo>
                  <a:lnTo>
                    <a:pt x="237" y="193"/>
                  </a:lnTo>
                  <a:lnTo>
                    <a:pt x="239" y="209"/>
                  </a:lnTo>
                  <a:lnTo>
                    <a:pt x="241" y="221"/>
                  </a:lnTo>
                  <a:lnTo>
                    <a:pt x="246" y="234"/>
                  </a:lnTo>
                  <a:lnTo>
                    <a:pt x="252" y="246"/>
                  </a:lnTo>
                  <a:lnTo>
                    <a:pt x="258" y="259"/>
                  </a:lnTo>
                  <a:lnTo>
                    <a:pt x="265" y="269"/>
                  </a:lnTo>
                  <a:lnTo>
                    <a:pt x="269" y="280"/>
                  </a:lnTo>
                  <a:lnTo>
                    <a:pt x="276" y="292"/>
                  </a:lnTo>
                  <a:lnTo>
                    <a:pt x="152" y="371"/>
                  </a:lnTo>
                  <a:lnTo>
                    <a:pt x="152" y="37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27" name="Line 43"/>
            <p:cNvSpPr>
              <a:spLocks noChangeShapeType="1"/>
            </p:cNvSpPr>
            <p:nvPr/>
          </p:nvSpPr>
          <p:spPr bwMode="auto">
            <a:xfrm flipH="1">
              <a:off x="3821" y="1163"/>
              <a:ext cx="175" cy="116"/>
            </a:xfrm>
            <a:prstGeom prst="line">
              <a:avLst/>
            </a:prstGeom>
            <a:noFill/>
            <a:ln w="12700">
              <a:solidFill>
                <a:srgbClr val="7C6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28" name="Freeform 44"/>
            <p:cNvSpPr>
              <a:spLocks/>
            </p:cNvSpPr>
            <p:nvPr/>
          </p:nvSpPr>
          <p:spPr bwMode="auto">
            <a:xfrm>
              <a:off x="3857" y="1441"/>
              <a:ext cx="788" cy="565"/>
            </a:xfrm>
            <a:custGeom>
              <a:avLst/>
              <a:gdLst/>
              <a:ahLst/>
              <a:cxnLst>
                <a:cxn ang="0">
                  <a:pos x="164" y="90"/>
                </a:cxn>
                <a:cxn ang="0">
                  <a:pos x="181" y="124"/>
                </a:cxn>
                <a:cxn ang="0">
                  <a:pos x="198" y="162"/>
                </a:cxn>
                <a:cxn ang="0">
                  <a:pos x="210" y="204"/>
                </a:cxn>
                <a:cxn ang="0">
                  <a:pos x="216" y="244"/>
                </a:cxn>
                <a:cxn ang="0">
                  <a:pos x="216" y="262"/>
                </a:cxn>
                <a:cxn ang="0">
                  <a:pos x="204" y="322"/>
                </a:cxn>
                <a:cxn ang="0">
                  <a:pos x="177" y="386"/>
                </a:cxn>
                <a:cxn ang="0">
                  <a:pos x="134" y="455"/>
                </a:cxn>
                <a:cxn ang="0">
                  <a:pos x="75" y="515"/>
                </a:cxn>
                <a:cxn ang="0">
                  <a:pos x="0" y="561"/>
                </a:cxn>
                <a:cxn ang="0">
                  <a:pos x="8" y="561"/>
                </a:cxn>
                <a:cxn ang="0">
                  <a:pos x="75" y="564"/>
                </a:cxn>
                <a:cxn ang="0">
                  <a:pos x="183" y="559"/>
                </a:cxn>
                <a:cxn ang="0">
                  <a:pos x="313" y="540"/>
                </a:cxn>
                <a:cxn ang="0">
                  <a:pos x="442" y="501"/>
                </a:cxn>
                <a:cxn ang="0">
                  <a:pos x="497" y="471"/>
                </a:cxn>
                <a:cxn ang="0">
                  <a:pos x="594" y="384"/>
                </a:cxn>
                <a:cxn ang="0">
                  <a:pos x="674" y="275"/>
                </a:cxn>
                <a:cxn ang="0">
                  <a:pos x="734" y="168"/>
                </a:cxn>
                <a:cxn ang="0">
                  <a:pos x="773" y="89"/>
                </a:cxn>
                <a:cxn ang="0">
                  <a:pos x="787" y="54"/>
                </a:cxn>
                <a:cxn ang="0">
                  <a:pos x="750" y="82"/>
                </a:cxn>
                <a:cxn ang="0">
                  <a:pos x="672" y="122"/>
                </a:cxn>
                <a:cxn ang="0">
                  <a:pos x="592" y="140"/>
                </a:cxn>
                <a:cxn ang="0">
                  <a:pos x="516" y="142"/>
                </a:cxn>
                <a:cxn ang="0">
                  <a:pos x="451" y="137"/>
                </a:cxn>
                <a:cxn ang="0">
                  <a:pos x="423" y="128"/>
                </a:cxn>
                <a:cxn ang="0">
                  <a:pos x="387" y="112"/>
                </a:cxn>
                <a:cxn ang="0">
                  <a:pos x="354" y="86"/>
                </a:cxn>
                <a:cxn ang="0">
                  <a:pos x="324" y="54"/>
                </a:cxn>
                <a:cxn ang="0">
                  <a:pos x="297" y="25"/>
                </a:cxn>
                <a:cxn ang="0">
                  <a:pos x="278" y="0"/>
                </a:cxn>
              </a:cxnLst>
              <a:rect l="0" t="0" r="r" b="b"/>
              <a:pathLst>
                <a:path w="788" h="565">
                  <a:moveTo>
                    <a:pt x="156" y="78"/>
                  </a:moveTo>
                  <a:lnTo>
                    <a:pt x="164" y="90"/>
                  </a:lnTo>
                  <a:lnTo>
                    <a:pt x="172" y="107"/>
                  </a:lnTo>
                  <a:lnTo>
                    <a:pt x="181" y="124"/>
                  </a:lnTo>
                  <a:lnTo>
                    <a:pt x="189" y="142"/>
                  </a:lnTo>
                  <a:lnTo>
                    <a:pt x="198" y="162"/>
                  </a:lnTo>
                  <a:lnTo>
                    <a:pt x="204" y="183"/>
                  </a:lnTo>
                  <a:lnTo>
                    <a:pt x="210" y="204"/>
                  </a:lnTo>
                  <a:lnTo>
                    <a:pt x="214" y="225"/>
                  </a:lnTo>
                  <a:lnTo>
                    <a:pt x="216" y="244"/>
                  </a:lnTo>
                  <a:lnTo>
                    <a:pt x="216" y="262"/>
                  </a:lnTo>
                  <a:lnTo>
                    <a:pt x="216" y="262"/>
                  </a:lnTo>
                  <a:lnTo>
                    <a:pt x="210" y="290"/>
                  </a:lnTo>
                  <a:lnTo>
                    <a:pt x="204" y="322"/>
                  </a:lnTo>
                  <a:lnTo>
                    <a:pt x="191" y="354"/>
                  </a:lnTo>
                  <a:lnTo>
                    <a:pt x="177" y="386"/>
                  </a:lnTo>
                  <a:lnTo>
                    <a:pt x="156" y="421"/>
                  </a:lnTo>
                  <a:lnTo>
                    <a:pt x="134" y="455"/>
                  </a:lnTo>
                  <a:lnTo>
                    <a:pt x="107" y="488"/>
                  </a:lnTo>
                  <a:lnTo>
                    <a:pt x="75" y="515"/>
                  </a:lnTo>
                  <a:lnTo>
                    <a:pt x="39" y="540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8" y="561"/>
                  </a:lnTo>
                  <a:lnTo>
                    <a:pt x="35" y="564"/>
                  </a:lnTo>
                  <a:lnTo>
                    <a:pt x="75" y="564"/>
                  </a:lnTo>
                  <a:lnTo>
                    <a:pt x="124" y="561"/>
                  </a:lnTo>
                  <a:lnTo>
                    <a:pt x="183" y="559"/>
                  </a:lnTo>
                  <a:lnTo>
                    <a:pt x="246" y="554"/>
                  </a:lnTo>
                  <a:lnTo>
                    <a:pt x="313" y="540"/>
                  </a:lnTo>
                  <a:lnTo>
                    <a:pt x="379" y="524"/>
                  </a:lnTo>
                  <a:lnTo>
                    <a:pt x="442" y="501"/>
                  </a:lnTo>
                  <a:lnTo>
                    <a:pt x="497" y="471"/>
                  </a:lnTo>
                  <a:lnTo>
                    <a:pt x="497" y="471"/>
                  </a:lnTo>
                  <a:lnTo>
                    <a:pt x="548" y="433"/>
                  </a:lnTo>
                  <a:lnTo>
                    <a:pt x="594" y="384"/>
                  </a:lnTo>
                  <a:lnTo>
                    <a:pt x="636" y="333"/>
                  </a:lnTo>
                  <a:lnTo>
                    <a:pt x="674" y="275"/>
                  </a:lnTo>
                  <a:lnTo>
                    <a:pt x="708" y="220"/>
                  </a:lnTo>
                  <a:lnTo>
                    <a:pt x="734" y="168"/>
                  </a:lnTo>
                  <a:lnTo>
                    <a:pt x="757" y="124"/>
                  </a:lnTo>
                  <a:lnTo>
                    <a:pt x="773" y="89"/>
                  </a:lnTo>
                  <a:lnTo>
                    <a:pt x="782" y="63"/>
                  </a:lnTo>
                  <a:lnTo>
                    <a:pt x="787" y="54"/>
                  </a:lnTo>
                  <a:lnTo>
                    <a:pt x="787" y="54"/>
                  </a:lnTo>
                  <a:lnTo>
                    <a:pt x="750" y="82"/>
                  </a:lnTo>
                  <a:lnTo>
                    <a:pt x="712" y="105"/>
                  </a:lnTo>
                  <a:lnTo>
                    <a:pt x="672" y="122"/>
                  </a:lnTo>
                  <a:lnTo>
                    <a:pt x="632" y="133"/>
                  </a:lnTo>
                  <a:lnTo>
                    <a:pt x="592" y="140"/>
                  </a:lnTo>
                  <a:lnTo>
                    <a:pt x="554" y="142"/>
                  </a:lnTo>
                  <a:lnTo>
                    <a:pt x="516" y="142"/>
                  </a:lnTo>
                  <a:lnTo>
                    <a:pt x="483" y="140"/>
                  </a:lnTo>
                  <a:lnTo>
                    <a:pt x="451" y="137"/>
                  </a:lnTo>
                  <a:lnTo>
                    <a:pt x="423" y="128"/>
                  </a:lnTo>
                  <a:lnTo>
                    <a:pt x="423" y="128"/>
                  </a:lnTo>
                  <a:lnTo>
                    <a:pt x="407" y="122"/>
                  </a:lnTo>
                  <a:lnTo>
                    <a:pt x="387" y="112"/>
                  </a:lnTo>
                  <a:lnTo>
                    <a:pt x="370" y="101"/>
                  </a:lnTo>
                  <a:lnTo>
                    <a:pt x="354" y="86"/>
                  </a:lnTo>
                  <a:lnTo>
                    <a:pt x="339" y="71"/>
                  </a:lnTo>
                  <a:lnTo>
                    <a:pt x="324" y="54"/>
                  </a:lnTo>
                  <a:lnTo>
                    <a:pt x="311" y="40"/>
                  </a:lnTo>
                  <a:lnTo>
                    <a:pt x="297" y="25"/>
                  </a:lnTo>
                  <a:lnTo>
                    <a:pt x="288" y="10"/>
                  </a:lnTo>
                  <a:lnTo>
                    <a:pt x="278" y="0"/>
                  </a:lnTo>
                  <a:lnTo>
                    <a:pt x="156" y="7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29" name="Freeform 45"/>
            <p:cNvSpPr>
              <a:spLocks/>
            </p:cNvSpPr>
            <p:nvPr/>
          </p:nvSpPr>
          <p:spPr bwMode="auto">
            <a:xfrm>
              <a:off x="3857" y="1441"/>
              <a:ext cx="788" cy="565"/>
            </a:xfrm>
            <a:custGeom>
              <a:avLst/>
              <a:gdLst/>
              <a:ahLst/>
              <a:cxnLst>
                <a:cxn ang="0">
                  <a:pos x="164" y="90"/>
                </a:cxn>
                <a:cxn ang="0">
                  <a:pos x="181" y="124"/>
                </a:cxn>
                <a:cxn ang="0">
                  <a:pos x="198" y="162"/>
                </a:cxn>
                <a:cxn ang="0">
                  <a:pos x="210" y="204"/>
                </a:cxn>
                <a:cxn ang="0">
                  <a:pos x="216" y="244"/>
                </a:cxn>
                <a:cxn ang="0">
                  <a:pos x="216" y="262"/>
                </a:cxn>
                <a:cxn ang="0">
                  <a:pos x="204" y="322"/>
                </a:cxn>
                <a:cxn ang="0">
                  <a:pos x="177" y="386"/>
                </a:cxn>
                <a:cxn ang="0">
                  <a:pos x="134" y="455"/>
                </a:cxn>
                <a:cxn ang="0">
                  <a:pos x="75" y="515"/>
                </a:cxn>
                <a:cxn ang="0">
                  <a:pos x="0" y="561"/>
                </a:cxn>
                <a:cxn ang="0">
                  <a:pos x="8" y="561"/>
                </a:cxn>
                <a:cxn ang="0">
                  <a:pos x="75" y="564"/>
                </a:cxn>
                <a:cxn ang="0">
                  <a:pos x="183" y="559"/>
                </a:cxn>
                <a:cxn ang="0">
                  <a:pos x="313" y="540"/>
                </a:cxn>
                <a:cxn ang="0">
                  <a:pos x="442" y="501"/>
                </a:cxn>
                <a:cxn ang="0">
                  <a:pos x="497" y="471"/>
                </a:cxn>
                <a:cxn ang="0">
                  <a:pos x="594" y="384"/>
                </a:cxn>
                <a:cxn ang="0">
                  <a:pos x="674" y="275"/>
                </a:cxn>
                <a:cxn ang="0">
                  <a:pos x="734" y="168"/>
                </a:cxn>
                <a:cxn ang="0">
                  <a:pos x="773" y="89"/>
                </a:cxn>
                <a:cxn ang="0">
                  <a:pos x="787" y="54"/>
                </a:cxn>
                <a:cxn ang="0">
                  <a:pos x="750" y="82"/>
                </a:cxn>
                <a:cxn ang="0">
                  <a:pos x="672" y="122"/>
                </a:cxn>
                <a:cxn ang="0">
                  <a:pos x="592" y="140"/>
                </a:cxn>
                <a:cxn ang="0">
                  <a:pos x="516" y="142"/>
                </a:cxn>
                <a:cxn ang="0">
                  <a:pos x="451" y="137"/>
                </a:cxn>
                <a:cxn ang="0">
                  <a:pos x="423" y="128"/>
                </a:cxn>
                <a:cxn ang="0">
                  <a:pos x="387" y="112"/>
                </a:cxn>
                <a:cxn ang="0">
                  <a:pos x="354" y="86"/>
                </a:cxn>
                <a:cxn ang="0">
                  <a:pos x="324" y="54"/>
                </a:cxn>
                <a:cxn ang="0">
                  <a:pos x="297" y="25"/>
                </a:cxn>
                <a:cxn ang="0">
                  <a:pos x="278" y="0"/>
                </a:cxn>
              </a:cxnLst>
              <a:rect l="0" t="0" r="r" b="b"/>
              <a:pathLst>
                <a:path w="788" h="565">
                  <a:moveTo>
                    <a:pt x="156" y="78"/>
                  </a:moveTo>
                  <a:lnTo>
                    <a:pt x="164" y="90"/>
                  </a:lnTo>
                  <a:lnTo>
                    <a:pt x="172" y="107"/>
                  </a:lnTo>
                  <a:lnTo>
                    <a:pt x="181" y="124"/>
                  </a:lnTo>
                  <a:lnTo>
                    <a:pt x="189" y="142"/>
                  </a:lnTo>
                  <a:lnTo>
                    <a:pt x="198" y="162"/>
                  </a:lnTo>
                  <a:lnTo>
                    <a:pt x="204" y="183"/>
                  </a:lnTo>
                  <a:lnTo>
                    <a:pt x="210" y="204"/>
                  </a:lnTo>
                  <a:lnTo>
                    <a:pt x="214" y="225"/>
                  </a:lnTo>
                  <a:lnTo>
                    <a:pt x="216" y="244"/>
                  </a:lnTo>
                  <a:lnTo>
                    <a:pt x="216" y="262"/>
                  </a:lnTo>
                  <a:lnTo>
                    <a:pt x="216" y="262"/>
                  </a:lnTo>
                  <a:lnTo>
                    <a:pt x="210" y="290"/>
                  </a:lnTo>
                  <a:lnTo>
                    <a:pt x="204" y="322"/>
                  </a:lnTo>
                  <a:lnTo>
                    <a:pt x="191" y="354"/>
                  </a:lnTo>
                  <a:lnTo>
                    <a:pt x="177" y="386"/>
                  </a:lnTo>
                  <a:lnTo>
                    <a:pt x="156" y="421"/>
                  </a:lnTo>
                  <a:lnTo>
                    <a:pt x="134" y="455"/>
                  </a:lnTo>
                  <a:lnTo>
                    <a:pt x="107" y="488"/>
                  </a:lnTo>
                  <a:lnTo>
                    <a:pt x="75" y="515"/>
                  </a:lnTo>
                  <a:lnTo>
                    <a:pt x="39" y="540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8" y="561"/>
                  </a:lnTo>
                  <a:lnTo>
                    <a:pt x="35" y="564"/>
                  </a:lnTo>
                  <a:lnTo>
                    <a:pt x="75" y="564"/>
                  </a:lnTo>
                  <a:lnTo>
                    <a:pt x="124" y="561"/>
                  </a:lnTo>
                  <a:lnTo>
                    <a:pt x="183" y="559"/>
                  </a:lnTo>
                  <a:lnTo>
                    <a:pt x="246" y="554"/>
                  </a:lnTo>
                  <a:lnTo>
                    <a:pt x="313" y="540"/>
                  </a:lnTo>
                  <a:lnTo>
                    <a:pt x="379" y="524"/>
                  </a:lnTo>
                  <a:lnTo>
                    <a:pt x="442" y="501"/>
                  </a:lnTo>
                  <a:lnTo>
                    <a:pt x="497" y="471"/>
                  </a:lnTo>
                  <a:lnTo>
                    <a:pt x="497" y="471"/>
                  </a:lnTo>
                  <a:lnTo>
                    <a:pt x="548" y="433"/>
                  </a:lnTo>
                  <a:lnTo>
                    <a:pt x="594" y="384"/>
                  </a:lnTo>
                  <a:lnTo>
                    <a:pt x="636" y="333"/>
                  </a:lnTo>
                  <a:lnTo>
                    <a:pt x="674" y="275"/>
                  </a:lnTo>
                  <a:lnTo>
                    <a:pt x="708" y="220"/>
                  </a:lnTo>
                  <a:lnTo>
                    <a:pt x="734" y="168"/>
                  </a:lnTo>
                  <a:lnTo>
                    <a:pt x="757" y="124"/>
                  </a:lnTo>
                  <a:lnTo>
                    <a:pt x="773" y="89"/>
                  </a:lnTo>
                  <a:lnTo>
                    <a:pt x="782" y="63"/>
                  </a:lnTo>
                  <a:lnTo>
                    <a:pt x="787" y="54"/>
                  </a:lnTo>
                  <a:lnTo>
                    <a:pt x="787" y="54"/>
                  </a:lnTo>
                  <a:lnTo>
                    <a:pt x="750" y="82"/>
                  </a:lnTo>
                  <a:lnTo>
                    <a:pt x="712" y="105"/>
                  </a:lnTo>
                  <a:lnTo>
                    <a:pt x="672" y="122"/>
                  </a:lnTo>
                  <a:lnTo>
                    <a:pt x="632" y="133"/>
                  </a:lnTo>
                  <a:lnTo>
                    <a:pt x="592" y="140"/>
                  </a:lnTo>
                  <a:lnTo>
                    <a:pt x="554" y="142"/>
                  </a:lnTo>
                  <a:lnTo>
                    <a:pt x="516" y="142"/>
                  </a:lnTo>
                  <a:lnTo>
                    <a:pt x="483" y="140"/>
                  </a:lnTo>
                  <a:lnTo>
                    <a:pt x="451" y="137"/>
                  </a:lnTo>
                  <a:lnTo>
                    <a:pt x="423" y="128"/>
                  </a:lnTo>
                  <a:lnTo>
                    <a:pt x="423" y="128"/>
                  </a:lnTo>
                  <a:lnTo>
                    <a:pt x="407" y="122"/>
                  </a:lnTo>
                  <a:lnTo>
                    <a:pt x="387" y="112"/>
                  </a:lnTo>
                  <a:lnTo>
                    <a:pt x="370" y="101"/>
                  </a:lnTo>
                  <a:lnTo>
                    <a:pt x="354" y="86"/>
                  </a:lnTo>
                  <a:lnTo>
                    <a:pt x="339" y="71"/>
                  </a:lnTo>
                  <a:lnTo>
                    <a:pt x="324" y="54"/>
                  </a:lnTo>
                  <a:lnTo>
                    <a:pt x="311" y="40"/>
                  </a:lnTo>
                  <a:lnTo>
                    <a:pt x="297" y="25"/>
                  </a:lnTo>
                  <a:lnTo>
                    <a:pt x="288" y="10"/>
                  </a:lnTo>
                  <a:lnTo>
                    <a:pt x="278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30" name="Freeform 46"/>
            <p:cNvSpPr>
              <a:spLocks/>
            </p:cNvSpPr>
            <p:nvPr/>
          </p:nvSpPr>
          <p:spPr bwMode="auto">
            <a:xfrm>
              <a:off x="3950" y="1547"/>
              <a:ext cx="612" cy="393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34" y="389"/>
                </a:cxn>
                <a:cxn ang="0">
                  <a:pos x="69" y="387"/>
                </a:cxn>
                <a:cxn ang="0">
                  <a:pos x="109" y="383"/>
                </a:cxn>
                <a:cxn ang="0">
                  <a:pos x="149" y="376"/>
                </a:cxn>
                <a:cxn ang="0">
                  <a:pos x="187" y="371"/>
                </a:cxn>
                <a:cxn ang="0">
                  <a:pos x="229" y="360"/>
                </a:cxn>
                <a:cxn ang="0">
                  <a:pos x="269" y="350"/>
                </a:cxn>
                <a:cxn ang="0">
                  <a:pos x="305" y="334"/>
                </a:cxn>
                <a:cxn ang="0">
                  <a:pos x="341" y="318"/>
                </a:cxn>
                <a:cxn ang="0">
                  <a:pos x="374" y="299"/>
                </a:cxn>
                <a:cxn ang="0">
                  <a:pos x="374" y="299"/>
                </a:cxn>
                <a:cxn ang="0">
                  <a:pos x="406" y="277"/>
                </a:cxn>
                <a:cxn ang="0">
                  <a:pos x="436" y="252"/>
                </a:cxn>
                <a:cxn ang="0">
                  <a:pos x="461" y="225"/>
                </a:cxn>
                <a:cxn ang="0">
                  <a:pos x="489" y="193"/>
                </a:cxn>
                <a:cxn ang="0">
                  <a:pos x="514" y="161"/>
                </a:cxn>
                <a:cxn ang="0">
                  <a:pos x="535" y="128"/>
                </a:cxn>
                <a:cxn ang="0">
                  <a:pos x="556" y="96"/>
                </a:cxn>
                <a:cxn ang="0">
                  <a:pos x="576" y="62"/>
                </a:cxn>
                <a:cxn ang="0">
                  <a:pos x="593" y="31"/>
                </a:cxn>
                <a:cxn ang="0">
                  <a:pos x="611" y="0"/>
                </a:cxn>
              </a:cxnLst>
              <a:rect l="0" t="0" r="r" b="b"/>
              <a:pathLst>
                <a:path w="612" h="393">
                  <a:moveTo>
                    <a:pt x="0" y="392"/>
                  </a:moveTo>
                  <a:lnTo>
                    <a:pt x="34" y="389"/>
                  </a:lnTo>
                  <a:lnTo>
                    <a:pt x="69" y="387"/>
                  </a:lnTo>
                  <a:lnTo>
                    <a:pt x="109" y="383"/>
                  </a:lnTo>
                  <a:lnTo>
                    <a:pt x="149" y="376"/>
                  </a:lnTo>
                  <a:lnTo>
                    <a:pt x="187" y="371"/>
                  </a:lnTo>
                  <a:lnTo>
                    <a:pt x="229" y="360"/>
                  </a:lnTo>
                  <a:lnTo>
                    <a:pt x="269" y="350"/>
                  </a:lnTo>
                  <a:lnTo>
                    <a:pt x="305" y="334"/>
                  </a:lnTo>
                  <a:lnTo>
                    <a:pt x="341" y="318"/>
                  </a:lnTo>
                  <a:lnTo>
                    <a:pt x="374" y="299"/>
                  </a:lnTo>
                  <a:lnTo>
                    <a:pt x="374" y="299"/>
                  </a:lnTo>
                  <a:lnTo>
                    <a:pt x="406" y="277"/>
                  </a:lnTo>
                  <a:lnTo>
                    <a:pt x="436" y="252"/>
                  </a:lnTo>
                  <a:lnTo>
                    <a:pt x="461" y="225"/>
                  </a:lnTo>
                  <a:lnTo>
                    <a:pt x="489" y="193"/>
                  </a:lnTo>
                  <a:lnTo>
                    <a:pt x="514" y="161"/>
                  </a:lnTo>
                  <a:lnTo>
                    <a:pt x="535" y="128"/>
                  </a:lnTo>
                  <a:lnTo>
                    <a:pt x="556" y="96"/>
                  </a:lnTo>
                  <a:lnTo>
                    <a:pt x="576" y="62"/>
                  </a:lnTo>
                  <a:lnTo>
                    <a:pt x="593" y="31"/>
                  </a:lnTo>
                  <a:lnTo>
                    <a:pt x="611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31" name="Freeform 47"/>
            <p:cNvSpPr>
              <a:spLocks/>
            </p:cNvSpPr>
            <p:nvPr/>
          </p:nvSpPr>
          <p:spPr bwMode="auto">
            <a:xfrm>
              <a:off x="4071" y="1002"/>
              <a:ext cx="583" cy="420"/>
            </a:xfrm>
            <a:custGeom>
              <a:avLst/>
              <a:gdLst/>
              <a:ahLst/>
              <a:cxnLst>
                <a:cxn ang="0">
                  <a:pos x="2" y="269"/>
                </a:cxn>
                <a:cxn ang="0">
                  <a:pos x="19" y="257"/>
                </a:cxn>
                <a:cxn ang="0">
                  <a:pos x="48" y="237"/>
                </a:cxn>
                <a:cxn ang="0">
                  <a:pos x="84" y="214"/>
                </a:cxn>
                <a:cxn ang="0">
                  <a:pos x="122" y="189"/>
                </a:cxn>
                <a:cxn ang="0">
                  <a:pos x="139" y="179"/>
                </a:cxn>
                <a:cxn ang="0">
                  <a:pos x="160" y="160"/>
                </a:cxn>
                <a:cxn ang="0">
                  <a:pos x="181" y="137"/>
                </a:cxn>
                <a:cxn ang="0">
                  <a:pos x="198" y="105"/>
                </a:cxn>
                <a:cxn ang="0">
                  <a:pos x="211" y="75"/>
                </a:cxn>
                <a:cxn ang="0">
                  <a:pos x="215" y="43"/>
                </a:cxn>
                <a:cxn ang="0">
                  <a:pos x="217" y="46"/>
                </a:cxn>
                <a:cxn ang="0">
                  <a:pos x="227" y="46"/>
                </a:cxn>
                <a:cxn ang="0">
                  <a:pos x="247" y="50"/>
                </a:cxn>
                <a:cxn ang="0">
                  <a:pos x="272" y="57"/>
                </a:cxn>
                <a:cxn ang="0">
                  <a:pos x="303" y="61"/>
                </a:cxn>
                <a:cxn ang="0">
                  <a:pos x="321" y="63"/>
                </a:cxn>
                <a:cxn ang="0">
                  <a:pos x="356" y="63"/>
                </a:cxn>
                <a:cxn ang="0">
                  <a:pos x="404" y="59"/>
                </a:cxn>
                <a:cxn ang="0">
                  <a:pos x="459" y="46"/>
                </a:cxn>
                <a:cxn ang="0">
                  <a:pos x="521" y="27"/>
                </a:cxn>
                <a:cxn ang="0">
                  <a:pos x="582" y="0"/>
                </a:cxn>
                <a:cxn ang="0">
                  <a:pos x="554" y="20"/>
                </a:cxn>
                <a:cxn ang="0">
                  <a:pos x="508" y="67"/>
                </a:cxn>
                <a:cxn ang="0">
                  <a:pos x="470" y="113"/>
                </a:cxn>
                <a:cxn ang="0">
                  <a:pos x="441" y="158"/>
                </a:cxn>
                <a:cxn ang="0">
                  <a:pos x="422" y="195"/>
                </a:cxn>
                <a:cxn ang="0">
                  <a:pos x="415" y="210"/>
                </a:cxn>
                <a:cxn ang="0">
                  <a:pos x="407" y="244"/>
                </a:cxn>
                <a:cxn ang="0">
                  <a:pos x="398" y="271"/>
                </a:cxn>
                <a:cxn ang="0">
                  <a:pos x="394" y="294"/>
                </a:cxn>
                <a:cxn ang="0">
                  <a:pos x="392" y="307"/>
                </a:cxn>
                <a:cxn ang="0">
                  <a:pos x="390" y="313"/>
                </a:cxn>
                <a:cxn ang="0">
                  <a:pos x="375" y="309"/>
                </a:cxn>
                <a:cxn ang="0">
                  <a:pos x="344" y="305"/>
                </a:cxn>
                <a:cxn ang="0">
                  <a:pos x="310" y="305"/>
                </a:cxn>
                <a:cxn ang="0">
                  <a:pos x="278" y="311"/>
                </a:cxn>
                <a:cxn ang="0">
                  <a:pos x="248" y="322"/>
                </a:cxn>
                <a:cxn ang="0">
                  <a:pos x="236" y="328"/>
                </a:cxn>
                <a:cxn ang="0">
                  <a:pos x="200" y="351"/>
                </a:cxn>
                <a:cxn ang="0">
                  <a:pos x="162" y="377"/>
                </a:cxn>
                <a:cxn ang="0">
                  <a:pos x="128" y="398"/>
                </a:cxn>
                <a:cxn ang="0">
                  <a:pos x="105" y="412"/>
                </a:cxn>
                <a:cxn ang="0">
                  <a:pos x="95" y="419"/>
                </a:cxn>
                <a:cxn ang="0">
                  <a:pos x="0" y="271"/>
                </a:cxn>
              </a:cxnLst>
              <a:rect l="0" t="0" r="r" b="b"/>
              <a:pathLst>
                <a:path w="583" h="420">
                  <a:moveTo>
                    <a:pt x="0" y="271"/>
                  </a:moveTo>
                  <a:lnTo>
                    <a:pt x="2" y="269"/>
                  </a:lnTo>
                  <a:lnTo>
                    <a:pt x="8" y="265"/>
                  </a:lnTo>
                  <a:lnTo>
                    <a:pt x="19" y="257"/>
                  </a:lnTo>
                  <a:lnTo>
                    <a:pt x="34" y="248"/>
                  </a:lnTo>
                  <a:lnTo>
                    <a:pt x="48" y="237"/>
                  </a:lnTo>
                  <a:lnTo>
                    <a:pt x="66" y="227"/>
                  </a:lnTo>
                  <a:lnTo>
                    <a:pt x="84" y="214"/>
                  </a:lnTo>
                  <a:lnTo>
                    <a:pt x="103" y="202"/>
                  </a:lnTo>
                  <a:lnTo>
                    <a:pt x="122" y="189"/>
                  </a:lnTo>
                  <a:lnTo>
                    <a:pt x="139" y="179"/>
                  </a:lnTo>
                  <a:lnTo>
                    <a:pt x="139" y="179"/>
                  </a:lnTo>
                  <a:lnTo>
                    <a:pt x="149" y="170"/>
                  </a:lnTo>
                  <a:lnTo>
                    <a:pt x="160" y="160"/>
                  </a:lnTo>
                  <a:lnTo>
                    <a:pt x="171" y="149"/>
                  </a:lnTo>
                  <a:lnTo>
                    <a:pt x="181" y="137"/>
                  </a:lnTo>
                  <a:lnTo>
                    <a:pt x="190" y="122"/>
                  </a:lnTo>
                  <a:lnTo>
                    <a:pt x="198" y="105"/>
                  </a:lnTo>
                  <a:lnTo>
                    <a:pt x="204" y="90"/>
                  </a:lnTo>
                  <a:lnTo>
                    <a:pt x="211" y="75"/>
                  </a:lnTo>
                  <a:lnTo>
                    <a:pt x="215" y="59"/>
                  </a:lnTo>
                  <a:lnTo>
                    <a:pt x="215" y="43"/>
                  </a:lnTo>
                  <a:lnTo>
                    <a:pt x="215" y="43"/>
                  </a:lnTo>
                  <a:lnTo>
                    <a:pt x="217" y="46"/>
                  </a:lnTo>
                  <a:lnTo>
                    <a:pt x="222" y="46"/>
                  </a:lnTo>
                  <a:lnTo>
                    <a:pt x="227" y="46"/>
                  </a:lnTo>
                  <a:lnTo>
                    <a:pt x="236" y="50"/>
                  </a:lnTo>
                  <a:lnTo>
                    <a:pt x="247" y="50"/>
                  </a:lnTo>
                  <a:lnTo>
                    <a:pt x="259" y="54"/>
                  </a:lnTo>
                  <a:lnTo>
                    <a:pt x="272" y="57"/>
                  </a:lnTo>
                  <a:lnTo>
                    <a:pt x="287" y="59"/>
                  </a:lnTo>
                  <a:lnTo>
                    <a:pt x="303" y="61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37" y="63"/>
                  </a:lnTo>
                  <a:lnTo>
                    <a:pt x="356" y="63"/>
                  </a:lnTo>
                  <a:lnTo>
                    <a:pt x="379" y="63"/>
                  </a:lnTo>
                  <a:lnTo>
                    <a:pt x="404" y="59"/>
                  </a:lnTo>
                  <a:lnTo>
                    <a:pt x="432" y="54"/>
                  </a:lnTo>
                  <a:lnTo>
                    <a:pt x="459" y="46"/>
                  </a:lnTo>
                  <a:lnTo>
                    <a:pt x="489" y="38"/>
                  </a:lnTo>
                  <a:lnTo>
                    <a:pt x="521" y="27"/>
                  </a:lnTo>
                  <a:lnTo>
                    <a:pt x="550" y="15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54" y="20"/>
                  </a:lnTo>
                  <a:lnTo>
                    <a:pt x="531" y="43"/>
                  </a:lnTo>
                  <a:lnTo>
                    <a:pt x="508" y="67"/>
                  </a:lnTo>
                  <a:lnTo>
                    <a:pt x="487" y="90"/>
                  </a:lnTo>
                  <a:lnTo>
                    <a:pt x="470" y="113"/>
                  </a:lnTo>
                  <a:lnTo>
                    <a:pt x="453" y="137"/>
                  </a:lnTo>
                  <a:lnTo>
                    <a:pt x="441" y="158"/>
                  </a:lnTo>
                  <a:lnTo>
                    <a:pt x="430" y="179"/>
                  </a:lnTo>
                  <a:lnTo>
                    <a:pt x="422" y="195"/>
                  </a:lnTo>
                  <a:lnTo>
                    <a:pt x="415" y="210"/>
                  </a:lnTo>
                  <a:lnTo>
                    <a:pt x="415" y="210"/>
                  </a:lnTo>
                  <a:lnTo>
                    <a:pt x="411" y="227"/>
                  </a:lnTo>
                  <a:lnTo>
                    <a:pt x="407" y="244"/>
                  </a:lnTo>
                  <a:lnTo>
                    <a:pt x="402" y="259"/>
                  </a:lnTo>
                  <a:lnTo>
                    <a:pt x="398" y="271"/>
                  </a:lnTo>
                  <a:lnTo>
                    <a:pt x="397" y="283"/>
                  </a:lnTo>
                  <a:lnTo>
                    <a:pt x="394" y="294"/>
                  </a:lnTo>
                  <a:lnTo>
                    <a:pt x="392" y="303"/>
                  </a:lnTo>
                  <a:lnTo>
                    <a:pt x="392" y="307"/>
                  </a:lnTo>
                  <a:lnTo>
                    <a:pt x="390" y="311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75" y="309"/>
                  </a:lnTo>
                  <a:lnTo>
                    <a:pt x="360" y="305"/>
                  </a:lnTo>
                  <a:lnTo>
                    <a:pt x="344" y="305"/>
                  </a:lnTo>
                  <a:lnTo>
                    <a:pt x="326" y="305"/>
                  </a:lnTo>
                  <a:lnTo>
                    <a:pt x="310" y="305"/>
                  </a:lnTo>
                  <a:lnTo>
                    <a:pt x="293" y="307"/>
                  </a:lnTo>
                  <a:lnTo>
                    <a:pt x="278" y="311"/>
                  </a:lnTo>
                  <a:lnTo>
                    <a:pt x="261" y="315"/>
                  </a:lnTo>
                  <a:lnTo>
                    <a:pt x="248" y="322"/>
                  </a:lnTo>
                  <a:lnTo>
                    <a:pt x="236" y="328"/>
                  </a:lnTo>
                  <a:lnTo>
                    <a:pt x="236" y="328"/>
                  </a:lnTo>
                  <a:lnTo>
                    <a:pt x="220" y="340"/>
                  </a:lnTo>
                  <a:lnTo>
                    <a:pt x="200" y="351"/>
                  </a:lnTo>
                  <a:lnTo>
                    <a:pt x="181" y="364"/>
                  </a:lnTo>
                  <a:lnTo>
                    <a:pt x="162" y="377"/>
                  </a:lnTo>
                  <a:lnTo>
                    <a:pt x="146" y="387"/>
                  </a:lnTo>
                  <a:lnTo>
                    <a:pt x="128" y="398"/>
                  </a:lnTo>
                  <a:lnTo>
                    <a:pt x="116" y="405"/>
                  </a:lnTo>
                  <a:lnTo>
                    <a:pt x="105" y="412"/>
                  </a:lnTo>
                  <a:lnTo>
                    <a:pt x="96" y="416"/>
                  </a:lnTo>
                  <a:lnTo>
                    <a:pt x="95" y="419"/>
                  </a:lnTo>
                  <a:lnTo>
                    <a:pt x="0" y="271"/>
                  </a:lnTo>
                  <a:lnTo>
                    <a:pt x="0" y="2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32" name="Freeform 48"/>
            <p:cNvSpPr>
              <a:spLocks/>
            </p:cNvSpPr>
            <p:nvPr/>
          </p:nvSpPr>
          <p:spPr bwMode="auto">
            <a:xfrm>
              <a:off x="4071" y="1002"/>
              <a:ext cx="583" cy="420"/>
            </a:xfrm>
            <a:custGeom>
              <a:avLst/>
              <a:gdLst/>
              <a:ahLst/>
              <a:cxnLst>
                <a:cxn ang="0">
                  <a:pos x="2" y="269"/>
                </a:cxn>
                <a:cxn ang="0">
                  <a:pos x="19" y="257"/>
                </a:cxn>
                <a:cxn ang="0">
                  <a:pos x="48" y="237"/>
                </a:cxn>
                <a:cxn ang="0">
                  <a:pos x="84" y="214"/>
                </a:cxn>
                <a:cxn ang="0">
                  <a:pos x="122" y="189"/>
                </a:cxn>
                <a:cxn ang="0">
                  <a:pos x="139" y="179"/>
                </a:cxn>
                <a:cxn ang="0">
                  <a:pos x="160" y="160"/>
                </a:cxn>
                <a:cxn ang="0">
                  <a:pos x="181" y="137"/>
                </a:cxn>
                <a:cxn ang="0">
                  <a:pos x="198" y="105"/>
                </a:cxn>
                <a:cxn ang="0">
                  <a:pos x="211" y="75"/>
                </a:cxn>
                <a:cxn ang="0">
                  <a:pos x="215" y="43"/>
                </a:cxn>
                <a:cxn ang="0">
                  <a:pos x="217" y="46"/>
                </a:cxn>
                <a:cxn ang="0">
                  <a:pos x="227" y="46"/>
                </a:cxn>
                <a:cxn ang="0">
                  <a:pos x="247" y="50"/>
                </a:cxn>
                <a:cxn ang="0">
                  <a:pos x="272" y="57"/>
                </a:cxn>
                <a:cxn ang="0">
                  <a:pos x="303" y="61"/>
                </a:cxn>
                <a:cxn ang="0">
                  <a:pos x="321" y="63"/>
                </a:cxn>
                <a:cxn ang="0">
                  <a:pos x="356" y="63"/>
                </a:cxn>
                <a:cxn ang="0">
                  <a:pos x="404" y="59"/>
                </a:cxn>
                <a:cxn ang="0">
                  <a:pos x="459" y="46"/>
                </a:cxn>
                <a:cxn ang="0">
                  <a:pos x="521" y="27"/>
                </a:cxn>
                <a:cxn ang="0">
                  <a:pos x="582" y="0"/>
                </a:cxn>
                <a:cxn ang="0">
                  <a:pos x="554" y="20"/>
                </a:cxn>
                <a:cxn ang="0">
                  <a:pos x="508" y="67"/>
                </a:cxn>
                <a:cxn ang="0">
                  <a:pos x="470" y="113"/>
                </a:cxn>
                <a:cxn ang="0">
                  <a:pos x="441" y="158"/>
                </a:cxn>
                <a:cxn ang="0">
                  <a:pos x="422" y="195"/>
                </a:cxn>
                <a:cxn ang="0">
                  <a:pos x="415" y="210"/>
                </a:cxn>
                <a:cxn ang="0">
                  <a:pos x="407" y="244"/>
                </a:cxn>
                <a:cxn ang="0">
                  <a:pos x="398" y="271"/>
                </a:cxn>
                <a:cxn ang="0">
                  <a:pos x="394" y="294"/>
                </a:cxn>
                <a:cxn ang="0">
                  <a:pos x="392" y="307"/>
                </a:cxn>
                <a:cxn ang="0">
                  <a:pos x="390" y="313"/>
                </a:cxn>
                <a:cxn ang="0">
                  <a:pos x="375" y="309"/>
                </a:cxn>
                <a:cxn ang="0">
                  <a:pos x="344" y="305"/>
                </a:cxn>
                <a:cxn ang="0">
                  <a:pos x="310" y="305"/>
                </a:cxn>
                <a:cxn ang="0">
                  <a:pos x="278" y="311"/>
                </a:cxn>
                <a:cxn ang="0">
                  <a:pos x="248" y="322"/>
                </a:cxn>
                <a:cxn ang="0">
                  <a:pos x="236" y="328"/>
                </a:cxn>
                <a:cxn ang="0">
                  <a:pos x="200" y="351"/>
                </a:cxn>
                <a:cxn ang="0">
                  <a:pos x="162" y="377"/>
                </a:cxn>
                <a:cxn ang="0">
                  <a:pos x="128" y="398"/>
                </a:cxn>
                <a:cxn ang="0">
                  <a:pos x="105" y="412"/>
                </a:cxn>
                <a:cxn ang="0">
                  <a:pos x="95" y="419"/>
                </a:cxn>
                <a:cxn ang="0">
                  <a:pos x="0" y="271"/>
                </a:cxn>
              </a:cxnLst>
              <a:rect l="0" t="0" r="r" b="b"/>
              <a:pathLst>
                <a:path w="583" h="420">
                  <a:moveTo>
                    <a:pt x="0" y="271"/>
                  </a:moveTo>
                  <a:lnTo>
                    <a:pt x="2" y="269"/>
                  </a:lnTo>
                  <a:lnTo>
                    <a:pt x="8" y="265"/>
                  </a:lnTo>
                  <a:lnTo>
                    <a:pt x="19" y="257"/>
                  </a:lnTo>
                  <a:lnTo>
                    <a:pt x="34" y="248"/>
                  </a:lnTo>
                  <a:lnTo>
                    <a:pt x="48" y="237"/>
                  </a:lnTo>
                  <a:lnTo>
                    <a:pt x="66" y="227"/>
                  </a:lnTo>
                  <a:lnTo>
                    <a:pt x="84" y="214"/>
                  </a:lnTo>
                  <a:lnTo>
                    <a:pt x="103" y="202"/>
                  </a:lnTo>
                  <a:lnTo>
                    <a:pt x="122" y="189"/>
                  </a:lnTo>
                  <a:lnTo>
                    <a:pt x="139" y="179"/>
                  </a:lnTo>
                  <a:lnTo>
                    <a:pt x="139" y="179"/>
                  </a:lnTo>
                  <a:lnTo>
                    <a:pt x="149" y="170"/>
                  </a:lnTo>
                  <a:lnTo>
                    <a:pt x="160" y="160"/>
                  </a:lnTo>
                  <a:lnTo>
                    <a:pt x="171" y="149"/>
                  </a:lnTo>
                  <a:lnTo>
                    <a:pt x="181" y="137"/>
                  </a:lnTo>
                  <a:lnTo>
                    <a:pt x="190" y="122"/>
                  </a:lnTo>
                  <a:lnTo>
                    <a:pt x="198" y="105"/>
                  </a:lnTo>
                  <a:lnTo>
                    <a:pt x="204" y="90"/>
                  </a:lnTo>
                  <a:lnTo>
                    <a:pt x="211" y="75"/>
                  </a:lnTo>
                  <a:lnTo>
                    <a:pt x="215" y="59"/>
                  </a:lnTo>
                  <a:lnTo>
                    <a:pt x="215" y="43"/>
                  </a:lnTo>
                  <a:lnTo>
                    <a:pt x="215" y="43"/>
                  </a:lnTo>
                  <a:lnTo>
                    <a:pt x="217" y="46"/>
                  </a:lnTo>
                  <a:lnTo>
                    <a:pt x="222" y="46"/>
                  </a:lnTo>
                  <a:lnTo>
                    <a:pt x="227" y="46"/>
                  </a:lnTo>
                  <a:lnTo>
                    <a:pt x="236" y="50"/>
                  </a:lnTo>
                  <a:lnTo>
                    <a:pt x="247" y="50"/>
                  </a:lnTo>
                  <a:lnTo>
                    <a:pt x="259" y="54"/>
                  </a:lnTo>
                  <a:lnTo>
                    <a:pt x="272" y="57"/>
                  </a:lnTo>
                  <a:lnTo>
                    <a:pt x="287" y="59"/>
                  </a:lnTo>
                  <a:lnTo>
                    <a:pt x="303" y="61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37" y="63"/>
                  </a:lnTo>
                  <a:lnTo>
                    <a:pt x="356" y="63"/>
                  </a:lnTo>
                  <a:lnTo>
                    <a:pt x="379" y="63"/>
                  </a:lnTo>
                  <a:lnTo>
                    <a:pt x="404" y="59"/>
                  </a:lnTo>
                  <a:lnTo>
                    <a:pt x="432" y="54"/>
                  </a:lnTo>
                  <a:lnTo>
                    <a:pt x="459" y="46"/>
                  </a:lnTo>
                  <a:lnTo>
                    <a:pt x="489" y="38"/>
                  </a:lnTo>
                  <a:lnTo>
                    <a:pt x="521" y="27"/>
                  </a:lnTo>
                  <a:lnTo>
                    <a:pt x="550" y="15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54" y="20"/>
                  </a:lnTo>
                  <a:lnTo>
                    <a:pt x="531" y="43"/>
                  </a:lnTo>
                  <a:lnTo>
                    <a:pt x="508" y="67"/>
                  </a:lnTo>
                  <a:lnTo>
                    <a:pt x="487" y="90"/>
                  </a:lnTo>
                  <a:lnTo>
                    <a:pt x="470" y="113"/>
                  </a:lnTo>
                  <a:lnTo>
                    <a:pt x="453" y="137"/>
                  </a:lnTo>
                  <a:lnTo>
                    <a:pt x="441" y="158"/>
                  </a:lnTo>
                  <a:lnTo>
                    <a:pt x="430" y="179"/>
                  </a:lnTo>
                  <a:lnTo>
                    <a:pt x="422" y="195"/>
                  </a:lnTo>
                  <a:lnTo>
                    <a:pt x="415" y="210"/>
                  </a:lnTo>
                  <a:lnTo>
                    <a:pt x="415" y="210"/>
                  </a:lnTo>
                  <a:lnTo>
                    <a:pt x="411" y="227"/>
                  </a:lnTo>
                  <a:lnTo>
                    <a:pt x="407" y="244"/>
                  </a:lnTo>
                  <a:lnTo>
                    <a:pt x="402" y="259"/>
                  </a:lnTo>
                  <a:lnTo>
                    <a:pt x="398" y="271"/>
                  </a:lnTo>
                  <a:lnTo>
                    <a:pt x="397" y="283"/>
                  </a:lnTo>
                  <a:lnTo>
                    <a:pt x="394" y="294"/>
                  </a:lnTo>
                  <a:lnTo>
                    <a:pt x="392" y="303"/>
                  </a:lnTo>
                  <a:lnTo>
                    <a:pt x="392" y="307"/>
                  </a:lnTo>
                  <a:lnTo>
                    <a:pt x="390" y="311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75" y="309"/>
                  </a:lnTo>
                  <a:lnTo>
                    <a:pt x="360" y="305"/>
                  </a:lnTo>
                  <a:lnTo>
                    <a:pt x="344" y="305"/>
                  </a:lnTo>
                  <a:lnTo>
                    <a:pt x="326" y="305"/>
                  </a:lnTo>
                  <a:lnTo>
                    <a:pt x="310" y="305"/>
                  </a:lnTo>
                  <a:lnTo>
                    <a:pt x="293" y="307"/>
                  </a:lnTo>
                  <a:lnTo>
                    <a:pt x="278" y="311"/>
                  </a:lnTo>
                  <a:lnTo>
                    <a:pt x="261" y="315"/>
                  </a:lnTo>
                  <a:lnTo>
                    <a:pt x="248" y="322"/>
                  </a:lnTo>
                  <a:lnTo>
                    <a:pt x="236" y="328"/>
                  </a:lnTo>
                  <a:lnTo>
                    <a:pt x="236" y="328"/>
                  </a:lnTo>
                  <a:lnTo>
                    <a:pt x="220" y="340"/>
                  </a:lnTo>
                  <a:lnTo>
                    <a:pt x="200" y="351"/>
                  </a:lnTo>
                  <a:lnTo>
                    <a:pt x="181" y="364"/>
                  </a:lnTo>
                  <a:lnTo>
                    <a:pt x="162" y="377"/>
                  </a:lnTo>
                  <a:lnTo>
                    <a:pt x="146" y="387"/>
                  </a:lnTo>
                  <a:lnTo>
                    <a:pt x="128" y="398"/>
                  </a:lnTo>
                  <a:lnTo>
                    <a:pt x="116" y="405"/>
                  </a:lnTo>
                  <a:lnTo>
                    <a:pt x="105" y="412"/>
                  </a:lnTo>
                  <a:lnTo>
                    <a:pt x="96" y="416"/>
                  </a:lnTo>
                  <a:lnTo>
                    <a:pt x="95" y="419"/>
                  </a:lnTo>
                  <a:lnTo>
                    <a:pt x="0" y="271"/>
                  </a:lnTo>
                  <a:lnTo>
                    <a:pt x="0" y="27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33" name="Line 49"/>
            <p:cNvSpPr>
              <a:spLocks noChangeShapeType="1"/>
            </p:cNvSpPr>
            <p:nvPr/>
          </p:nvSpPr>
          <p:spPr bwMode="auto">
            <a:xfrm>
              <a:off x="4293" y="1054"/>
              <a:ext cx="166" cy="255"/>
            </a:xfrm>
            <a:prstGeom prst="line">
              <a:avLst/>
            </a:prstGeom>
            <a:noFill/>
            <a:ln w="12700">
              <a:solidFill>
                <a:srgbClr val="7C6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34" name="Freeform 50"/>
            <p:cNvSpPr>
              <a:spLocks/>
            </p:cNvSpPr>
            <p:nvPr/>
          </p:nvSpPr>
          <p:spPr bwMode="auto">
            <a:xfrm>
              <a:off x="3846" y="1234"/>
              <a:ext cx="367" cy="340"/>
            </a:xfrm>
            <a:custGeom>
              <a:avLst/>
              <a:gdLst/>
              <a:ahLst/>
              <a:cxnLst>
                <a:cxn ang="0">
                  <a:pos x="61" y="247"/>
                </a:cxn>
                <a:cxn ang="0">
                  <a:pos x="0" y="161"/>
                </a:cxn>
                <a:cxn ang="0">
                  <a:pos x="249" y="0"/>
                </a:cxn>
                <a:cxn ang="0">
                  <a:pos x="308" y="88"/>
                </a:cxn>
                <a:cxn ang="0">
                  <a:pos x="366" y="178"/>
                </a:cxn>
                <a:cxn ang="0">
                  <a:pos x="114" y="339"/>
                </a:cxn>
                <a:cxn ang="0">
                  <a:pos x="61" y="247"/>
                </a:cxn>
                <a:cxn ang="0">
                  <a:pos x="61" y="247"/>
                </a:cxn>
              </a:cxnLst>
              <a:rect l="0" t="0" r="r" b="b"/>
              <a:pathLst>
                <a:path w="367" h="340">
                  <a:moveTo>
                    <a:pt x="61" y="247"/>
                  </a:moveTo>
                  <a:lnTo>
                    <a:pt x="0" y="161"/>
                  </a:lnTo>
                  <a:lnTo>
                    <a:pt x="249" y="0"/>
                  </a:lnTo>
                  <a:lnTo>
                    <a:pt x="308" y="88"/>
                  </a:lnTo>
                  <a:lnTo>
                    <a:pt x="366" y="178"/>
                  </a:lnTo>
                  <a:lnTo>
                    <a:pt x="114" y="339"/>
                  </a:lnTo>
                  <a:lnTo>
                    <a:pt x="61" y="247"/>
                  </a:lnTo>
                  <a:lnTo>
                    <a:pt x="61" y="24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35" name="Freeform 51"/>
            <p:cNvSpPr>
              <a:spLocks/>
            </p:cNvSpPr>
            <p:nvPr/>
          </p:nvSpPr>
          <p:spPr bwMode="auto">
            <a:xfrm>
              <a:off x="3846" y="1234"/>
              <a:ext cx="367" cy="340"/>
            </a:xfrm>
            <a:custGeom>
              <a:avLst/>
              <a:gdLst/>
              <a:ahLst/>
              <a:cxnLst>
                <a:cxn ang="0">
                  <a:pos x="61" y="247"/>
                </a:cxn>
                <a:cxn ang="0">
                  <a:pos x="0" y="161"/>
                </a:cxn>
                <a:cxn ang="0">
                  <a:pos x="249" y="0"/>
                </a:cxn>
                <a:cxn ang="0">
                  <a:pos x="308" y="88"/>
                </a:cxn>
                <a:cxn ang="0">
                  <a:pos x="366" y="178"/>
                </a:cxn>
                <a:cxn ang="0">
                  <a:pos x="114" y="339"/>
                </a:cxn>
                <a:cxn ang="0">
                  <a:pos x="61" y="247"/>
                </a:cxn>
                <a:cxn ang="0">
                  <a:pos x="61" y="247"/>
                </a:cxn>
              </a:cxnLst>
              <a:rect l="0" t="0" r="r" b="b"/>
              <a:pathLst>
                <a:path w="367" h="340">
                  <a:moveTo>
                    <a:pt x="61" y="247"/>
                  </a:moveTo>
                  <a:lnTo>
                    <a:pt x="0" y="161"/>
                  </a:lnTo>
                  <a:lnTo>
                    <a:pt x="249" y="0"/>
                  </a:lnTo>
                  <a:lnTo>
                    <a:pt x="308" y="88"/>
                  </a:lnTo>
                  <a:lnTo>
                    <a:pt x="366" y="178"/>
                  </a:lnTo>
                  <a:lnTo>
                    <a:pt x="114" y="339"/>
                  </a:lnTo>
                  <a:lnTo>
                    <a:pt x="61" y="247"/>
                  </a:lnTo>
                  <a:lnTo>
                    <a:pt x="61" y="24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36" name="Freeform 52"/>
            <p:cNvSpPr>
              <a:spLocks/>
            </p:cNvSpPr>
            <p:nvPr/>
          </p:nvSpPr>
          <p:spPr bwMode="auto">
            <a:xfrm>
              <a:off x="1512" y="1292"/>
              <a:ext cx="2449" cy="1892"/>
            </a:xfrm>
            <a:custGeom>
              <a:avLst/>
              <a:gdLst/>
              <a:ahLst/>
              <a:cxnLst>
                <a:cxn ang="0">
                  <a:pos x="2418" y="488"/>
                </a:cxn>
                <a:cxn ang="0">
                  <a:pos x="2403" y="484"/>
                </a:cxn>
                <a:cxn ang="0">
                  <a:pos x="2401" y="448"/>
                </a:cxn>
                <a:cxn ang="0">
                  <a:pos x="2376" y="433"/>
                </a:cxn>
                <a:cxn ang="0">
                  <a:pos x="2361" y="430"/>
                </a:cxn>
                <a:cxn ang="0">
                  <a:pos x="2361" y="387"/>
                </a:cxn>
                <a:cxn ang="0">
                  <a:pos x="2333" y="368"/>
                </a:cxn>
                <a:cxn ang="0">
                  <a:pos x="2314" y="358"/>
                </a:cxn>
                <a:cxn ang="0">
                  <a:pos x="2310" y="308"/>
                </a:cxn>
                <a:cxn ang="0">
                  <a:pos x="2277" y="284"/>
                </a:cxn>
                <a:cxn ang="0">
                  <a:pos x="2254" y="278"/>
                </a:cxn>
                <a:cxn ang="0">
                  <a:pos x="2259" y="250"/>
                </a:cxn>
                <a:cxn ang="0">
                  <a:pos x="2255" y="223"/>
                </a:cxn>
                <a:cxn ang="0">
                  <a:pos x="2232" y="198"/>
                </a:cxn>
                <a:cxn ang="0">
                  <a:pos x="2194" y="189"/>
                </a:cxn>
                <a:cxn ang="0">
                  <a:pos x="2203" y="147"/>
                </a:cxn>
                <a:cxn ang="0">
                  <a:pos x="2181" y="122"/>
                </a:cxn>
                <a:cxn ang="0">
                  <a:pos x="2150" y="119"/>
                </a:cxn>
                <a:cxn ang="0">
                  <a:pos x="2163" y="84"/>
                </a:cxn>
                <a:cxn ang="0">
                  <a:pos x="2146" y="61"/>
                </a:cxn>
                <a:cxn ang="0">
                  <a:pos x="2119" y="61"/>
                </a:cxn>
                <a:cxn ang="0">
                  <a:pos x="2131" y="25"/>
                </a:cxn>
                <a:cxn ang="0">
                  <a:pos x="2110" y="2"/>
                </a:cxn>
                <a:cxn ang="0">
                  <a:pos x="15" y="1338"/>
                </a:cxn>
                <a:cxn ang="0">
                  <a:pos x="0" y="1366"/>
                </a:cxn>
                <a:cxn ang="0">
                  <a:pos x="11" y="1393"/>
                </a:cxn>
                <a:cxn ang="0">
                  <a:pos x="47" y="1400"/>
                </a:cxn>
                <a:cxn ang="0">
                  <a:pos x="36" y="1425"/>
                </a:cxn>
                <a:cxn ang="0">
                  <a:pos x="48" y="1450"/>
                </a:cxn>
                <a:cxn ang="0">
                  <a:pos x="86" y="1455"/>
                </a:cxn>
                <a:cxn ang="0">
                  <a:pos x="75" y="1485"/>
                </a:cxn>
                <a:cxn ang="0">
                  <a:pos x="91" y="1513"/>
                </a:cxn>
                <a:cxn ang="0">
                  <a:pos x="133" y="1522"/>
                </a:cxn>
                <a:cxn ang="0">
                  <a:pos x="124" y="1562"/>
                </a:cxn>
                <a:cxn ang="0">
                  <a:pos x="144" y="1596"/>
                </a:cxn>
                <a:cxn ang="0">
                  <a:pos x="196" y="1612"/>
                </a:cxn>
                <a:cxn ang="0">
                  <a:pos x="183" y="1651"/>
                </a:cxn>
                <a:cxn ang="0">
                  <a:pos x="200" y="1686"/>
                </a:cxn>
                <a:cxn ang="0">
                  <a:pos x="248" y="1703"/>
                </a:cxn>
                <a:cxn ang="0">
                  <a:pos x="238" y="1734"/>
                </a:cxn>
                <a:cxn ang="0">
                  <a:pos x="253" y="1764"/>
                </a:cxn>
                <a:cxn ang="0">
                  <a:pos x="293" y="1773"/>
                </a:cxn>
                <a:cxn ang="0">
                  <a:pos x="278" y="1798"/>
                </a:cxn>
                <a:cxn ang="0">
                  <a:pos x="291" y="1826"/>
                </a:cxn>
                <a:cxn ang="0">
                  <a:pos x="324" y="1831"/>
                </a:cxn>
                <a:cxn ang="0">
                  <a:pos x="314" y="1856"/>
                </a:cxn>
                <a:cxn ang="0">
                  <a:pos x="326" y="1882"/>
                </a:cxn>
                <a:cxn ang="0">
                  <a:pos x="369" y="1884"/>
                </a:cxn>
                <a:cxn ang="0">
                  <a:pos x="2443" y="534"/>
                </a:cxn>
                <a:cxn ang="0">
                  <a:pos x="2441" y="503"/>
                </a:cxn>
              </a:cxnLst>
              <a:rect l="0" t="0" r="r" b="b"/>
              <a:pathLst>
                <a:path w="2449" h="1892">
                  <a:moveTo>
                    <a:pt x="2441" y="503"/>
                  </a:moveTo>
                  <a:lnTo>
                    <a:pt x="2434" y="495"/>
                  </a:lnTo>
                  <a:lnTo>
                    <a:pt x="2427" y="490"/>
                  </a:lnTo>
                  <a:lnTo>
                    <a:pt x="2418" y="488"/>
                  </a:lnTo>
                  <a:lnTo>
                    <a:pt x="2407" y="488"/>
                  </a:lnTo>
                  <a:lnTo>
                    <a:pt x="2397" y="490"/>
                  </a:lnTo>
                  <a:lnTo>
                    <a:pt x="2397" y="490"/>
                  </a:lnTo>
                  <a:lnTo>
                    <a:pt x="2403" y="484"/>
                  </a:lnTo>
                  <a:lnTo>
                    <a:pt x="2405" y="476"/>
                  </a:lnTo>
                  <a:lnTo>
                    <a:pt x="2407" y="467"/>
                  </a:lnTo>
                  <a:lnTo>
                    <a:pt x="2405" y="457"/>
                  </a:lnTo>
                  <a:lnTo>
                    <a:pt x="2401" y="448"/>
                  </a:lnTo>
                  <a:lnTo>
                    <a:pt x="2401" y="448"/>
                  </a:lnTo>
                  <a:lnTo>
                    <a:pt x="2395" y="442"/>
                  </a:lnTo>
                  <a:lnTo>
                    <a:pt x="2386" y="435"/>
                  </a:lnTo>
                  <a:lnTo>
                    <a:pt x="2376" y="433"/>
                  </a:lnTo>
                  <a:lnTo>
                    <a:pt x="2365" y="433"/>
                  </a:lnTo>
                  <a:lnTo>
                    <a:pt x="2356" y="437"/>
                  </a:lnTo>
                  <a:lnTo>
                    <a:pt x="2356" y="437"/>
                  </a:lnTo>
                  <a:lnTo>
                    <a:pt x="2361" y="430"/>
                  </a:lnTo>
                  <a:lnTo>
                    <a:pt x="2365" y="419"/>
                  </a:lnTo>
                  <a:lnTo>
                    <a:pt x="2367" y="409"/>
                  </a:lnTo>
                  <a:lnTo>
                    <a:pt x="2365" y="398"/>
                  </a:lnTo>
                  <a:lnTo>
                    <a:pt x="2361" y="387"/>
                  </a:lnTo>
                  <a:lnTo>
                    <a:pt x="2361" y="387"/>
                  </a:lnTo>
                  <a:lnTo>
                    <a:pt x="2353" y="379"/>
                  </a:lnTo>
                  <a:lnTo>
                    <a:pt x="2344" y="372"/>
                  </a:lnTo>
                  <a:lnTo>
                    <a:pt x="2333" y="368"/>
                  </a:lnTo>
                  <a:lnTo>
                    <a:pt x="2323" y="368"/>
                  </a:lnTo>
                  <a:lnTo>
                    <a:pt x="2310" y="370"/>
                  </a:lnTo>
                  <a:lnTo>
                    <a:pt x="2310" y="370"/>
                  </a:lnTo>
                  <a:lnTo>
                    <a:pt x="2314" y="358"/>
                  </a:lnTo>
                  <a:lnTo>
                    <a:pt x="2319" y="343"/>
                  </a:lnTo>
                  <a:lnTo>
                    <a:pt x="2319" y="331"/>
                  </a:lnTo>
                  <a:lnTo>
                    <a:pt x="2314" y="317"/>
                  </a:lnTo>
                  <a:lnTo>
                    <a:pt x="2310" y="308"/>
                  </a:lnTo>
                  <a:lnTo>
                    <a:pt x="2310" y="308"/>
                  </a:lnTo>
                  <a:lnTo>
                    <a:pt x="2300" y="297"/>
                  </a:lnTo>
                  <a:lnTo>
                    <a:pt x="2289" y="288"/>
                  </a:lnTo>
                  <a:lnTo>
                    <a:pt x="2277" y="284"/>
                  </a:lnTo>
                  <a:lnTo>
                    <a:pt x="2264" y="284"/>
                  </a:lnTo>
                  <a:lnTo>
                    <a:pt x="2249" y="284"/>
                  </a:lnTo>
                  <a:lnTo>
                    <a:pt x="2249" y="284"/>
                  </a:lnTo>
                  <a:lnTo>
                    <a:pt x="2254" y="278"/>
                  </a:lnTo>
                  <a:lnTo>
                    <a:pt x="2255" y="271"/>
                  </a:lnTo>
                  <a:lnTo>
                    <a:pt x="2257" y="262"/>
                  </a:lnTo>
                  <a:lnTo>
                    <a:pt x="2259" y="257"/>
                  </a:lnTo>
                  <a:lnTo>
                    <a:pt x="2259" y="250"/>
                  </a:lnTo>
                  <a:lnTo>
                    <a:pt x="2259" y="242"/>
                  </a:lnTo>
                  <a:lnTo>
                    <a:pt x="2259" y="236"/>
                  </a:lnTo>
                  <a:lnTo>
                    <a:pt x="2257" y="229"/>
                  </a:lnTo>
                  <a:lnTo>
                    <a:pt x="2255" y="223"/>
                  </a:lnTo>
                  <a:lnTo>
                    <a:pt x="2252" y="216"/>
                  </a:lnTo>
                  <a:lnTo>
                    <a:pt x="2252" y="216"/>
                  </a:lnTo>
                  <a:lnTo>
                    <a:pt x="2243" y="206"/>
                  </a:lnTo>
                  <a:lnTo>
                    <a:pt x="2232" y="198"/>
                  </a:lnTo>
                  <a:lnTo>
                    <a:pt x="2220" y="193"/>
                  </a:lnTo>
                  <a:lnTo>
                    <a:pt x="2207" y="189"/>
                  </a:lnTo>
                  <a:lnTo>
                    <a:pt x="2194" y="189"/>
                  </a:lnTo>
                  <a:lnTo>
                    <a:pt x="2194" y="189"/>
                  </a:lnTo>
                  <a:lnTo>
                    <a:pt x="2201" y="179"/>
                  </a:lnTo>
                  <a:lnTo>
                    <a:pt x="2203" y="168"/>
                  </a:lnTo>
                  <a:lnTo>
                    <a:pt x="2204" y="158"/>
                  </a:lnTo>
                  <a:lnTo>
                    <a:pt x="2203" y="147"/>
                  </a:lnTo>
                  <a:lnTo>
                    <a:pt x="2199" y="137"/>
                  </a:lnTo>
                  <a:lnTo>
                    <a:pt x="2199" y="137"/>
                  </a:lnTo>
                  <a:lnTo>
                    <a:pt x="2190" y="128"/>
                  </a:lnTo>
                  <a:lnTo>
                    <a:pt x="2181" y="122"/>
                  </a:lnTo>
                  <a:lnTo>
                    <a:pt x="2171" y="119"/>
                  </a:lnTo>
                  <a:lnTo>
                    <a:pt x="2160" y="117"/>
                  </a:lnTo>
                  <a:lnTo>
                    <a:pt x="2150" y="119"/>
                  </a:lnTo>
                  <a:lnTo>
                    <a:pt x="2150" y="119"/>
                  </a:lnTo>
                  <a:lnTo>
                    <a:pt x="2158" y="112"/>
                  </a:lnTo>
                  <a:lnTo>
                    <a:pt x="2163" y="103"/>
                  </a:lnTo>
                  <a:lnTo>
                    <a:pt x="2165" y="94"/>
                  </a:lnTo>
                  <a:lnTo>
                    <a:pt x="2163" y="84"/>
                  </a:lnTo>
                  <a:lnTo>
                    <a:pt x="2158" y="73"/>
                  </a:lnTo>
                  <a:lnTo>
                    <a:pt x="2158" y="73"/>
                  </a:lnTo>
                  <a:lnTo>
                    <a:pt x="2153" y="67"/>
                  </a:lnTo>
                  <a:lnTo>
                    <a:pt x="2146" y="61"/>
                  </a:lnTo>
                  <a:lnTo>
                    <a:pt x="2137" y="59"/>
                  </a:lnTo>
                  <a:lnTo>
                    <a:pt x="2127" y="59"/>
                  </a:lnTo>
                  <a:lnTo>
                    <a:pt x="2119" y="61"/>
                  </a:lnTo>
                  <a:lnTo>
                    <a:pt x="2119" y="61"/>
                  </a:lnTo>
                  <a:lnTo>
                    <a:pt x="2125" y="52"/>
                  </a:lnTo>
                  <a:lnTo>
                    <a:pt x="2128" y="44"/>
                  </a:lnTo>
                  <a:lnTo>
                    <a:pt x="2131" y="34"/>
                  </a:lnTo>
                  <a:lnTo>
                    <a:pt x="2131" y="25"/>
                  </a:lnTo>
                  <a:lnTo>
                    <a:pt x="2127" y="17"/>
                  </a:lnTo>
                  <a:lnTo>
                    <a:pt x="2127" y="17"/>
                  </a:lnTo>
                  <a:lnTo>
                    <a:pt x="2119" y="8"/>
                  </a:lnTo>
                  <a:lnTo>
                    <a:pt x="2110" y="2"/>
                  </a:lnTo>
                  <a:lnTo>
                    <a:pt x="2100" y="0"/>
                  </a:lnTo>
                  <a:lnTo>
                    <a:pt x="2089" y="0"/>
                  </a:lnTo>
                  <a:lnTo>
                    <a:pt x="2079" y="6"/>
                  </a:lnTo>
                  <a:lnTo>
                    <a:pt x="15" y="1338"/>
                  </a:lnTo>
                  <a:lnTo>
                    <a:pt x="15" y="1338"/>
                  </a:lnTo>
                  <a:lnTo>
                    <a:pt x="6" y="1347"/>
                  </a:lnTo>
                  <a:lnTo>
                    <a:pt x="2" y="1356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4" y="1387"/>
                  </a:lnTo>
                  <a:lnTo>
                    <a:pt x="4" y="1387"/>
                  </a:lnTo>
                  <a:lnTo>
                    <a:pt x="11" y="1393"/>
                  </a:lnTo>
                  <a:lnTo>
                    <a:pt x="19" y="1400"/>
                  </a:lnTo>
                  <a:lnTo>
                    <a:pt x="27" y="1402"/>
                  </a:lnTo>
                  <a:lnTo>
                    <a:pt x="38" y="1402"/>
                  </a:lnTo>
                  <a:lnTo>
                    <a:pt x="47" y="1400"/>
                  </a:lnTo>
                  <a:lnTo>
                    <a:pt x="47" y="1400"/>
                  </a:lnTo>
                  <a:lnTo>
                    <a:pt x="40" y="1409"/>
                  </a:lnTo>
                  <a:lnTo>
                    <a:pt x="38" y="1416"/>
                  </a:lnTo>
                  <a:lnTo>
                    <a:pt x="36" y="1425"/>
                  </a:lnTo>
                  <a:lnTo>
                    <a:pt x="38" y="1435"/>
                  </a:lnTo>
                  <a:lnTo>
                    <a:pt x="42" y="1444"/>
                  </a:lnTo>
                  <a:lnTo>
                    <a:pt x="42" y="1444"/>
                  </a:lnTo>
                  <a:lnTo>
                    <a:pt x="48" y="1450"/>
                  </a:lnTo>
                  <a:lnTo>
                    <a:pt x="57" y="1457"/>
                  </a:lnTo>
                  <a:lnTo>
                    <a:pt x="68" y="1459"/>
                  </a:lnTo>
                  <a:lnTo>
                    <a:pt x="75" y="1457"/>
                  </a:lnTo>
                  <a:lnTo>
                    <a:pt x="86" y="1455"/>
                  </a:lnTo>
                  <a:lnTo>
                    <a:pt x="86" y="1455"/>
                  </a:lnTo>
                  <a:lnTo>
                    <a:pt x="80" y="1463"/>
                  </a:lnTo>
                  <a:lnTo>
                    <a:pt x="75" y="1474"/>
                  </a:lnTo>
                  <a:lnTo>
                    <a:pt x="75" y="1485"/>
                  </a:lnTo>
                  <a:lnTo>
                    <a:pt x="78" y="1494"/>
                  </a:lnTo>
                  <a:lnTo>
                    <a:pt x="82" y="1505"/>
                  </a:lnTo>
                  <a:lnTo>
                    <a:pt x="82" y="1505"/>
                  </a:lnTo>
                  <a:lnTo>
                    <a:pt x="91" y="1513"/>
                  </a:lnTo>
                  <a:lnTo>
                    <a:pt x="99" y="1520"/>
                  </a:lnTo>
                  <a:lnTo>
                    <a:pt x="110" y="1524"/>
                  </a:lnTo>
                  <a:lnTo>
                    <a:pt x="121" y="1524"/>
                  </a:lnTo>
                  <a:lnTo>
                    <a:pt x="133" y="1522"/>
                  </a:lnTo>
                  <a:lnTo>
                    <a:pt x="133" y="1522"/>
                  </a:lnTo>
                  <a:lnTo>
                    <a:pt x="128" y="1534"/>
                  </a:lnTo>
                  <a:lnTo>
                    <a:pt x="124" y="1547"/>
                  </a:lnTo>
                  <a:lnTo>
                    <a:pt x="124" y="1562"/>
                  </a:lnTo>
                  <a:lnTo>
                    <a:pt x="128" y="1573"/>
                  </a:lnTo>
                  <a:lnTo>
                    <a:pt x="133" y="1585"/>
                  </a:lnTo>
                  <a:lnTo>
                    <a:pt x="133" y="1585"/>
                  </a:lnTo>
                  <a:lnTo>
                    <a:pt x="144" y="1596"/>
                  </a:lnTo>
                  <a:lnTo>
                    <a:pt x="154" y="1604"/>
                  </a:lnTo>
                  <a:lnTo>
                    <a:pt x="167" y="1608"/>
                  </a:lnTo>
                  <a:lnTo>
                    <a:pt x="181" y="1612"/>
                  </a:lnTo>
                  <a:lnTo>
                    <a:pt x="196" y="1612"/>
                  </a:lnTo>
                  <a:lnTo>
                    <a:pt x="196" y="1612"/>
                  </a:lnTo>
                  <a:lnTo>
                    <a:pt x="188" y="1625"/>
                  </a:lnTo>
                  <a:lnTo>
                    <a:pt x="183" y="1637"/>
                  </a:lnTo>
                  <a:lnTo>
                    <a:pt x="183" y="1651"/>
                  </a:lnTo>
                  <a:lnTo>
                    <a:pt x="185" y="1663"/>
                  </a:lnTo>
                  <a:lnTo>
                    <a:pt x="192" y="1676"/>
                  </a:lnTo>
                  <a:lnTo>
                    <a:pt x="192" y="1676"/>
                  </a:lnTo>
                  <a:lnTo>
                    <a:pt x="200" y="1686"/>
                  </a:lnTo>
                  <a:lnTo>
                    <a:pt x="211" y="1695"/>
                  </a:lnTo>
                  <a:lnTo>
                    <a:pt x="222" y="1699"/>
                  </a:lnTo>
                  <a:lnTo>
                    <a:pt x="236" y="1703"/>
                  </a:lnTo>
                  <a:lnTo>
                    <a:pt x="248" y="1703"/>
                  </a:lnTo>
                  <a:lnTo>
                    <a:pt x="248" y="1703"/>
                  </a:lnTo>
                  <a:lnTo>
                    <a:pt x="243" y="1713"/>
                  </a:lnTo>
                  <a:lnTo>
                    <a:pt x="240" y="1724"/>
                  </a:lnTo>
                  <a:lnTo>
                    <a:pt x="238" y="1734"/>
                  </a:lnTo>
                  <a:lnTo>
                    <a:pt x="240" y="1745"/>
                  </a:lnTo>
                  <a:lnTo>
                    <a:pt x="245" y="1755"/>
                  </a:lnTo>
                  <a:lnTo>
                    <a:pt x="245" y="1755"/>
                  </a:lnTo>
                  <a:lnTo>
                    <a:pt x="253" y="1764"/>
                  </a:lnTo>
                  <a:lnTo>
                    <a:pt x="261" y="1771"/>
                  </a:lnTo>
                  <a:lnTo>
                    <a:pt x="272" y="1773"/>
                  </a:lnTo>
                  <a:lnTo>
                    <a:pt x="282" y="1775"/>
                  </a:lnTo>
                  <a:lnTo>
                    <a:pt x="293" y="1773"/>
                  </a:lnTo>
                  <a:lnTo>
                    <a:pt x="293" y="1773"/>
                  </a:lnTo>
                  <a:lnTo>
                    <a:pt x="284" y="1778"/>
                  </a:lnTo>
                  <a:lnTo>
                    <a:pt x="280" y="1787"/>
                  </a:lnTo>
                  <a:lnTo>
                    <a:pt x="278" y="1798"/>
                  </a:lnTo>
                  <a:lnTo>
                    <a:pt x="280" y="1808"/>
                  </a:lnTo>
                  <a:lnTo>
                    <a:pt x="284" y="1819"/>
                  </a:lnTo>
                  <a:lnTo>
                    <a:pt x="284" y="1819"/>
                  </a:lnTo>
                  <a:lnTo>
                    <a:pt x="291" y="1826"/>
                  </a:lnTo>
                  <a:lnTo>
                    <a:pt x="298" y="1831"/>
                  </a:lnTo>
                  <a:lnTo>
                    <a:pt x="308" y="1833"/>
                  </a:lnTo>
                  <a:lnTo>
                    <a:pt x="316" y="1833"/>
                  </a:lnTo>
                  <a:lnTo>
                    <a:pt x="324" y="1831"/>
                  </a:lnTo>
                  <a:lnTo>
                    <a:pt x="324" y="1831"/>
                  </a:lnTo>
                  <a:lnTo>
                    <a:pt x="321" y="1840"/>
                  </a:lnTo>
                  <a:lnTo>
                    <a:pt x="316" y="1849"/>
                  </a:lnTo>
                  <a:lnTo>
                    <a:pt x="314" y="1856"/>
                  </a:lnTo>
                  <a:lnTo>
                    <a:pt x="316" y="1865"/>
                  </a:lnTo>
                  <a:lnTo>
                    <a:pt x="321" y="1874"/>
                  </a:lnTo>
                  <a:lnTo>
                    <a:pt x="321" y="1874"/>
                  </a:lnTo>
                  <a:lnTo>
                    <a:pt x="326" y="1882"/>
                  </a:lnTo>
                  <a:lnTo>
                    <a:pt x="337" y="1888"/>
                  </a:lnTo>
                  <a:lnTo>
                    <a:pt x="346" y="1891"/>
                  </a:lnTo>
                  <a:lnTo>
                    <a:pt x="358" y="1888"/>
                  </a:lnTo>
                  <a:lnTo>
                    <a:pt x="369" y="1884"/>
                  </a:lnTo>
                  <a:lnTo>
                    <a:pt x="2430" y="550"/>
                  </a:lnTo>
                  <a:lnTo>
                    <a:pt x="2430" y="550"/>
                  </a:lnTo>
                  <a:lnTo>
                    <a:pt x="2439" y="543"/>
                  </a:lnTo>
                  <a:lnTo>
                    <a:pt x="2443" y="534"/>
                  </a:lnTo>
                  <a:lnTo>
                    <a:pt x="2448" y="524"/>
                  </a:lnTo>
                  <a:lnTo>
                    <a:pt x="2445" y="513"/>
                  </a:lnTo>
                  <a:lnTo>
                    <a:pt x="2441" y="503"/>
                  </a:lnTo>
                  <a:lnTo>
                    <a:pt x="2441" y="50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37" name="Freeform 53"/>
            <p:cNvSpPr>
              <a:spLocks/>
            </p:cNvSpPr>
            <p:nvPr/>
          </p:nvSpPr>
          <p:spPr bwMode="auto">
            <a:xfrm>
              <a:off x="1512" y="1292"/>
              <a:ext cx="2449" cy="1892"/>
            </a:xfrm>
            <a:custGeom>
              <a:avLst/>
              <a:gdLst/>
              <a:ahLst/>
              <a:cxnLst>
                <a:cxn ang="0">
                  <a:pos x="2418" y="488"/>
                </a:cxn>
                <a:cxn ang="0">
                  <a:pos x="2403" y="484"/>
                </a:cxn>
                <a:cxn ang="0">
                  <a:pos x="2401" y="448"/>
                </a:cxn>
                <a:cxn ang="0">
                  <a:pos x="2376" y="433"/>
                </a:cxn>
                <a:cxn ang="0">
                  <a:pos x="2361" y="430"/>
                </a:cxn>
                <a:cxn ang="0">
                  <a:pos x="2361" y="387"/>
                </a:cxn>
                <a:cxn ang="0">
                  <a:pos x="2333" y="368"/>
                </a:cxn>
                <a:cxn ang="0">
                  <a:pos x="2314" y="358"/>
                </a:cxn>
                <a:cxn ang="0">
                  <a:pos x="2310" y="308"/>
                </a:cxn>
                <a:cxn ang="0">
                  <a:pos x="2277" y="284"/>
                </a:cxn>
                <a:cxn ang="0">
                  <a:pos x="2254" y="278"/>
                </a:cxn>
                <a:cxn ang="0">
                  <a:pos x="2259" y="250"/>
                </a:cxn>
                <a:cxn ang="0">
                  <a:pos x="2255" y="223"/>
                </a:cxn>
                <a:cxn ang="0">
                  <a:pos x="2232" y="198"/>
                </a:cxn>
                <a:cxn ang="0">
                  <a:pos x="2194" y="189"/>
                </a:cxn>
                <a:cxn ang="0">
                  <a:pos x="2203" y="147"/>
                </a:cxn>
                <a:cxn ang="0">
                  <a:pos x="2181" y="122"/>
                </a:cxn>
                <a:cxn ang="0">
                  <a:pos x="2150" y="119"/>
                </a:cxn>
                <a:cxn ang="0">
                  <a:pos x="2163" y="84"/>
                </a:cxn>
                <a:cxn ang="0">
                  <a:pos x="2146" y="61"/>
                </a:cxn>
                <a:cxn ang="0">
                  <a:pos x="2119" y="61"/>
                </a:cxn>
                <a:cxn ang="0">
                  <a:pos x="2131" y="25"/>
                </a:cxn>
                <a:cxn ang="0">
                  <a:pos x="2110" y="2"/>
                </a:cxn>
                <a:cxn ang="0">
                  <a:pos x="15" y="1338"/>
                </a:cxn>
                <a:cxn ang="0">
                  <a:pos x="0" y="1366"/>
                </a:cxn>
                <a:cxn ang="0">
                  <a:pos x="11" y="1393"/>
                </a:cxn>
                <a:cxn ang="0">
                  <a:pos x="47" y="1400"/>
                </a:cxn>
                <a:cxn ang="0">
                  <a:pos x="36" y="1425"/>
                </a:cxn>
                <a:cxn ang="0">
                  <a:pos x="48" y="1450"/>
                </a:cxn>
                <a:cxn ang="0">
                  <a:pos x="86" y="1455"/>
                </a:cxn>
                <a:cxn ang="0">
                  <a:pos x="75" y="1485"/>
                </a:cxn>
                <a:cxn ang="0">
                  <a:pos x="91" y="1513"/>
                </a:cxn>
                <a:cxn ang="0">
                  <a:pos x="133" y="1522"/>
                </a:cxn>
                <a:cxn ang="0">
                  <a:pos x="124" y="1562"/>
                </a:cxn>
                <a:cxn ang="0">
                  <a:pos x="144" y="1596"/>
                </a:cxn>
                <a:cxn ang="0">
                  <a:pos x="196" y="1612"/>
                </a:cxn>
                <a:cxn ang="0">
                  <a:pos x="183" y="1651"/>
                </a:cxn>
                <a:cxn ang="0">
                  <a:pos x="200" y="1686"/>
                </a:cxn>
                <a:cxn ang="0">
                  <a:pos x="248" y="1703"/>
                </a:cxn>
                <a:cxn ang="0">
                  <a:pos x="238" y="1734"/>
                </a:cxn>
                <a:cxn ang="0">
                  <a:pos x="253" y="1764"/>
                </a:cxn>
                <a:cxn ang="0">
                  <a:pos x="293" y="1773"/>
                </a:cxn>
                <a:cxn ang="0">
                  <a:pos x="278" y="1798"/>
                </a:cxn>
                <a:cxn ang="0">
                  <a:pos x="291" y="1826"/>
                </a:cxn>
                <a:cxn ang="0">
                  <a:pos x="324" y="1831"/>
                </a:cxn>
                <a:cxn ang="0">
                  <a:pos x="314" y="1856"/>
                </a:cxn>
                <a:cxn ang="0">
                  <a:pos x="326" y="1882"/>
                </a:cxn>
                <a:cxn ang="0">
                  <a:pos x="369" y="1884"/>
                </a:cxn>
                <a:cxn ang="0">
                  <a:pos x="2443" y="534"/>
                </a:cxn>
                <a:cxn ang="0">
                  <a:pos x="2441" y="503"/>
                </a:cxn>
              </a:cxnLst>
              <a:rect l="0" t="0" r="r" b="b"/>
              <a:pathLst>
                <a:path w="2449" h="1892">
                  <a:moveTo>
                    <a:pt x="2441" y="503"/>
                  </a:moveTo>
                  <a:lnTo>
                    <a:pt x="2434" y="495"/>
                  </a:lnTo>
                  <a:lnTo>
                    <a:pt x="2427" y="490"/>
                  </a:lnTo>
                  <a:lnTo>
                    <a:pt x="2418" y="488"/>
                  </a:lnTo>
                  <a:lnTo>
                    <a:pt x="2407" y="488"/>
                  </a:lnTo>
                  <a:lnTo>
                    <a:pt x="2397" y="490"/>
                  </a:lnTo>
                  <a:lnTo>
                    <a:pt x="2397" y="490"/>
                  </a:lnTo>
                  <a:lnTo>
                    <a:pt x="2403" y="484"/>
                  </a:lnTo>
                  <a:lnTo>
                    <a:pt x="2405" y="476"/>
                  </a:lnTo>
                  <a:lnTo>
                    <a:pt x="2407" y="467"/>
                  </a:lnTo>
                  <a:lnTo>
                    <a:pt x="2405" y="457"/>
                  </a:lnTo>
                  <a:lnTo>
                    <a:pt x="2401" y="448"/>
                  </a:lnTo>
                  <a:lnTo>
                    <a:pt x="2401" y="448"/>
                  </a:lnTo>
                  <a:lnTo>
                    <a:pt x="2395" y="442"/>
                  </a:lnTo>
                  <a:lnTo>
                    <a:pt x="2386" y="435"/>
                  </a:lnTo>
                  <a:lnTo>
                    <a:pt x="2376" y="433"/>
                  </a:lnTo>
                  <a:lnTo>
                    <a:pt x="2365" y="433"/>
                  </a:lnTo>
                  <a:lnTo>
                    <a:pt x="2356" y="437"/>
                  </a:lnTo>
                  <a:lnTo>
                    <a:pt x="2356" y="437"/>
                  </a:lnTo>
                  <a:lnTo>
                    <a:pt x="2361" y="430"/>
                  </a:lnTo>
                  <a:lnTo>
                    <a:pt x="2365" y="419"/>
                  </a:lnTo>
                  <a:lnTo>
                    <a:pt x="2367" y="409"/>
                  </a:lnTo>
                  <a:lnTo>
                    <a:pt x="2365" y="398"/>
                  </a:lnTo>
                  <a:lnTo>
                    <a:pt x="2361" y="387"/>
                  </a:lnTo>
                  <a:lnTo>
                    <a:pt x="2361" y="387"/>
                  </a:lnTo>
                  <a:lnTo>
                    <a:pt x="2353" y="379"/>
                  </a:lnTo>
                  <a:lnTo>
                    <a:pt x="2344" y="372"/>
                  </a:lnTo>
                  <a:lnTo>
                    <a:pt x="2333" y="368"/>
                  </a:lnTo>
                  <a:lnTo>
                    <a:pt x="2323" y="368"/>
                  </a:lnTo>
                  <a:lnTo>
                    <a:pt x="2310" y="370"/>
                  </a:lnTo>
                  <a:lnTo>
                    <a:pt x="2310" y="370"/>
                  </a:lnTo>
                  <a:lnTo>
                    <a:pt x="2314" y="358"/>
                  </a:lnTo>
                  <a:lnTo>
                    <a:pt x="2319" y="343"/>
                  </a:lnTo>
                  <a:lnTo>
                    <a:pt x="2319" y="331"/>
                  </a:lnTo>
                  <a:lnTo>
                    <a:pt x="2314" y="317"/>
                  </a:lnTo>
                  <a:lnTo>
                    <a:pt x="2310" y="308"/>
                  </a:lnTo>
                  <a:lnTo>
                    <a:pt x="2310" y="308"/>
                  </a:lnTo>
                  <a:lnTo>
                    <a:pt x="2300" y="297"/>
                  </a:lnTo>
                  <a:lnTo>
                    <a:pt x="2289" y="288"/>
                  </a:lnTo>
                  <a:lnTo>
                    <a:pt x="2277" y="284"/>
                  </a:lnTo>
                  <a:lnTo>
                    <a:pt x="2264" y="284"/>
                  </a:lnTo>
                  <a:lnTo>
                    <a:pt x="2249" y="284"/>
                  </a:lnTo>
                  <a:lnTo>
                    <a:pt x="2249" y="284"/>
                  </a:lnTo>
                  <a:lnTo>
                    <a:pt x="2254" y="278"/>
                  </a:lnTo>
                  <a:lnTo>
                    <a:pt x="2255" y="271"/>
                  </a:lnTo>
                  <a:lnTo>
                    <a:pt x="2257" y="262"/>
                  </a:lnTo>
                  <a:lnTo>
                    <a:pt x="2259" y="257"/>
                  </a:lnTo>
                  <a:lnTo>
                    <a:pt x="2259" y="250"/>
                  </a:lnTo>
                  <a:lnTo>
                    <a:pt x="2259" y="242"/>
                  </a:lnTo>
                  <a:lnTo>
                    <a:pt x="2259" y="236"/>
                  </a:lnTo>
                  <a:lnTo>
                    <a:pt x="2257" y="229"/>
                  </a:lnTo>
                  <a:lnTo>
                    <a:pt x="2255" y="223"/>
                  </a:lnTo>
                  <a:lnTo>
                    <a:pt x="2252" y="216"/>
                  </a:lnTo>
                  <a:lnTo>
                    <a:pt x="2252" y="216"/>
                  </a:lnTo>
                  <a:lnTo>
                    <a:pt x="2243" y="206"/>
                  </a:lnTo>
                  <a:lnTo>
                    <a:pt x="2232" y="198"/>
                  </a:lnTo>
                  <a:lnTo>
                    <a:pt x="2220" y="193"/>
                  </a:lnTo>
                  <a:lnTo>
                    <a:pt x="2207" y="189"/>
                  </a:lnTo>
                  <a:lnTo>
                    <a:pt x="2194" y="189"/>
                  </a:lnTo>
                  <a:lnTo>
                    <a:pt x="2194" y="189"/>
                  </a:lnTo>
                  <a:lnTo>
                    <a:pt x="2201" y="179"/>
                  </a:lnTo>
                  <a:lnTo>
                    <a:pt x="2203" y="168"/>
                  </a:lnTo>
                  <a:lnTo>
                    <a:pt x="2204" y="158"/>
                  </a:lnTo>
                  <a:lnTo>
                    <a:pt x="2203" y="147"/>
                  </a:lnTo>
                  <a:lnTo>
                    <a:pt x="2199" y="137"/>
                  </a:lnTo>
                  <a:lnTo>
                    <a:pt x="2199" y="137"/>
                  </a:lnTo>
                  <a:lnTo>
                    <a:pt x="2190" y="128"/>
                  </a:lnTo>
                  <a:lnTo>
                    <a:pt x="2181" y="122"/>
                  </a:lnTo>
                  <a:lnTo>
                    <a:pt x="2171" y="119"/>
                  </a:lnTo>
                  <a:lnTo>
                    <a:pt x="2160" y="117"/>
                  </a:lnTo>
                  <a:lnTo>
                    <a:pt x="2150" y="119"/>
                  </a:lnTo>
                  <a:lnTo>
                    <a:pt x="2150" y="119"/>
                  </a:lnTo>
                  <a:lnTo>
                    <a:pt x="2158" y="112"/>
                  </a:lnTo>
                  <a:lnTo>
                    <a:pt x="2163" y="103"/>
                  </a:lnTo>
                  <a:lnTo>
                    <a:pt x="2165" y="94"/>
                  </a:lnTo>
                  <a:lnTo>
                    <a:pt x="2163" y="84"/>
                  </a:lnTo>
                  <a:lnTo>
                    <a:pt x="2158" y="73"/>
                  </a:lnTo>
                  <a:lnTo>
                    <a:pt x="2158" y="73"/>
                  </a:lnTo>
                  <a:lnTo>
                    <a:pt x="2153" y="67"/>
                  </a:lnTo>
                  <a:lnTo>
                    <a:pt x="2146" y="61"/>
                  </a:lnTo>
                  <a:lnTo>
                    <a:pt x="2137" y="59"/>
                  </a:lnTo>
                  <a:lnTo>
                    <a:pt x="2127" y="59"/>
                  </a:lnTo>
                  <a:lnTo>
                    <a:pt x="2119" y="61"/>
                  </a:lnTo>
                  <a:lnTo>
                    <a:pt x="2119" y="61"/>
                  </a:lnTo>
                  <a:lnTo>
                    <a:pt x="2125" y="52"/>
                  </a:lnTo>
                  <a:lnTo>
                    <a:pt x="2128" y="44"/>
                  </a:lnTo>
                  <a:lnTo>
                    <a:pt x="2131" y="34"/>
                  </a:lnTo>
                  <a:lnTo>
                    <a:pt x="2131" y="25"/>
                  </a:lnTo>
                  <a:lnTo>
                    <a:pt x="2127" y="17"/>
                  </a:lnTo>
                  <a:lnTo>
                    <a:pt x="2127" y="17"/>
                  </a:lnTo>
                  <a:lnTo>
                    <a:pt x="2119" y="8"/>
                  </a:lnTo>
                  <a:lnTo>
                    <a:pt x="2110" y="2"/>
                  </a:lnTo>
                  <a:lnTo>
                    <a:pt x="2100" y="0"/>
                  </a:lnTo>
                  <a:lnTo>
                    <a:pt x="2089" y="0"/>
                  </a:lnTo>
                  <a:lnTo>
                    <a:pt x="2079" y="6"/>
                  </a:lnTo>
                  <a:lnTo>
                    <a:pt x="15" y="1338"/>
                  </a:lnTo>
                  <a:lnTo>
                    <a:pt x="15" y="1338"/>
                  </a:lnTo>
                  <a:lnTo>
                    <a:pt x="6" y="1347"/>
                  </a:lnTo>
                  <a:lnTo>
                    <a:pt x="2" y="1356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4" y="1387"/>
                  </a:lnTo>
                  <a:lnTo>
                    <a:pt x="4" y="1387"/>
                  </a:lnTo>
                  <a:lnTo>
                    <a:pt x="11" y="1393"/>
                  </a:lnTo>
                  <a:lnTo>
                    <a:pt x="19" y="1400"/>
                  </a:lnTo>
                  <a:lnTo>
                    <a:pt x="27" y="1402"/>
                  </a:lnTo>
                  <a:lnTo>
                    <a:pt x="38" y="1402"/>
                  </a:lnTo>
                  <a:lnTo>
                    <a:pt x="47" y="1400"/>
                  </a:lnTo>
                  <a:lnTo>
                    <a:pt x="47" y="1400"/>
                  </a:lnTo>
                  <a:lnTo>
                    <a:pt x="40" y="1409"/>
                  </a:lnTo>
                  <a:lnTo>
                    <a:pt x="38" y="1416"/>
                  </a:lnTo>
                  <a:lnTo>
                    <a:pt x="36" y="1425"/>
                  </a:lnTo>
                  <a:lnTo>
                    <a:pt x="38" y="1435"/>
                  </a:lnTo>
                  <a:lnTo>
                    <a:pt x="42" y="1444"/>
                  </a:lnTo>
                  <a:lnTo>
                    <a:pt x="42" y="1444"/>
                  </a:lnTo>
                  <a:lnTo>
                    <a:pt x="48" y="1450"/>
                  </a:lnTo>
                  <a:lnTo>
                    <a:pt x="57" y="1457"/>
                  </a:lnTo>
                  <a:lnTo>
                    <a:pt x="68" y="1459"/>
                  </a:lnTo>
                  <a:lnTo>
                    <a:pt x="75" y="1457"/>
                  </a:lnTo>
                  <a:lnTo>
                    <a:pt x="86" y="1455"/>
                  </a:lnTo>
                  <a:lnTo>
                    <a:pt x="86" y="1455"/>
                  </a:lnTo>
                  <a:lnTo>
                    <a:pt x="80" y="1463"/>
                  </a:lnTo>
                  <a:lnTo>
                    <a:pt x="75" y="1474"/>
                  </a:lnTo>
                  <a:lnTo>
                    <a:pt x="75" y="1485"/>
                  </a:lnTo>
                  <a:lnTo>
                    <a:pt x="78" y="1494"/>
                  </a:lnTo>
                  <a:lnTo>
                    <a:pt x="82" y="1505"/>
                  </a:lnTo>
                  <a:lnTo>
                    <a:pt x="82" y="1505"/>
                  </a:lnTo>
                  <a:lnTo>
                    <a:pt x="91" y="1513"/>
                  </a:lnTo>
                  <a:lnTo>
                    <a:pt x="99" y="1520"/>
                  </a:lnTo>
                  <a:lnTo>
                    <a:pt x="110" y="1524"/>
                  </a:lnTo>
                  <a:lnTo>
                    <a:pt x="121" y="1524"/>
                  </a:lnTo>
                  <a:lnTo>
                    <a:pt x="133" y="1522"/>
                  </a:lnTo>
                  <a:lnTo>
                    <a:pt x="133" y="1522"/>
                  </a:lnTo>
                  <a:lnTo>
                    <a:pt x="128" y="1534"/>
                  </a:lnTo>
                  <a:lnTo>
                    <a:pt x="124" y="1547"/>
                  </a:lnTo>
                  <a:lnTo>
                    <a:pt x="124" y="1562"/>
                  </a:lnTo>
                  <a:lnTo>
                    <a:pt x="128" y="1573"/>
                  </a:lnTo>
                  <a:lnTo>
                    <a:pt x="133" y="1585"/>
                  </a:lnTo>
                  <a:lnTo>
                    <a:pt x="133" y="1585"/>
                  </a:lnTo>
                  <a:lnTo>
                    <a:pt x="144" y="1596"/>
                  </a:lnTo>
                  <a:lnTo>
                    <a:pt x="154" y="1604"/>
                  </a:lnTo>
                  <a:lnTo>
                    <a:pt x="167" y="1608"/>
                  </a:lnTo>
                  <a:lnTo>
                    <a:pt x="181" y="1612"/>
                  </a:lnTo>
                  <a:lnTo>
                    <a:pt x="196" y="1612"/>
                  </a:lnTo>
                  <a:lnTo>
                    <a:pt x="196" y="1612"/>
                  </a:lnTo>
                  <a:lnTo>
                    <a:pt x="188" y="1625"/>
                  </a:lnTo>
                  <a:lnTo>
                    <a:pt x="183" y="1637"/>
                  </a:lnTo>
                  <a:lnTo>
                    <a:pt x="183" y="1651"/>
                  </a:lnTo>
                  <a:lnTo>
                    <a:pt x="185" y="1663"/>
                  </a:lnTo>
                  <a:lnTo>
                    <a:pt x="192" y="1676"/>
                  </a:lnTo>
                  <a:lnTo>
                    <a:pt x="192" y="1676"/>
                  </a:lnTo>
                  <a:lnTo>
                    <a:pt x="200" y="1686"/>
                  </a:lnTo>
                  <a:lnTo>
                    <a:pt x="211" y="1695"/>
                  </a:lnTo>
                  <a:lnTo>
                    <a:pt x="222" y="1699"/>
                  </a:lnTo>
                  <a:lnTo>
                    <a:pt x="236" y="1703"/>
                  </a:lnTo>
                  <a:lnTo>
                    <a:pt x="248" y="1703"/>
                  </a:lnTo>
                  <a:lnTo>
                    <a:pt x="248" y="1703"/>
                  </a:lnTo>
                  <a:lnTo>
                    <a:pt x="243" y="1713"/>
                  </a:lnTo>
                  <a:lnTo>
                    <a:pt x="240" y="1724"/>
                  </a:lnTo>
                  <a:lnTo>
                    <a:pt x="238" y="1734"/>
                  </a:lnTo>
                  <a:lnTo>
                    <a:pt x="240" y="1745"/>
                  </a:lnTo>
                  <a:lnTo>
                    <a:pt x="245" y="1755"/>
                  </a:lnTo>
                  <a:lnTo>
                    <a:pt x="245" y="1755"/>
                  </a:lnTo>
                  <a:lnTo>
                    <a:pt x="253" y="1764"/>
                  </a:lnTo>
                  <a:lnTo>
                    <a:pt x="261" y="1771"/>
                  </a:lnTo>
                  <a:lnTo>
                    <a:pt x="272" y="1773"/>
                  </a:lnTo>
                  <a:lnTo>
                    <a:pt x="282" y="1775"/>
                  </a:lnTo>
                  <a:lnTo>
                    <a:pt x="293" y="1773"/>
                  </a:lnTo>
                  <a:lnTo>
                    <a:pt x="293" y="1773"/>
                  </a:lnTo>
                  <a:lnTo>
                    <a:pt x="284" y="1778"/>
                  </a:lnTo>
                  <a:lnTo>
                    <a:pt x="280" y="1787"/>
                  </a:lnTo>
                  <a:lnTo>
                    <a:pt x="278" y="1798"/>
                  </a:lnTo>
                  <a:lnTo>
                    <a:pt x="280" y="1808"/>
                  </a:lnTo>
                  <a:lnTo>
                    <a:pt x="284" y="1819"/>
                  </a:lnTo>
                  <a:lnTo>
                    <a:pt x="284" y="1819"/>
                  </a:lnTo>
                  <a:lnTo>
                    <a:pt x="291" y="1826"/>
                  </a:lnTo>
                  <a:lnTo>
                    <a:pt x="298" y="1831"/>
                  </a:lnTo>
                  <a:lnTo>
                    <a:pt x="308" y="1833"/>
                  </a:lnTo>
                  <a:lnTo>
                    <a:pt x="316" y="1833"/>
                  </a:lnTo>
                  <a:lnTo>
                    <a:pt x="324" y="1831"/>
                  </a:lnTo>
                  <a:lnTo>
                    <a:pt x="324" y="1831"/>
                  </a:lnTo>
                  <a:lnTo>
                    <a:pt x="321" y="1840"/>
                  </a:lnTo>
                  <a:lnTo>
                    <a:pt x="316" y="1849"/>
                  </a:lnTo>
                  <a:lnTo>
                    <a:pt x="314" y="1856"/>
                  </a:lnTo>
                  <a:lnTo>
                    <a:pt x="316" y="1865"/>
                  </a:lnTo>
                  <a:lnTo>
                    <a:pt x="321" y="1874"/>
                  </a:lnTo>
                  <a:lnTo>
                    <a:pt x="321" y="1874"/>
                  </a:lnTo>
                  <a:lnTo>
                    <a:pt x="326" y="1882"/>
                  </a:lnTo>
                  <a:lnTo>
                    <a:pt x="337" y="1888"/>
                  </a:lnTo>
                  <a:lnTo>
                    <a:pt x="346" y="1891"/>
                  </a:lnTo>
                  <a:lnTo>
                    <a:pt x="358" y="1888"/>
                  </a:lnTo>
                  <a:lnTo>
                    <a:pt x="369" y="1884"/>
                  </a:lnTo>
                  <a:lnTo>
                    <a:pt x="2430" y="550"/>
                  </a:lnTo>
                  <a:lnTo>
                    <a:pt x="2430" y="550"/>
                  </a:lnTo>
                  <a:lnTo>
                    <a:pt x="2439" y="543"/>
                  </a:lnTo>
                  <a:lnTo>
                    <a:pt x="2443" y="534"/>
                  </a:lnTo>
                  <a:lnTo>
                    <a:pt x="2448" y="524"/>
                  </a:lnTo>
                  <a:lnTo>
                    <a:pt x="2445" y="513"/>
                  </a:lnTo>
                  <a:lnTo>
                    <a:pt x="2441" y="503"/>
                  </a:lnTo>
                  <a:lnTo>
                    <a:pt x="2441" y="50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38" name="Freeform 54"/>
            <p:cNvSpPr>
              <a:spLocks/>
            </p:cNvSpPr>
            <p:nvPr/>
          </p:nvSpPr>
          <p:spPr bwMode="auto">
            <a:xfrm>
              <a:off x="1570" y="1336"/>
              <a:ext cx="2267" cy="1700"/>
            </a:xfrm>
            <a:custGeom>
              <a:avLst/>
              <a:gdLst/>
              <a:ahLst/>
              <a:cxnLst>
                <a:cxn ang="0">
                  <a:pos x="2029" y="0"/>
                </a:cxn>
                <a:cxn ang="0">
                  <a:pos x="0" y="1300"/>
                </a:cxn>
                <a:cxn ang="0">
                  <a:pos x="236" y="1699"/>
                </a:cxn>
                <a:cxn ang="0">
                  <a:pos x="2266" y="381"/>
                </a:cxn>
                <a:cxn ang="0">
                  <a:pos x="2029" y="0"/>
                </a:cxn>
                <a:cxn ang="0">
                  <a:pos x="2029" y="0"/>
                </a:cxn>
              </a:cxnLst>
              <a:rect l="0" t="0" r="r" b="b"/>
              <a:pathLst>
                <a:path w="2267" h="1700">
                  <a:moveTo>
                    <a:pt x="2029" y="0"/>
                  </a:moveTo>
                  <a:lnTo>
                    <a:pt x="0" y="1300"/>
                  </a:lnTo>
                  <a:lnTo>
                    <a:pt x="236" y="1699"/>
                  </a:lnTo>
                  <a:lnTo>
                    <a:pt x="2266" y="381"/>
                  </a:lnTo>
                  <a:lnTo>
                    <a:pt x="2029" y="0"/>
                  </a:lnTo>
                  <a:lnTo>
                    <a:pt x="2029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39" name="Freeform 55"/>
            <p:cNvSpPr>
              <a:spLocks/>
            </p:cNvSpPr>
            <p:nvPr/>
          </p:nvSpPr>
          <p:spPr bwMode="auto">
            <a:xfrm>
              <a:off x="1575" y="1345"/>
              <a:ext cx="2251" cy="1678"/>
            </a:xfrm>
            <a:custGeom>
              <a:avLst/>
              <a:gdLst/>
              <a:ahLst/>
              <a:cxnLst>
                <a:cxn ang="0">
                  <a:pos x="2022" y="0"/>
                </a:cxn>
                <a:cxn ang="0">
                  <a:pos x="0" y="1296"/>
                </a:cxn>
                <a:cxn ang="0">
                  <a:pos x="227" y="1677"/>
                </a:cxn>
                <a:cxn ang="0">
                  <a:pos x="2250" y="363"/>
                </a:cxn>
                <a:cxn ang="0">
                  <a:pos x="2022" y="0"/>
                </a:cxn>
                <a:cxn ang="0">
                  <a:pos x="2022" y="0"/>
                </a:cxn>
              </a:cxnLst>
              <a:rect l="0" t="0" r="r" b="b"/>
              <a:pathLst>
                <a:path w="2251" h="1678">
                  <a:moveTo>
                    <a:pt x="2022" y="0"/>
                  </a:moveTo>
                  <a:lnTo>
                    <a:pt x="0" y="1296"/>
                  </a:lnTo>
                  <a:lnTo>
                    <a:pt x="227" y="1677"/>
                  </a:lnTo>
                  <a:lnTo>
                    <a:pt x="2250" y="363"/>
                  </a:lnTo>
                  <a:lnTo>
                    <a:pt x="2022" y="0"/>
                  </a:lnTo>
                  <a:lnTo>
                    <a:pt x="2022" y="0"/>
                  </a:lnTo>
                </a:path>
              </a:pathLst>
            </a:custGeom>
            <a:solidFill>
              <a:srgbClr val="FFDA16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40" name="Freeform 56"/>
            <p:cNvSpPr>
              <a:spLocks/>
            </p:cNvSpPr>
            <p:nvPr/>
          </p:nvSpPr>
          <p:spPr bwMode="auto">
            <a:xfrm>
              <a:off x="1579" y="1354"/>
              <a:ext cx="2238" cy="1657"/>
            </a:xfrm>
            <a:custGeom>
              <a:avLst/>
              <a:gdLst/>
              <a:ahLst/>
              <a:cxnLst>
                <a:cxn ang="0">
                  <a:pos x="2019" y="0"/>
                </a:cxn>
                <a:cxn ang="0">
                  <a:pos x="0" y="1292"/>
                </a:cxn>
                <a:cxn ang="0">
                  <a:pos x="218" y="1656"/>
                </a:cxn>
                <a:cxn ang="0">
                  <a:pos x="2237" y="347"/>
                </a:cxn>
                <a:cxn ang="0">
                  <a:pos x="2019" y="0"/>
                </a:cxn>
                <a:cxn ang="0">
                  <a:pos x="2019" y="0"/>
                </a:cxn>
              </a:cxnLst>
              <a:rect l="0" t="0" r="r" b="b"/>
              <a:pathLst>
                <a:path w="2238" h="1657">
                  <a:moveTo>
                    <a:pt x="2019" y="0"/>
                  </a:moveTo>
                  <a:lnTo>
                    <a:pt x="0" y="1292"/>
                  </a:lnTo>
                  <a:lnTo>
                    <a:pt x="218" y="1656"/>
                  </a:lnTo>
                  <a:lnTo>
                    <a:pt x="2237" y="347"/>
                  </a:lnTo>
                  <a:lnTo>
                    <a:pt x="2019" y="0"/>
                  </a:lnTo>
                  <a:lnTo>
                    <a:pt x="2019" y="0"/>
                  </a:lnTo>
                </a:path>
              </a:pathLst>
            </a:custGeom>
            <a:solidFill>
              <a:srgbClr val="FFDB1D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41" name="Freeform 57"/>
            <p:cNvSpPr>
              <a:spLocks/>
            </p:cNvSpPr>
            <p:nvPr/>
          </p:nvSpPr>
          <p:spPr bwMode="auto">
            <a:xfrm>
              <a:off x="1584" y="1360"/>
              <a:ext cx="2222" cy="1639"/>
            </a:xfrm>
            <a:custGeom>
              <a:avLst/>
              <a:gdLst/>
              <a:ahLst/>
              <a:cxnLst>
                <a:cxn ang="0">
                  <a:pos x="2014" y="0"/>
                </a:cxn>
                <a:cxn ang="0">
                  <a:pos x="0" y="1291"/>
                </a:cxn>
                <a:cxn ang="0">
                  <a:pos x="210" y="1638"/>
                </a:cxn>
                <a:cxn ang="0">
                  <a:pos x="2221" y="333"/>
                </a:cxn>
                <a:cxn ang="0">
                  <a:pos x="2014" y="0"/>
                </a:cxn>
                <a:cxn ang="0">
                  <a:pos x="2014" y="0"/>
                </a:cxn>
              </a:cxnLst>
              <a:rect l="0" t="0" r="r" b="b"/>
              <a:pathLst>
                <a:path w="2222" h="1639">
                  <a:moveTo>
                    <a:pt x="2014" y="0"/>
                  </a:moveTo>
                  <a:lnTo>
                    <a:pt x="0" y="1291"/>
                  </a:lnTo>
                  <a:lnTo>
                    <a:pt x="210" y="1638"/>
                  </a:lnTo>
                  <a:lnTo>
                    <a:pt x="2221" y="333"/>
                  </a:lnTo>
                  <a:lnTo>
                    <a:pt x="2014" y="0"/>
                  </a:lnTo>
                  <a:lnTo>
                    <a:pt x="2014" y="0"/>
                  </a:lnTo>
                </a:path>
              </a:pathLst>
            </a:custGeom>
            <a:solidFill>
              <a:srgbClr val="FFDD24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42" name="Freeform 58"/>
            <p:cNvSpPr>
              <a:spLocks/>
            </p:cNvSpPr>
            <p:nvPr/>
          </p:nvSpPr>
          <p:spPr bwMode="auto">
            <a:xfrm>
              <a:off x="1586" y="1367"/>
              <a:ext cx="2209" cy="1619"/>
            </a:xfrm>
            <a:custGeom>
              <a:avLst/>
              <a:gdLst/>
              <a:ahLst/>
              <a:cxnLst>
                <a:cxn ang="0">
                  <a:pos x="2012" y="0"/>
                </a:cxn>
                <a:cxn ang="0">
                  <a:pos x="0" y="1287"/>
                </a:cxn>
                <a:cxn ang="0">
                  <a:pos x="202" y="1618"/>
                </a:cxn>
                <a:cxn ang="0">
                  <a:pos x="2208" y="315"/>
                </a:cxn>
                <a:cxn ang="0">
                  <a:pos x="2012" y="0"/>
                </a:cxn>
                <a:cxn ang="0">
                  <a:pos x="2012" y="0"/>
                </a:cxn>
              </a:cxnLst>
              <a:rect l="0" t="0" r="r" b="b"/>
              <a:pathLst>
                <a:path w="2209" h="1619">
                  <a:moveTo>
                    <a:pt x="2012" y="0"/>
                  </a:moveTo>
                  <a:lnTo>
                    <a:pt x="0" y="1287"/>
                  </a:lnTo>
                  <a:lnTo>
                    <a:pt x="202" y="1618"/>
                  </a:lnTo>
                  <a:lnTo>
                    <a:pt x="2208" y="315"/>
                  </a:lnTo>
                  <a:lnTo>
                    <a:pt x="2012" y="0"/>
                  </a:lnTo>
                  <a:lnTo>
                    <a:pt x="2012" y="0"/>
                  </a:lnTo>
                </a:path>
              </a:pathLst>
            </a:custGeom>
            <a:solidFill>
              <a:srgbClr val="FFDE2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43" name="Freeform 59"/>
            <p:cNvSpPr>
              <a:spLocks/>
            </p:cNvSpPr>
            <p:nvPr/>
          </p:nvSpPr>
          <p:spPr bwMode="auto">
            <a:xfrm>
              <a:off x="1595" y="1378"/>
              <a:ext cx="2191" cy="1597"/>
            </a:xfrm>
            <a:custGeom>
              <a:avLst/>
              <a:gdLst/>
              <a:ahLst/>
              <a:cxnLst>
                <a:cxn ang="0">
                  <a:pos x="2001" y="0"/>
                </a:cxn>
                <a:cxn ang="0">
                  <a:pos x="0" y="1281"/>
                </a:cxn>
                <a:cxn ang="0">
                  <a:pos x="190" y="1596"/>
                </a:cxn>
                <a:cxn ang="0">
                  <a:pos x="2190" y="299"/>
                </a:cxn>
                <a:cxn ang="0">
                  <a:pos x="2001" y="0"/>
                </a:cxn>
                <a:cxn ang="0">
                  <a:pos x="2001" y="0"/>
                </a:cxn>
              </a:cxnLst>
              <a:rect l="0" t="0" r="r" b="b"/>
              <a:pathLst>
                <a:path w="2191" h="1597">
                  <a:moveTo>
                    <a:pt x="2001" y="0"/>
                  </a:moveTo>
                  <a:lnTo>
                    <a:pt x="0" y="1281"/>
                  </a:lnTo>
                  <a:lnTo>
                    <a:pt x="190" y="1596"/>
                  </a:lnTo>
                  <a:lnTo>
                    <a:pt x="2190" y="299"/>
                  </a:lnTo>
                  <a:lnTo>
                    <a:pt x="2001" y="0"/>
                  </a:lnTo>
                  <a:lnTo>
                    <a:pt x="2001" y="0"/>
                  </a:lnTo>
                </a:path>
              </a:pathLst>
            </a:custGeom>
            <a:solidFill>
              <a:srgbClr val="FFE033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44" name="Freeform 60"/>
            <p:cNvSpPr>
              <a:spLocks/>
            </p:cNvSpPr>
            <p:nvPr/>
          </p:nvSpPr>
          <p:spPr bwMode="auto">
            <a:xfrm>
              <a:off x="1598" y="1385"/>
              <a:ext cx="2176" cy="1575"/>
            </a:xfrm>
            <a:custGeom>
              <a:avLst/>
              <a:gdLst/>
              <a:ahLst/>
              <a:cxnLst>
                <a:cxn ang="0">
                  <a:pos x="1997" y="0"/>
                </a:cxn>
                <a:cxn ang="0">
                  <a:pos x="0" y="1277"/>
                </a:cxn>
                <a:cxn ang="0">
                  <a:pos x="181" y="1574"/>
                </a:cxn>
                <a:cxn ang="0">
                  <a:pos x="2175" y="282"/>
                </a:cxn>
                <a:cxn ang="0">
                  <a:pos x="1997" y="0"/>
                </a:cxn>
                <a:cxn ang="0">
                  <a:pos x="1997" y="0"/>
                </a:cxn>
              </a:cxnLst>
              <a:rect l="0" t="0" r="r" b="b"/>
              <a:pathLst>
                <a:path w="2176" h="1575">
                  <a:moveTo>
                    <a:pt x="1997" y="0"/>
                  </a:moveTo>
                  <a:lnTo>
                    <a:pt x="0" y="1277"/>
                  </a:lnTo>
                  <a:lnTo>
                    <a:pt x="181" y="1574"/>
                  </a:lnTo>
                  <a:lnTo>
                    <a:pt x="2175" y="282"/>
                  </a:lnTo>
                  <a:lnTo>
                    <a:pt x="1997" y="0"/>
                  </a:lnTo>
                  <a:lnTo>
                    <a:pt x="1997" y="0"/>
                  </a:lnTo>
                </a:path>
              </a:pathLst>
            </a:custGeom>
            <a:solidFill>
              <a:srgbClr val="FFE13A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45" name="Freeform 61"/>
            <p:cNvSpPr>
              <a:spLocks/>
            </p:cNvSpPr>
            <p:nvPr/>
          </p:nvSpPr>
          <p:spPr bwMode="auto">
            <a:xfrm>
              <a:off x="1601" y="1392"/>
              <a:ext cx="2163" cy="1557"/>
            </a:xfrm>
            <a:custGeom>
              <a:avLst/>
              <a:gdLst/>
              <a:ahLst/>
              <a:cxnLst>
                <a:cxn ang="0">
                  <a:pos x="1994" y="0"/>
                </a:cxn>
                <a:cxn ang="0">
                  <a:pos x="0" y="1275"/>
                </a:cxn>
                <a:cxn ang="0">
                  <a:pos x="172" y="1556"/>
                </a:cxn>
                <a:cxn ang="0">
                  <a:pos x="2162" y="269"/>
                </a:cxn>
                <a:cxn ang="0">
                  <a:pos x="1994" y="0"/>
                </a:cxn>
                <a:cxn ang="0">
                  <a:pos x="1994" y="0"/>
                </a:cxn>
              </a:cxnLst>
              <a:rect l="0" t="0" r="r" b="b"/>
              <a:pathLst>
                <a:path w="2163" h="1557">
                  <a:moveTo>
                    <a:pt x="1994" y="0"/>
                  </a:moveTo>
                  <a:lnTo>
                    <a:pt x="0" y="1275"/>
                  </a:lnTo>
                  <a:lnTo>
                    <a:pt x="172" y="1556"/>
                  </a:lnTo>
                  <a:lnTo>
                    <a:pt x="2162" y="269"/>
                  </a:lnTo>
                  <a:lnTo>
                    <a:pt x="1994" y="0"/>
                  </a:lnTo>
                  <a:lnTo>
                    <a:pt x="1994" y="0"/>
                  </a:lnTo>
                </a:path>
              </a:pathLst>
            </a:custGeom>
            <a:solidFill>
              <a:srgbClr val="FFE24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46" name="Freeform 62"/>
            <p:cNvSpPr>
              <a:spLocks/>
            </p:cNvSpPr>
            <p:nvPr/>
          </p:nvSpPr>
          <p:spPr bwMode="auto">
            <a:xfrm>
              <a:off x="1608" y="1401"/>
              <a:ext cx="2145" cy="1535"/>
            </a:xfrm>
            <a:custGeom>
              <a:avLst/>
              <a:gdLst/>
              <a:ahLst/>
              <a:cxnLst>
                <a:cxn ang="0">
                  <a:pos x="1987" y="0"/>
                </a:cxn>
                <a:cxn ang="0">
                  <a:pos x="0" y="1271"/>
                </a:cxn>
                <a:cxn ang="0">
                  <a:pos x="161" y="1534"/>
                </a:cxn>
                <a:cxn ang="0">
                  <a:pos x="2144" y="251"/>
                </a:cxn>
                <a:cxn ang="0">
                  <a:pos x="1987" y="0"/>
                </a:cxn>
                <a:cxn ang="0">
                  <a:pos x="1987" y="0"/>
                </a:cxn>
              </a:cxnLst>
              <a:rect l="0" t="0" r="r" b="b"/>
              <a:pathLst>
                <a:path w="2145" h="1535">
                  <a:moveTo>
                    <a:pt x="1987" y="0"/>
                  </a:moveTo>
                  <a:lnTo>
                    <a:pt x="0" y="1271"/>
                  </a:lnTo>
                  <a:lnTo>
                    <a:pt x="161" y="1534"/>
                  </a:lnTo>
                  <a:lnTo>
                    <a:pt x="2144" y="251"/>
                  </a:lnTo>
                  <a:lnTo>
                    <a:pt x="1987" y="0"/>
                  </a:lnTo>
                  <a:lnTo>
                    <a:pt x="1987" y="0"/>
                  </a:lnTo>
                </a:path>
              </a:pathLst>
            </a:custGeom>
            <a:solidFill>
              <a:srgbClr val="FFE44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47" name="Freeform 63"/>
            <p:cNvSpPr>
              <a:spLocks/>
            </p:cNvSpPr>
            <p:nvPr/>
          </p:nvSpPr>
          <p:spPr bwMode="auto">
            <a:xfrm>
              <a:off x="1612" y="1408"/>
              <a:ext cx="2130" cy="1516"/>
            </a:xfrm>
            <a:custGeom>
              <a:avLst/>
              <a:gdLst/>
              <a:ahLst/>
              <a:cxnLst>
                <a:cxn ang="0">
                  <a:pos x="1981" y="0"/>
                </a:cxn>
                <a:cxn ang="0">
                  <a:pos x="0" y="1265"/>
                </a:cxn>
                <a:cxn ang="0">
                  <a:pos x="154" y="1515"/>
                </a:cxn>
                <a:cxn ang="0">
                  <a:pos x="2129" y="236"/>
                </a:cxn>
                <a:cxn ang="0">
                  <a:pos x="1981" y="0"/>
                </a:cxn>
                <a:cxn ang="0">
                  <a:pos x="1981" y="0"/>
                </a:cxn>
              </a:cxnLst>
              <a:rect l="0" t="0" r="r" b="b"/>
              <a:pathLst>
                <a:path w="2130" h="1516">
                  <a:moveTo>
                    <a:pt x="1981" y="0"/>
                  </a:moveTo>
                  <a:lnTo>
                    <a:pt x="0" y="1265"/>
                  </a:lnTo>
                  <a:lnTo>
                    <a:pt x="154" y="1515"/>
                  </a:lnTo>
                  <a:lnTo>
                    <a:pt x="2129" y="236"/>
                  </a:lnTo>
                  <a:lnTo>
                    <a:pt x="1981" y="0"/>
                  </a:lnTo>
                  <a:lnTo>
                    <a:pt x="1981" y="0"/>
                  </a:lnTo>
                </a:path>
              </a:pathLst>
            </a:custGeom>
            <a:solidFill>
              <a:srgbClr val="FFE55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48" name="Freeform 64"/>
            <p:cNvSpPr>
              <a:spLocks/>
            </p:cNvSpPr>
            <p:nvPr/>
          </p:nvSpPr>
          <p:spPr bwMode="auto">
            <a:xfrm>
              <a:off x="1619" y="1416"/>
              <a:ext cx="2113" cy="1496"/>
            </a:xfrm>
            <a:custGeom>
              <a:avLst/>
              <a:gdLst/>
              <a:ahLst/>
              <a:cxnLst>
                <a:cxn ang="0">
                  <a:pos x="1974" y="0"/>
                </a:cxn>
                <a:cxn ang="0">
                  <a:pos x="0" y="1261"/>
                </a:cxn>
                <a:cxn ang="0">
                  <a:pos x="143" y="1495"/>
                </a:cxn>
                <a:cxn ang="0">
                  <a:pos x="2112" y="218"/>
                </a:cxn>
                <a:cxn ang="0">
                  <a:pos x="1974" y="0"/>
                </a:cxn>
                <a:cxn ang="0">
                  <a:pos x="1974" y="0"/>
                </a:cxn>
              </a:cxnLst>
              <a:rect l="0" t="0" r="r" b="b"/>
              <a:pathLst>
                <a:path w="2113" h="1496">
                  <a:moveTo>
                    <a:pt x="1974" y="0"/>
                  </a:moveTo>
                  <a:lnTo>
                    <a:pt x="0" y="1261"/>
                  </a:lnTo>
                  <a:lnTo>
                    <a:pt x="143" y="1495"/>
                  </a:lnTo>
                  <a:lnTo>
                    <a:pt x="2112" y="218"/>
                  </a:lnTo>
                  <a:lnTo>
                    <a:pt x="1974" y="0"/>
                  </a:lnTo>
                  <a:lnTo>
                    <a:pt x="1974" y="0"/>
                  </a:lnTo>
                </a:path>
              </a:pathLst>
            </a:custGeom>
            <a:solidFill>
              <a:srgbClr val="FFE757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49" name="Freeform 65"/>
            <p:cNvSpPr>
              <a:spLocks/>
            </p:cNvSpPr>
            <p:nvPr/>
          </p:nvSpPr>
          <p:spPr bwMode="auto">
            <a:xfrm>
              <a:off x="1622" y="1425"/>
              <a:ext cx="2098" cy="1475"/>
            </a:xfrm>
            <a:custGeom>
              <a:avLst/>
              <a:gdLst/>
              <a:ahLst/>
              <a:cxnLst>
                <a:cxn ang="0">
                  <a:pos x="1970" y="0"/>
                </a:cxn>
                <a:cxn ang="0">
                  <a:pos x="0" y="1256"/>
                </a:cxn>
                <a:cxn ang="0">
                  <a:pos x="135" y="1474"/>
                </a:cxn>
                <a:cxn ang="0">
                  <a:pos x="2097" y="202"/>
                </a:cxn>
                <a:cxn ang="0">
                  <a:pos x="1970" y="0"/>
                </a:cxn>
                <a:cxn ang="0">
                  <a:pos x="1970" y="0"/>
                </a:cxn>
              </a:cxnLst>
              <a:rect l="0" t="0" r="r" b="b"/>
              <a:pathLst>
                <a:path w="2098" h="1475">
                  <a:moveTo>
                    <a:pt x="1970" y="0"/>
                  </a:moveTo>
                  <a:lnTo>
                    <a:pt x="0" y="1256"/>
                  </a:lnTo>
                  <a:lnTo>
                    <a:pt x="135" y="1474"/>
                  </a:lnTo>
                  <a:lnTo>
                    <a:pt x="2097" y="202"/>
                  </a:lnTo>
                  <a:lnTo>
                    <a:pt x="1970" y="0"/>
                  </a:lnTo>
                  <a:lnTo>
                    <a:pt x="1970" y="0"/>
                  </a:lnTo>
                </a:path>
              </a:pathLst>
            </a:custGeom>
            <a:solidFill>
              <a:srgbClr val="FFE85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50" name="Freeform 66"/>
            <p:cNvSpPr>
              <a:spLocks/>
            </p:cNvSpPr>
            <p:nvPr/>
          </p:nvSpPr>
          <p:spPr bwMode="auto">
            <a:xfrm>
              <a:off x="1629" y="1433"/>
              <a:ext cx="2083" cy="1454"/>
            </a:xfrm>
            <a:custGeom>
              <a:avLst/>
              <a:gdLst/>
              <a:ahLst/>
              <a:cxnLst>
                <a:cxn ang="0">
                  <a:pos x="1965" y="0"/>
                </a:cxn>
                <a:cxn ang="0">
                  <a:pos x="0" y="1252"/>
                </a:cxn>
                <a:cxn ang="0">
                  <a:pos x="126" y="1453"/>
                </a:cxn>
                <a:cxn ang="0">
                  <a:pos x="2082" y="185"/>
                </a:cxn>
                <a:cxn ang="0">
                  <a:pos x="1965" y="0"/>
                </a:cxn>
                <a:cxn ang="0">
                  <a:pos x="1965" y="0"/>
                </a:cxn>
              </a:cxnLst>
              <a:rect l="0" t="0" r="r" b="b"/>
              <a:pathLst>
                <a:path w="2083" h="1454">
                  <a:moveTo>
                    <a:pt x="1965" y="0"/>
                  </a:moveTo>
                  <a:lnTo>
                    <a:pt x="0" y="1252"/>
                  </a:lnTo>
                  <a:lnTo>
                    <a:pt x="126" y="1453"/>
                  </a:lnTo>
                  <a:lnTo>
                    <a:pt x="2082" y="185"/>
                  </a:lnTo>
                  <a:lnTo>
                    <a:pt x="1965" y="0"/>
                  </a:lnTo>
                  <a:lnTo>
                    <a:pt x="1965" y="0"/>
                  </a:lnTo>
                </a:path>
              </a:pathLst>
            </a:custGeom>
            <a:solidFill>
              <a:srgbClr val="FFEA65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51" name="Freeform 67"/>
            <p:cNvSpPr>
              <a:spLocks/>
            </p:cNvSpPr>
            <p:nvPr/>
          </p:nvSpPr>
          <p:spPr bwMode="auto">
            <a:xfrm>
              <a:off x="1632" y="1440"/>
              <a:ext cx="2068" cy="1435"/>
            </a:xfrm>
            <a:custGeom>
              <a:avLst/>
              <a:gdLst/>
              <a:ahLst/>
              <a:cxnLst>
                <a:cxn ang="0">
                  <a:pos x="1961" y="0"/>
                </a:cxn>
                <a:cxn ang="0">
                  <a:pos x="0" y="1250"/>
                </a:cxn>
                <a:cxn ang="0">
                  <a:pos x="115" y="1434"/>
                </a:cxn>
                <a:cxn ang="0">
                  <a:pos x="2067" y="172"/>
                </a:cxn>
                <a:cxn ang="0">
                  <a:pos x="1961" y="0"/>
                </a:cxn>
                <a:cxn ang="0">
                  <a:pos x="1961" y="0"/>
                </a:cxn>
              </a:cxnLst>
              <a:rect l="0" t="0" r="r" b="b"/>
              <a:pathLst>
                <a:path w="2068" h="1435">
                  <a:moveTo>
                    <a:pt x="1961" y="0"/>
                  </a:moveTo>
                  <a:lnTo>
                    <a:pt x="0" y="1250"/>
                  </a:lnTo>
                  <a:lnTo>
                    <a:pt x="115" y="1434"/>
                  </a:lnTo>
                  <a:lnTo>
                    <a:pt x="2067" y="172"/>
                  </a:lnTo>
                  <a:lnTo>
                    <a:pt x="1961" y="0"/>
                  </a:lnTo>
                  <a:lnTo>
                    <a:pt x="1961" y="0"/>
                  </a:lnTo>
                </a:path>
              </a:pathLst>
            </a:custGeom>
            <a:solidFill>
              <a:srgbClr val="FFEB6D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52" name="Freeform 68"/>
            <p:cNvSpPr>
              <a:spLocks/>
            </p:cNvSpPr>
            <p:nvPr/>
          </p:nvSpPr>
          <p:spPr bwMode="auto">
            <a:xfrm>
              <a:off x="1638" y="1447"/>
              <a:ext cx="2052" cy="1415"/>
            </a:xfrm>
            <a:custGeom>
              <a:avLst/>
              <a:gdLst/>
              <a:ahLst/>
              <a:cxnLst>
                <a:cxn ang="0">
                  <a:pos x="1955" y="0"/>
                </a:cxn>
                <a:cxn ang="0">
                  <a:pos x="0" y="1247"/>
                </a:cxn>
                <a:cxn ang="0">
                  <a:pos x="105" y="1414"/>
                </a:cxn>
                <a:cxn ang="0">
                  <a:pos x="2051" y="155"/>
                </a:cxn>
                <a:cxn ang="0">
                  <a:pos x="1955" y="0"/>
                </a:cxn>
                <a:cxn ang="0">
                  <a:pos x="1955" y="0"/>
                </a:cxn>
              </a:cxnLst>
              <a:rect l="0" t="0" r="r" b="b"/>
              <a:pathLst>
                <a:path w="2052" h="1415">
                  <a:moveTo>
                    <a:pt x="1955" y="0"/>
                  </a:moveTo>
                  <a:lnTo>
                    <a:pt x="0" y="1247"/>
                  </a:lnTo>
                  <a:lnTo>
                    <a:pt x="105" y="1414"/>
                  </a:lnTo>
                  <a:lnTo>
                    <a:pt x="2051" y="155"/>
                  </a:lnTo>
                  <a:lnTo>
                    <a:pt x="1955" y="0"/>
                  </a:lnTo>
                  <a:lnTo>
                    <a:pt x="1955" y="0"/>
                  </a:lnTo>
                </a:path>
              </a:pathLst>
            </a:custGeom>
            <a:solidFill>
              <a:srgbClr val="FFED74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53" name="Freeform 69"/>
            <p:cNvSpPr>
              <a:spLocks/>
            </p:cNvSpPr>
            <p:nvPr/>
          </p:nvSpPr>
          <p:spPr bwMode="auto">
            <a:xfrm>
              <a:off x="1643" y="1457"/>
              <a:ext cx="2037" cy="1392"/>
            </a:xfrm>
            <a:custGeom>
              <a:avLst/>
              <a:gdLst/>
              <a:ahLst/>
              <a:cxnLst>
                <a:cxn ang="0">
                  <a:pos x="1949" y="0"/>
                </a:cxn>
                <a:cxn ang="0">
                  <a:pos x="0" y="1241"/>
                </a:cxn>
                <a:cxn ang="0">
                  <a:pos x="96" y="1391"/>
                </a:cxn>
                <a:cxn ang="0">
                  <a:pos x="2036" y="138"/>
                </a:cxn>
                <a:cxn ang="0">
                  <a:pos x="1949" y="0"/>
                </a:cxn>
                <a:cxn ang="0">
                  <a:pos x="1949" y="0"/>
                </a:cxn>
              </a:cxnLst>
              <a:rect l="0" t="0" r="r" b="b"/>
              <a:pathLst>
                <a:path w="2037" h="1392">
                  <a:moveTo>
                    <a:pt x="1949" y="0"/>
                  </a:moveTo>
                  <a:lnTo>
                    <a:pt x="0" y="1241"/>
                  </a:lnTo>
                  <a:lnTo>
                    <a:pt x="96" y="1391"/>
                  </a:lnTo>
                  <a:lnTo>
                    <a:pt x="2036" y="138"/>
                  </a:lnTo>
                  <a:lnTo>
                    <a:pt x="1949" y="0"/>
                  </a:lnTo>
                  <a:lnTo>
                    <a:pt x="1949" y="0"/>
                  </a:lnTo>
                </a:path>
              </a:pathLst>
            </a:custGeom>
            <a:solidFill>
              <a:srgbClr val="FFEE7B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54" name="Freeform 70"/>
            <p:cNvSpPr>
              <a:spLocks/>
            </p:cNvSpPr>
            <p:nvPr/>
          </p:nvSpPr>
          <p:spPr bwMode="auto">
            <a:xfrm>
              <a:off x="1646" y="1465"/>
              <a:ext cx="2022" cy="1371"/>
            </a:xfrm>
            <a:custGeom>
              <a:avLst/>
              <a:gdLst/>
              <a:ahLst/>
              <a:cxnLst>
                <a:cxn ang="0">
                  <a:pos x="1945" y="0"/>
                </a:cxn>
                <a:cxn ang="0">
                  <a:pos x="0" y="1238"/>
                </a:cxn>
                <a:cxn ang="0">
                  <a:pos x="88" y="1370"/>
                </a:cxn>
                <a:cxn ang="0">
                  <a:pos x="2021" y="122"/>
                </a:cxn>
                <a:cxn ang="0">
                  <a:pos x="1945" y="0"/>
                </a:cxn>
                <a:cxn ang="0">
                  <a:pos x="1945" y="0"/>
                </a:cxn>
              </a:cxnLst>
              <a:rect l="0" t="0" r="r" b="b"/>
              <a:pathLst>
                <a:path w="2022" h="1371">
                  <a:moveTo>
                    <a:pt x="1945" y="0"/>
                  </a:moveTo>
                  <a:lnTo>
                    <a:pt x="0" y="1238"/>
                  </a:lnTo>
                  <a:lnTo>
                    <a:pt x="88" y="1370"/>
                  </a:lnTo>
                  <a:lnTo>
                    <a:pt x="2021" y="122"/>
                  </a:lnTo>
                  <a:lnTo>
                    <a:pt x="1945" y="0"/>
                  </a:lnTo>
                  <a:lnTo>
                    <a:pt x="1945" y="0"/>
                  </a:lnTo>
                </a:path>
              </a:pathLst>
            </a:custGeom>
            <a:solidFill>
              <a:srgbClr val="FFF08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55" name="Freeform 71"/>
            <p:cNvSpPr>
              <a:spLocks/>
            </p:cNvSpPr>
            <p:nvPr/>
          </p:nvSpPr>
          <p:spPr bwMode="auto">
            <a:xfrm>
              <a:off x="1653" y="1474"/>
              <a:ext cx="2005" cy="1350"/>
            </a:xfrm>
            <a:custGeom>
              <a:avLst/>
              <a:gdLst/>
              <a:ahLst/>
              <a:cxnLst>
                <a:cxn ang="0">
                  <a:pos x="1938" y="0"/>
                </a:cxn>
                <a:cxn ang="0">
                  <a:pos x="0" y="1232"/>
                </a:cxn>
                <a:cxn ang="0">
                  <a:pos x="78" y="1349"/>
                </a:cxn>
                <a:cxn ang="0">
                  <a:pos x="2004" y="106"/>
                </a:cxn>
                <a:cxn ang="0">
                  <a:pos x="1938" y="0"/>
                </a:cxn>
                <a:cxn ang="0">
                  <a:pos x="1938" y="0"/>
                </a:cxn>
              </a:cxnLst>
              <a:rect l="0" t="0" r="r" b="b"/>
              <a:pathLst>
                <a:path w="2005" h="1350">
                  <a:moveTo>
                    <a:pt x="1938" y="0"/>
                  </a:moveTo>
                  <a:lnTo>
                    <a:pt x="0" y="1232"/>
                  </a:lnTo>
                  <a:lnTo>
                    <a:pt x="78" y="1349"/>
                  </a:lnTo>
                  <a:lnTo>
                    <a:pt x="2004" y="106"/>
                  </a:lnTo>
                  <a:lnTo>
                    <a:pt x="1938" y="0"/>
                  </a:lnTo>
                  <a:lnTo>
                    <a:pt x="1938" y="0"/>
                  </a:lnTo>
                </a:path>
              </a:pathLst>
            </a:custGeom>
            <a:solidFill>
              <a:srgbClr val="FFF18A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56" name="Freeform 72"/>
            <p:cNvSpPr>
              <a:spLocks/>
            </p:cNvSpPr>
            <p:nvPr/>
          </p:nvSpPr>
          <p:spPr bwMode="auto">
            <a:xfrm>
              <a:off x="1656" y="1481"/>
              <a:ext cx="1990" cy="1330"/>
            </a:xfrm>
            <a:custGeom>
              <a:avLst/>
              <a:gdLst/>
              <a:ahLst/>
              <a:cxnLst>
                <a:cxn ang="0">
                  <a:pos x="1933" y="0"/>
                </a:cxn>
                <a:cxn ang="0">
                  <a:pos x="0" y="1229"/>
                </a:cxn>
                <a:cxn ang="0">
                  <a:pos x="69" y="1329"/>
                </a:cxn>
                <a:cxn ang="0">
                  <a:pos x="1989" y="91"/>
                </a:cxn>
                <a:cxn ang="0">
                  <a:pos x="1933" y="0"/>
                </a:cxn>
                <a:cxn ang="0">
                  <a:pos x="1933" y="0"/>
                </a:cxn>
              </a:cxnLst>
              <a:rect l="0" t="0" r="r" b="b"/>
              <a:pathLst>
                <a:path w="1990" h="1330">
                  <a:moveTo>
                    <a:pt x="1933" y="0"/>
                  </a:moveTo>
                  <a:lnTo>
                    <a:pt x="0" y="1229"/>
                  </a:lnTo>
                  <a:lnTo>
                    <a:pt x="69" y="1329"/>
                  </a:lnTo>
                  <a:lnTo>
                    <a:pt x="1989" y="91"/>
                  </a:lnTo>
                  <a:lnTo>
                    <a:pt x="1933" y="0"/>
                  </a:lnTo>
                  <a:lnTo>
                    <a:pt x="1933" y="0"/>
                  </a:lnTo>
                </a:path>
              </a:pathLst>
            </a:custGeom>
            <a:solidFill>
              <a:srgbClr val="FFF29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57" name="Freeform 73"/>
            <p:cNvSpPr>
              <a:spLocks/>
            </p:cNvSpPr>
            <p:nvPr/>
          </p:nvSpPr>
          <p:spPr bwMode="auto">
            <a:xfrm>
              <a:off x="1660" y="1489"/>
              <a:ext cx="1976" cy="1311"/>
            </a:xfrm>
            <a:custGeom>
              <a:avLst/>
              <a:gdLst/>
              <a:ahLst/>
              <a:cxnLst>
                <a:cxn ang="0">
                  <a:pos x="1928" y="0"/>
                </a:cxn>
                <a:cxn ang="0">
                  <a:pos x="0" y="1227"/>
                </a:cxn>
                <a:cxn ang="0">
                  <a:pos x="61" y="1310"/>
                </a:cxn>
                <a:cxn ang="0">
                  <a:pos x="1975" y="75"/>
                </a:cxn>
                <a:cxn ang="0">
                  <a:pos x="1928" y="0"/>
                </a:cxn>
                <a:cxn ang="0">
                  <a:pos x="1928" y="0"/>
                </a:cxn>
              </a:cxnLst>
              <a:rect l="0" t="0" r="r" b="b"/>
              <a:pathLst>
                <a:path w="1976" h="1311">
                  <a:moveTo>
                    <a:pt x="1928" y="0"/>
                  </a:moveTo>
                  <a:lnTo>
                    <a:pt x="0" y="1227"/>
                  </a:lnTo>
                  <a:lnTo>
                    <a:pt x="61" y="1310"/>
                  </a:lnTo>
                  <a:lnTo>
                    <a:pt x="1975" y="75"/>
                  </a:lnTo>
                  <a:lnTo>
                    <a:pt x="1928" y="0"/>
                  </a:lnTo>
                  <a:lnTo>
                    <a:pt x="1928" y="0"/>
                  </a:lnTo>
                </a:path>
              </a:pathLst>
            </a:custGeom>
            <a:solidFill>
              <a:srgbClr val="FFF49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58" name="Freeform 74"/>
            <p:cNvSpPr>
              <a:spLocks/>
            </p:cNvSpPr>
            <p:nvPr/>
          </p:nvSpPr>
          <p:spPr bwMode="auto">
            <a:xfrm>
              <a:off x="1665" y="1498"/>
              <a:ext cx="1961" cy="1289"/>
            </a:xfrm>
            <a:custGeom>
              <a:avLst/>
              <a:gdLst/>
              <a:ahLst/>
              <a:cxnLst>
                <a:cxn ang="0">
                  <a:pos x="1924" y="0"/>
                </a:cxn>
                <a:cxn ang="0">
                  <a:pos x="0" y="1223"/>
                </a:cxn>
                <a:cxn ang="0">
                  <a:pos x="52" y="1288"/>
                </a:cxn>
                <a:cxn ang="0">
                  <a:pos x="1960" y="58"/>
                </a:cxn>
                <a:cxn ang="0">
                  <a:pos x="1924" y="0"/>
                </a:cxn>
                <a:cxn ang="0">
                  <a:pos x="1924" y="0"/>
                </a:cxn>
              </a:cxnLst>
              <a:rect l="0" t="0" r="r" b="b"/>
              <a:pathLst>
                <a:path w="1961" h="1289">
                  <a:moveTo>
                    <a:pt x="1924" y="0"/>
                  </a:moveTo>
                  <a:lnTo>
                    <a:pt x="0" y="1223"/>
                  </a:lnTo>
                  <a:lnTo>
                    <a:pt x="52" y="1288"/>
                  </a:lnTo>
                  <a:lnTo>
                    <a:pt x="1960" y="58"/>
                  </a:lnTo>
                  <a:lnTo>
                    <a:pt x="1924" y="0"/>
                  </a:lnTo>
                  <a:lnTo>
                    <a:pt x="1924" y="0"/>
                  </a:lnTo>
                </a:path>
              </a:pathLst>
            </a:custGeom>
            <a:solidFill>
              <a:srgbClr val="FFF59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59" name="Freeform 75"/>
            <p:cNvSpPr>
              <a:spLocks/>
            </p:cNvSpPr>
            <p:nvPr/>
          </p:nvSpPr>
          <p:spPr bwMode="auto">
            <a:xfrm>
              <a:off x="1672" y="1506"/>
              <a:ext cx="1945" cy="1270"/>
            </a:xfrm>
            <a:custGeom>
              <a:avLst/>
              <a:gdLst/>
              <a:ahLst/>
              <a:cxnLst>
                <a:cxn ang="0">
                  <a:pos x="1917" y="0"/>
                </a:cxn>
                <a:cxn ang="0">
                  <a:pos x="0" y="1218"/>
                </a:cxn>
                <a:cxn ang="0">
                  <a:pos x="41" y="1269"/>
                </a:cxn>
                <a:cxn ang="0">
                  <a:pos x="1944" y="41"/>
                </a:cxn>
                <a:cxn ang="0">
                  <a:pos x="1917" y="0"/>
                </a:cxn>
                <a:cxn ang="0">
                  <a:pos x="1917" y="0"/>
                </a:cxn>
              </a:cxnLst>
              <a:rect l="0" t="0" r="r" b="b"/>
              <a:pathLst>
                <a:path w="1945" h="1270">
                  <a:moveTo>
                    <a:pt x="1917" y="0"/>
                  </a:moveTo>
                  <a:lnTo>
                    <a:pt x="0" y="1218"/>
                  </a:lnTo>
                  <a:lnTo>
                    <a:pt x="41" y="1269"/>
                  </a:lnTo>
                  <a:lnTo>
                    <a:pt x="1944" y="41"/>
                  </a:lnTo>
                  <a:lnTo>
                    <a:pt x="1917" y="0"/>
                  </a:lnTo>
                  <a:lnTo>
                    <a:pt x="1917" y="0"/>
                  </a:lnTo>
                </a:path>
              </a:pathLst>
            </a:custGeom>
            <a:solidFill>
              <a:srgbClr val="FFF7A7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60" name="Freeform 76"/>
            <p:cNvSpPr>
              <a:spLocks/>
            </p:cNvSpPr>
            <p:nvPr/>
          </p:nvSpPr>
          <p:spPr bwMode="auto">
            <a:xfrm>
              <a:off x="1826" y="1782"/>
              <a:ext cx="2134" cy="1403"/>
            </a:xfrm>
            <a:custGeom>
              <a:avLst/>
              <a:gdLst/>
              <a:ahLst/>
              <a:cxnLst>
                <a:cxn ang="0">
                  <a:pos x="16" y="1338"/>
                </a:cxn>
                <a:cxn ang="0">
                  <a:pos x="8" y="1347"/>
                </a:cxn>
                <a:cxn ang="0">
                  <a:pos x="2" y="1355"/>
                </a:cxn>
                <a:cxn ang="0">
                  <a:pos x="0" y="1365"/>
                </a:cxn>
                <a:cxn ang="0">
                  <a:pos x="2" y="1376"/>
                </a:cxn>
                <a:cxn ang="0">
                  <a:pos x="6" y="1385"/>
                </a:cxn>
                <a:cxn ang="0">
                  <a:pos x="6" y="1385"/>
                </a:cxn>
                <a:cxn ang="0">
                  <a:pos x="12" y="1393"/>
                </a:cxn>
                <a:cxn ang="0">
                  <a:pos x="23" y="1399"/>
                </a:cxn>
                <a:cxn ang="0">
                  <a:pos x="31" y="1402"/>
                </a:cxn>
                <a:cxn ang="0">
                  <a:pos x="44" y="1399"/>
                </a:cxn>
                <a:cxn ang="0">
                  <a:pos x="55" y="1395"/>
                </a:cxn>
                <a:cxn ang="0">
                  <a:pos x="2115" y="61"/>
                </a:cxn>
                <a:cxn ang="0">
                  <a:pos x="2115" y="61"/>
                </a:cxn>
                <a:cxn ang="0">
                  <a:pos x="2124" y="54"/>
                </a:cxn>
                <a:cxn ang="0">
                  <a:pos x="2128" y="46"/>
                </a:cxn>
                <a:cxn ang="0">
                  <a:pos x="2133" y="36"/>
                </a:cxn>
                <a:cxn ang="0">
                  <a:pos x="2130" y="25"/>
                </a:cxn>
                <a:cxn ang="0">
                  <a:pos x="2126" y="15"/>
                </a:cxn>
                <a:cxn ang="0">
                  <a:pos x="2126" y="15"/>
                </a:cxn>
                <a:cxn ang="0">
                  <a:pos x="2119" y="6"/>
                </a:cxn>
                <a:cxn ang="0">
                  <a:pos x="2109" y="2"/>
                </a:cxn>
                <a:cxn ang="0">
                  <a:pos x="2098" y="0"/>
                </a:cxn>
                <a:cxn ang="0">
                  <a:pos x="2090" y="0"/>
                </a:cxn>
                <a:cxn ang="0">
                  <a:pos x="2080" y="4"/>
                </a:cxn>
                <a:cxn ang="0">
                  <a:pos x="16" y="1338"/>
                </a:cxn>
                <a:cxn ang="0">
                  <a:pos x="16" y="1338"/>
                </a:cxn>
              </a:cxnLst>
              <a:rect l="0" t="0" r="r" b="b"/>
              <a:pathLst>
                <a:path w="2134" h="1403">
                  <a:moveTo>
                    <a:pt x="16" y="1338"/>
                  </a:moveTo>
                  <a:lnTo>
                    <a:pt x="8" y="1347"/>
                  </a:lnTo>
                  <a:lnTo>
                    <a:pt x="2" y="1355"/>
                  </a:lnTo>
                  <a:lnTo>
                    <a:pt x="0" y="1365"/>
                  </a:lnTo>
                  <a:lnTo>
                    <a:pt x="2" y="1376"/>
                  </a:lnTo>
                  <a:lnTo>
                    <a:pt x="6" y="1385"/>
                  </a:lnTo>
                  <a:lnTo>
                    <a:pt x="6" y="1385"/>
                  </a:lnTo>
                  <a:lnTo>
                    <a:pt x="12" y="1393"/>
                  </a:lnTo>
                  <a:lnTo>
                    <a:pt x="23" y="1399"/>
                  </a:lnTo>
                  <a:lnTo>
                    <a:pt x="31" y="1402"/>
                  </a:lnTo>
                  <a:lnTo>
                    <a:pt x="44" y="1399"/>
                  </a:lnTo>
                  <a:lnTo>
                    <a:pt x="55" y="1395"/>
                  </a:lnTo>
                  <a:lnTo>
                    <a:pt x="2115" y="61"/>
                  </a:lnTo>
                  <a:lnTo>
                    <a:pt x="2115" y="61"/>
                  </a:lnTo>
                  <a:lnTo>
                    <a:pt x="2124" y="54"/>
                  </a:lnTo>
                  <a:lnTo>
                    <a:pt x="2128" y="46"/>
                  </a:lnTo>
                  <a:lnTo>
                    <a:pt x="2133" y="36"/>
                  </a:lnTo>
                  <a:lnTo>
                    <a:pt x="2130" y="25"/>
                  </a:lnTo>
                  <a:lnTo>
                    <a:pt x="2126" y="15"/>
                  </a:lnTo>
                  <a:lnTo>
                    <a:pt x="2126" y="15"/>
                  </a:lnTo>
                  <a:lnTo>
                    <a:pt x="2119" y="6"/>
                  </a:lnTo>
                  <a:lnTo>
                    <a:pt x="2109" y="2"/>
                  </a:lnTo>
                  <a:lnTo>
                    <a:pt x="2098" y="0"/>
                  </a:lnTo>
                  <a:lnTo>
                    <a:pt x="2090" y="0"/>
                  </a:lnTo>
                  <a:lnTo>
                    <a:pt x="2080" y="4"/>
                  </a:lnTo>
                  <a:lnTo>
                    <a:pt x="16" y="1338"/>
                  </a:lnTo>
                  <a:lnTo>
                    <a:pt x="16" y="133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61" name="Freeform 77"/>
            <p:cNvSpPr>
              <a:spLocks/>
            </p:cNvSpPr>
            <p:nvPr/>
          </p:nvSpPr>
          <p:spPr bwMode="auto">
            <a:xfrm>
              <a:off x="1789" y="1727"/>
              <a:ext cx="2130" cy="1401"/>
            </a:xfrm>
            <a:custGeom>
              <a:avLst/>
              <a:gdLst/>
              <a:ahLst/>
              <a:cxnLst>
                <a:cxn ang="0">
                  <a:pos x="17" y="1337"/>
                </a:cxn>
                <a:cxn ang="0">
                  <a:pos x="8" y="1345"/>
                </a:cxn>
                <a:cxn ang="0">
                  <a:pos x="2" y="1353"/>
                </a:cxn>
                <a:cxn ang="0">
                  <a:pos x="0" y="1364"/>
                </a:cxn>
                <a:cxn ang="0">
                  <a:pos x="0" y="1374"/>
                </a:cxn>
                <a:cxn ang="0">
                  <a:pos x="6" y="1385"/>
                </a:cxn>
                <a:cxn ang="0">
                  <a:pos x="6" y="1385"/>
                </a:cxn>
                <a:cxn ang="0">
                  <a:pos x="13" y="1393"/>
                </a:cxn>
                <a:cxn ang="0">
                  <a:pos x="20" y="1397"/>
                </a:cxn>
                <a:cxn ang="0">
                  <a:pos x="31" y="1400"/>
                </a:cxn>
                <a:cxn ang="0">
                  <a:pos x="42" y="1400"/>
                </a:cxn>
                <a:cxn ang="0">
                  <a:pos x="52" y="1395"/>
                </a:cxn>
                <a:cxn ang="0">
                  <a:pos x="2114" y="63"/>
                </a:cxn>
                <a:cxn ang="0">
                  <a:pos x="2114" y="63"/>
                </a:cxn>
                <a:cxn ang="0">
                  <a:pos x="2123" y="54"/>
                </a:cxn>
                <a:cxn ang="0">
                  <a:pos x="2126" y="47"/>
                </a:cxn>
                <a:cxn ang="0">
                  <a:pos x="2129" y="36"/>
                </a:cxn>
                <a:cxn ang="0">
                  <a:pos x="2126" y="25"/>
                </a:cxn>
                <a:cxn ang="0">
                  <a:pos x="2123" y="15"/>
                </a:cxn>
                <a:cxn ang="0">
                  <a:pos x="2123" y="15"/>
                </a:cxn>
                <a:cxn ang="0">
                  <a:pos x="2116" y="6"/>
                </a:cxn>
                <a:cxn ang="0">
                  <a:pos x="2105" y="2"/>
                </a:cxn>
                <a:cxn ang="0">
                  <a:pos x="2098" y="0"/>
                </a:cxn>
                <a:cxn ang="0">
                  <a:pos x="2087" y="0"/>
                </a:cxn>
                <a:cxn ang="0">
                  <a:pos x="2077" y="4"/>
                </a:cxn>
                <a:cxn ang="0">
                  <a:pos x="17" y="1337"/>
                </a:cxn>
                <a:cxn ang="0">
                  <a:pos x="17" y="1337"/>
                </a:cxn>
              </a:cxnLst>
              <a:rect l="0" t="0" r="r" b="b"/>
              <a:pathLst>
                <a:path w="2130" h="1401">
                  <a:moveTo>
                    <a:pt x="17" y="1337"/>
                  </a:moveTo>
                  <a:lnTo>
                    <a:pt x="8" y="1345"/>
                  </a:lnTo>
                  <a:lnTo>
                    <a:pt x="2" y="1353"/>
                  </a:lnTo>
                  <a:lnTo>
                    <a:pt x="0" y="1364"/>
                  </a:lnTo>
                  <a:lnTo>
                    <a:pt x="0" y="1374"/>
                  </a:lnTo>
                  <a:lnTo>
                    <a:pt x="6" y="1385"/>
                  </a:lnTo>
                  <a:lnTo>
                    <a:pt x="6" y="1385"/>
                  </a:lnTo>
                  <a:lnTo>
                    <a:pt x="13" y="1393"/>
                  </a:lnTo>
                  <a:lnTo>
                    <a:pt x="20" y="1397"/>
                  </a:lnTo>
                  <a:lnTo>
                    <a:pt x="31" y="1400"/>
                  </a:lnTo>
                  <a:lnTo>
                    <a:pt x="42" y="1400"/>
                  </a:lnTo>
                  <a:lnTo>
                    <a:pt x="52" y="1395"/>
                  </a:lnTo>
                  <a:lnTo>
                    <a:pt x="2114" y="63"/>
                  </a:lnTo>
                  <a:lnTo>
                    <a:pt x="2114" y="63"/>
                  </a:lnTo>
                  <a:lnTo>
                    <a:pt x="2123" y="54"/>
                  </a:lnTo>
                  <a:lnTo>
                    <a:pt x="2126" y="47"/>
                  </a:lnTo>
                  <a:lnTo>
                    <a:pt x="2129" y="36"/>
                  </a:lnTo>
                  <a:lnTo>
                    <a:pt x="2126" y="25"/>
                  </a:lnTo>
                  <a:lnTo>
                    <a:pt x="2123" y="15"/>
                  </a:lnTo>
                  <a:lnTo>
                    <a:pt x="2123" y="15"/>
                  </a:lnTo>
                  <a:lnTo>
                    <a:pt x="2116" y="6"/>
                  </a:lnTo>
                  <a:lnTo>
                    <a:pt x="2105" y="2"/>
                  </a:lnTo>
                  <a:lnTo>
                    <a:pt x="2098" y="0"/>
                  </a:lnTo>
                  <a:lnTo>
                    <a:pt x="2087" y="0"/>
                  </a:lnTo>
                  <a:lnTo>
                    <a:pt x="2077" y="4"/>
                  </a:lnTo>
                  <a:lnTo>
                    <a:pt x="17" y="1337"/>
                  </a:lnTo>
                  <a:lnTo>
                    <a:pt x="17" y="133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62" name="Freeform 78"/>
            <p:cNvSpPr>
              <a:spLocks/>
            </p:cNvSpPr>
            <p:nvPr/>
          </p:nvSpPr>
          <p:spPr bwMode="auto">
            <a:xfrm>
              <a:off x="1751" y="1662"/>
              <a:ext cx="2129" cy="1407"/>
            </a:xfrm>
            <a:custGeom>
              <a:avLst/>
              <a:gdLst/>
              <a:ahLst/>
              <a:cxnLst>
                <a:cxn ang="0">
                  <a:pos x="18" y="1327"/>
                </a:cxn>
                <a:cxn ang="0">
                  <a:pos x="8" y="1335"/>
                </a:cxn>
                <a:cxn ang="0">
                  <a:pos x="2" y="1348"/>
                </a:cxn>
                <a:cxn ang="0">
                  <a:pos x="0" y="1360"/>
                </a:cxn>
                <a:cxn ang="0">
                  <a:pos x="2" y="1374"/>
                </a:cxn>
                <a:cxn ang="0">
                  <a:pos x="6" y="1386"/>
                </a:cxn>
                <a:cxn ang="0">
                  <a:pos x="6" y="1386"/>
                </a:cxn>
                <a:cxn ang="0">
                  <a:pos x="14" y="1397"/>
                </a:cxn>
                <a:cxn ang="0">
                  <a:pos x="27" y="1401"/>
                </a:cxn>
                <a:cxn ang="0">
                  <a:pos x="39" y="1406"/>
                </a:cxn>
                <a:cxn ang="0">
                  <a:pos x="52" y="1403"/>
                </a:cxn>
                <a:cxn ang="0">
                  <a:pos x="64" y="1397"/>
                </a:cxn>
                <a:cxn ang="0">
                  <a:pos x="2109" y="78"/>
                </a:cxn>
                <a:cxn ang="0">
                  <a:pos x="2109" y="78"/>
                </a:cxn>
                <a:cxn ang="0">
                  <a:pos x="2117" y="67"/>
                </a:cxn>
                <a:cxn ang="0">
                  <a:pos x="2123" y="57"/>
                </a:cxn>
                <a:cxn ang="0">
                  <a:pos x="2128" y="43"/>
                </a:cxn>
                <a:cxn ang="0">
                  <a:pos x="2125" y="31"/>
                </a:cxn>
                <a:cxn ang="0">
                  <a:pos x="2121" y="18"/>
                </a:cxn>
                <a:cxn ang="0">
                  <a:pos x="2121" y="18"/>
                </a:cxn>
                <a:cxn ang="0">
                  <a:pos x="2111" y="8"/>
                </a:cxn>
                <a:cxn ang="0">
                  <a:pos x="2100" y="2"/>
                </a:cxn>
                <a:cxn ang="0">
                  <a:pos x="2088" y="0"/>
                </a:cxn>
                <a:cxn ang="0">
                  <a:pos x="2075" y="2"/>
                </a:cxn>
                <a:cxn ang="0">
                  <a:pos x="2063" y="6"/>
                </a:cxn>
                <a:cxn ang="0">
                  <a:pos x="18" y="1327"/>
                </a:cxn>
                <a:cxn ang="0">
                  <a:pos x="18" y="1327"/>
                </a:cxn>
              </a:cxnLst>
              <a:rect l="0" t="0" r="r" b="b"/>
              <a:pathLst>
                <a:path w="2129" h="1407">
                  <a:moveTo>
                    <a:pt x="18" y="1327"/>
                  </a:moveTo>
                  <a:lnTo>
                    <a:pt x="8" y="1335"/>
                  </a:lnTo>
                  <a:lnTo>
                    <a:pt x="2" y="1348"/>
                  </a:lnTo>
                  <a:lnTo>
                    <a:pt x="0" y="1360"/>
                  </a:lnTo>
                  <a:lnTo>
                    <a:pt x="2" y="1374"/>
                  </a:lnTo>
                  <a:lnTo>
                    <a:pt x="6" y="1386"/>
                  </a:lnTo>
                  <a:lnTo>
                    <a:pt x="6" y="1386"/>
                  </a:lnTo>
                  <a:lnTo>
                    <a:pt x="14" y="1397"/>
                  </a:lnTo>
                  <a:lnTo>
                    <a:pt x="27" y="1401"/>
                  </a:lnTo>
                  <a:lnTo>
                    <a:pt x="39" y="1406"/>
                  </a:lnTo>
                  <a:lnTo>
                    <a:pt x="52" y="1403"/>
                  </a:lnTo>
                  <a:lnTo>
                    <a:pt x="64" y="1397"/>
                  </a:lnTo>
                  <a:lnTo>
                    <a:pt x="2109" y="78"/>
                  </a:lnTo>
                  <a:lnTo>
                    <a:pt x="2109" y="78"/>
                  </a:lnTo>
                  <a:lnTo>
                    <a:pt x="2117" y="67"/>
                  </a:lnTo>
                  <a:lnTo>
                    <a:pt x="2123" y="57"/>
                  </a:lnTo>
                  <a:lnTo>
                    <a:pt x="2128" y="43"/>
                  </a:lnTo>
                  <a:lnTo>
                    <a:pt x="2125" y="31"/>
                  </a:lnTo>
                  <a:lnTo>
                    <a:pt x="2121" y="18"/>
                  </a:lnTo>
                  <a:lnTo>
                    <a:pt x="2121" y="18"/>
                  </a:lnTo>
                  <a:lnTo>
                    <a:pt x="2111" y="8"/>
                  </a:lnTo>
                  <a:lnTo>
                    <a:pt x="2100" y="2"/>
                  </a:lnTo>
                  <a:lnTo>
                    <a:pt x="2088" y="0"/>
                  </a:lnTo>
                  <a:lnTo>
                    <a:pt x="2075" y="2"/>
                  </a:lnTo>
                  <a:lnTo>
                    <a:pt x="2063" y="6"/>
                  </a:lnTo>
                  <a:lnTo>
                    <a:pt x="18" y="1327"/>
                  </a:lnTo>
                  <a:lnTo>
                    <a:pt x="18" y="132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63" name="Freeform 79"/>
            <p:cNvSpPr>
              <a:spLocks/>
            </p:cNvSpPr>
            <p:nvPr/>
          </p:nvSpPr>
          <p:spPr bwMode="auto">
            <a:xfrm>
              <a:off x="1695" y="1577"/>
              <a:ext cx="2136" cy="1418"/>
            </a:xfrm>
            <a:custGeom>
              <a:avLst/>
              <a:gdLst/>
              <a:ahLst/>
              <a:cxnLst>
                <a:cxn ang="0">
                  <a:pos x="82" y="1408"/>
                </a:cxn>
                <a:cxn ang="0">
                  <a:pos x="73" y="1410"/>
                </a:cxn>
                <a:cxn ang="0">
                  <a:pos x="64" y="1414"/>
                </a:cxn>
                <a:cxn ang="0">
                  <a:pos x="57" y="1414"/>
                </a:cxn>
                <a:cxn ang="0">
                  <a:pos x="50" y="1417"/>
                </a:cxn>
                <a:cxn ang="0">
                  <a:pos x="41" y="1414"/>
                </a:cxn>
                <a:cxn ang="0">
                  <a:pos x="34" y="1412"/>
                </a:cxn>
                <a:cxn ang="0">
                  <a:pos x="25" y="1408"/>
                </a:cxn>
                <a:cxn ang="0">
                  <a:pos x="18" y="1403"/>
                </a:cxn>
                <a:cxn ang="0">
                  <a:pos x="13" y="1397"/>
                </a:cxn>
                <a:cxn ang="0">
                  <a:pos x="8" y="1391"/>
                </a:cxn>
                <a:cxn ang="0">
                  <a:pos x="8" y="1391"/>
                </a:cxn>
                <a:cxn ang="0">
                  <a:pos x="4" y="1382"/>
                </a:cxn>
                <a:cxn ang="0">
                  <a:pos x="2" y="1376"/>
                </a:cxn>
                <a:cxn ang="0">
                  <a:pos x="0" y="1368"/>
                </a:cxn>
                <a:cxn ang="0">
                  <a:pos x="0" y="1359"/>
                </a:cxn>
                <a:cxn ang="0">
                  <a:pos x="0" y="1350"/>
                </a:cxn>
                <a:cxn ang="0">
                  <a:pos x="4" y="1345"/>
                </a:cxn>
                <a:cxn ang="0">
                  <a:pos x="6" y="1336"/>
                </a:cxn>
                <a:cxn ang="0">
                  <a:pos x="13" y="1330"/>
                </a:cxn>
                <a:cxn ang="0">
                  <a:pos x="16" y="1323"/>
                </a:cxn>
                <a:cxn ang="0">
                  <a:pos x="25" y="1320"/>
                </a:cxn>
                <a:cxn ang="0">
                  <a:pos x="2052" y="7"/>
                </a:cxn>
                <a:cxn ang="0">
                  <a:pos x="2052" y="7"/>
                </a:cxn>
                <a:cxn ang="0">
                  <a:pos x="2061" y="3"/>
                </a:cxn>
                <a:cxn ang="0">
                  <a:pos x="2067" y="0"/>
                </a:cxn>
                <a:cxn ang="0">
                  <a:pos x="2075" y="0"/>
                </a:cxn>
                <a:cxn ang="0">
                  <a:pos x="2084" y="0"/>
                </a:cxn>
                <a:cxn ang="0">
                  <a:pos x="2093" y="0"/>
                </a:cxn>
                <a:cxn ang="0">
                  <a:pos x="2100" y="2"/>
                </a:cxn>
                <a:cxn ang="0">
                  <a:pos x="2107" y="5"/>
                </a:cxn>
                <a:cxn ang="0">
                  <a:pos x="2114" y="9"/>
                </a:cxn>
                <a:cxn ang="0">
                  <a:pos x="2120" y="16"/>
                </a:cxn>
                <a:cxn ang="0">
                  <a:pos x="2126" y="23"/>
                </a:cxn>
                <a:cxn ang="0">
                  <a:pos x="2126" y="23"/>
                </a:cxn>
                <a:cxn ang="0">
                  <a:pos x="2130" y="28"/>
                </a:cxn>
                <a:cxn ang="0">
                  <a:pos x="2132" y="37"/>
                </a:cxn>
                <a:cxn ang="0">
                  <a:pos x="2135" y="46"/>
                </a:cxn>
                <a:cxn ang="0">
                  <a:pos x="2135" y="53"/>
                </a:cxn>
                <a:cxn ang="0">
                  <a:pos x="2132" y="62"/>
                </a:cxn>
                <a:cxn ang="0">
                  <a:pos x="2130" y="69"/>
                </a:cxn>
                <a:cxn ang="0">
                  <a:pos x="2126" y="77"/>
                </a:cxn>
                <a:cxn ang="0">
                  <a:pos x="2121" y="83"/>
                </a:cxn>
                <a:cxn ang="0">
                  <a:pos x="2118" y="90"/>
                </a:cxn>
                <a:cxn ang="0">
                  <a:pos x="2109" y="94"/>
                </a:cxn>
                <a:cxn ang="0">
                  <a:pos x="82" y="1408"/>
                </a:cxn>
                <a:cxn ang="0">
                  <a:pos x="82" y="1408"/>
                </a:cxn>
              </a:cxnLst>
              <a:rect l="0" t="0" r="r" b="b"/>
              <a:pathLst>
                <a:path w="2136" h="1418">
                  <a:moveTo>
                    <a:pt x="82" y="1408"/>
                  </a:moveTo>
                  <a:lnTo>
                    <a:pt x="73" y="1410"/>
                  </a:lnTo>
                  <a:lnTo>
                    <a:pt x="64" y="1414"/>
                  </a:lnTo>
                  <a:lnTo>
                    <a:pt x="57" y="1414"/>
                  </a:lnTo>
                  <a:lnTo>
                    <a:pt x="50" y="1417"/>
                  </a:lnTo>
                  <a:lnTo>
                    <a:pt x="41" y="1414"/>
                  </a:lnTo>
                  <a:lnTo>
                    <a:pt x="34" y="1412"/>
                  </a:lnTo>
                  <a:lnTo>
                    <a:pt x="25" y="1408"/>
                  </a:lnTo>
                  <a:lnTo>
                    <a:pt x="18" y="1403"/>
                  </a:lnTo>
                  <a:lnTo>
                    <a:pt x="13" y="1397"/>
                  </a:lnTo>
                  <a:lnTo>
                    <a:pt x="8" y="1391"/>
                  </a:lnTo>
                  <a:lnTo>
                    <a:pt x="8" y="1391"/>
                  </a:lnTo>
                  <a:lnTo>
                    <a:pt x="4" y="1382"/>
                  </a:lnTo>
                  <a:lnTo>
                    <a:pt x="2" y="1376"/>
                  </a:lnTo>
                  <a:lnTo>
                    <a:pt x="0" y="1368"/>
                  </a:lnTo>
                  <a:lnTo>
                    <a:pt x="0" y="1359"/>
                  </a:lnTo>
                  <a:lnTo>
                    <a:pt x="0" y="1350"/>
                  </a:lnTo>
                  <a:lnTo>
                    <a:pt x="4" y="1345"/>
                  </a:lnTo>
                  <a:lnTo>
                    <a:pt x="6" y="1336"/>
                  </a:lnTo>
                  <a:lnTo>
                    <a:pt x="13" y="1330"/>
                  </a:lnTo>
                  <a:lnTo>
                    <a:pt x="16" y="1323"/>
                  </a:lnTo>
                  <a:lnTo>
                    <a:pt x="25" y="1320"/>
                  </a:lnTo>
                  <a:lnTo>
                    <a:pt x="2052" y="7"/>
                  </a:lnTo>
                  <a:lnTo>
                    <a:pt x="2052" y="7"/>
                  </a:lnTo>
                  <a:lnTo>
                    <a:pt x="2061" y="3"/>
                  </a:lnTo>
                  <a:lnTo>
                    <a:pt x="2067" y="0"/>
                  </a:lnTo>
                  <a:lnTo>
                    <a:pt x="2075" y="0"/>
                  </a:lnTo>
                  <a:lnTo>
                    <a:pt x="2084" y="0"/>
                  </a:lnTo>
                  <a:lnTo>
                    <a:pt x="2093" y="0"/>
                  </a:lnTo>
                  <a:lnTo>
                    <a:pt x="2100" y="2"/>
                  </a:lnTo>
                  <a:lnTo>
                    <a:pt x="2107" y="5"/>
                  </a:lnTo>
                  <a:lnTo>
                    <a:pt x="2114" y="9"/>
                  </a:lnTo>
                  <a:lnTo>
                    <a:pt x="2120" y="16"/>
                  </a:lnTo>
                  <a:lnTo>
                    <a:pt x="2126" y="23"/>
                  </a:lnTo>
                  <a:lnTo>
                    <a:pt x="2126" y="23"/>
                  </a:lnTo>
                  <a:lnTo>
                    <a:pt x="2130" y="28"/>
                  </a:lnTo>
                  <a:lnTo>
                    <a:pt x="2132" y="37"/>
                  </a:lnTo>
                  <a:lnTo>
                    <a:pt x="2135" y="46"/>
                  </a:lnTo>
                  <a:lnTo>
                    <a:pt x="2135" y="53"/>
                  </a:lnTo>
                  <a:lnTo>
                    <a:pt x="2132" y="62"/>
                  </a:lnTo>
                  <a:lnTo>
                    <a:pt x="2130" y="69"/>
                  </a:lnTo>
                  <a:lnTo>
                    <a:pt x="2126" y="77"/>
                  </a:lnTo>
                  <a:lnTo>
                    <a:pt x="2121" y="83"/>
                  </a:lnTo>
                  <a:lnTo>
                    <a:pt x="2118" y="90"/>
                  </a:lnTo>
                  <a:lnTo>
                    <a:pt x="2109" y="94"/>
                  </a:lnTo>
                  <a:lnTo>
                    <a:pt x="82" y="1408"/>
                  </a:lnTo>
                  <a:lnTo>
                    <a:pt x="82" y="140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64" name="Freeform 80"/>
            <p:cNvSpPr>
              <a:spLocks/>
            </p:cNvSpPr>
            <p:nvPr/>
          </p:nvSpPr>
          <p:spPr bwMode="auto">
            <a:xfrm>
              <a:off x="1511" y="1293"/>
              <a:ext cx="2132" cy="1403"/>
            </a:xfrm>
            <a:custGeom>
              <a:avLst/>
              <a:gdLst/>
              <a:ahLst/>
              <a:cxnLst>
                <a:cxn ang="0">
                  <a:pos x="52" y="1397"/>
                </a:cxn>
                <a:cxn ang="0">
                  <a:pos x="42" y="1402"/>
                </a:cxn>
                <a:cxn ang="0">
                  <a:pos x="31" y="1402"/>
                </a:cxn>
                <a:cxn ang="0">
                  <a:pos x="22" y="1399"/>
                </a:cxn>
                <a:cxn ang="0">
                  <a:pos x="13" y="1395"/>
                </a:cxn>
                <a:cxn ang="0">
                  <a:pos x="4" y="1386"/>
                </a:cxn>
                <a:cxn ang="0">
                  <a:pos x="4" y="1386"/>
                </a:cxn>
                <a:cxn ang="0">
                  <a:pos x="0" y="1376"/>
                </a:cxn>
                <a:cxn ang="0">
                  <a:pos x="0" y="1365"/>
                </a:cxn>
                <a:cxn ang="0">
                  <a:pos x="2" y="1355"/>
                </a:cxn>
                <a:cxn ang="0">
                  <a:pos x="6" y="1347"/>
                </a:cxn>
                <a:cxn ang="0">
                  <a:pos x="15" y="1338"/>
                </a:cxn>
                <a:cxn ang="0">
                  <a:pos x="2079" y="6"/>
                </a:cxn>
                <a:cxn ang="0">
                  <a:pos x="2079" y="6"/>
                </a:cxn>
                <a:cxn ang="0">
                  <a:pos x="2089" y="0"/>
                </a:cxn>
                <a:cxn ang="0">
                  <a:pos x="2100" y="0"/>
                </a:cxn>
                <a:cxn ang="0">
                  <a:pos x="2110" y="2"/>
                </a:cxn>
                <a:cxn ang="0">
                  <a:pos x="2118" y="8"/>
                </a:cxn>
                <a:cxn ang="0">
                  <a:pos x="2127" y="17"/>
                </a:cxn>
                <a:cxn ang="0">
                  <a:pos x="2127" y="17"/>
                </a:cxn>
                <a:cxn ang="0">
                  <a:pos x="2131" y="25"/>
                </a:cxn>
                <a:cxn ang="0">
                  <a:pos x="2131" y="36"/>
                </a:cxn>
                <a:cxn ang="0">
                  <a:pos x="2128" y="46"/>
                </a:cxn>
                <a:cxn ang="0">
                  <a:pos x="2123" y="57"/>
                </a:cxn>
                <a:cxn ang="0">
                  <a:pos x="2116" y="63"/>
                </a:cxn>
                <a:cxn ang="0">
                  <a:pos x="52" y="1397"/>
                </a:cxn>
                <a:cxn ang="0">
                  <a:pos x="52" y="1397"/>
                </a:cxn>
              </a:cxnLst>
              <a:rect l="0" t="0" r="r" b="b"/>
              <a:pathLst>
                <a:path w="2132" h="1403">
                  <a:moveTo>
                    <a:pt x="52" y="1397"/>
                  </a:moveTo>
                  <a:lnTo>
                    <a:pt x="42" y="1402"/>
                  </a:lnTo>
                  <a:lnTo>
                    <a:pt x="31" y="1402"/>
                  </a:lnTo>
                  <a:lnTo>
                    <a:pt x="22" y="1399"/>
                  </a:lnTo>
                  <a:lnTo>
                    <a:pt x="13" y="1395"/>
                  </a:lnTo>
                  <a:lnTo>
                    <a:pt x="4" y="1386"/>
                  </a:lnTo>
                  <a:lnTo>
                    <a:pt x="4" y="1386"/>
                  </a:lnTo>
                  <a:lnTo>
                    <a:pt x="0" y="1376"/>
                  </a:lnTo>
                  <a:lnTo>
                    <a:pt x="0" y="1365"/>
                  </a:lnTo>
                  <a:lnTo>
                    <a:pt x="2" y="1355"/>
                  </a:lnTo>
                  <a:lnTo>
                    <a:pt x="6" y="1347"/>
                  </a:lnTo>
                  <a:lnTo>
                    <a:pt x="15" y="1338"/>
                  </a:lnTo>
                  <a:lnTo>
                    <a:pt x="2079" y="6"/>
                  </a:lnTo>
                  <a:lnTo>
                    <a:pt x="2079" y="6"/>
                  </a:lnTo>
                  <a:lnTo>
                    <a:pt x="2089" y="0"/>
                  </a:lnTo>
                  <a:lnTo>
                    <a:pt x="2100" y="0"/>
                  </a:lnTo>
                  <a:lnTo>
                    <a:pt x="2110" y="2"/>
                  </a:lnTo>
                  <a:lnTo>
                    <a:pt x="2118" y="8"/>
                  </a:lnTo>
                  <a:lnTo>
                    <a:pt x="2127" y="17"/>
                  </a:lnTo>
                  <a:lnTo>
                    <a:pt x="2127" y="17"/>
                  </a:lnTo>
                  <a:lnTo>
                    <a:pt x="2131" y="25"/>
                  </a:lnTo>
                  <a:lnTo>
                    <a:pt x="2131" y="36"/>
                  </a:lnTo>
                  <a:lnTo>
                    <a:pt x="2128" y="46"/>
                  </a:lnTo>
                  <a:lnTo>
                    <a:pt x="2123" y="57"/>
                  </a:lnTo>
                  <a:lnTo>
                    <a:pt x="2116" y="63"/>
                  </a:lnTo>
                  <a:lnTo>
                    <a:pt x="52" y="1397"/>
                  </a:lnTo>
                  <a:lnTo>
                    <a:pt x="52" y="139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65" name="Freeform 81"/>
            <p:cNvSpPr>
              <a:spLocks/>
            </p:cNvSpPr>
            <p:nvPr/>
          </p:nvSpPr>
          <p:spPr bwMode="auto">
            <a:xfrm>
              <a:off x="1547" y="1353"/>
              <a:ext cx="2130" cy="1401"/>
            </a:xfrm>
            <a:custGeom>
              <a:avLst/>
              <a:gdLst/>
              <a:ahLst/>
              <a:cxnLst>
                <a:cxn ang="0">
                  <a:pos x="52" y="1393"/>
                </a:cxn>
                <a:cxn ang="0">
                  <a:pos x="41" y="1397"/>
                </a:cxn>
                <a:cxn ang="0">
                  <a:pos x="31" y="1400"/>
                </a:cxn>
                <a:cxn ang="0">
                  <a:pos x="20" y="1397"/>
                </a:cxn>
                <a:cxn ang="0">
                  <a:pos x="12" y="1393"/>
                </a:cxn>
                <a:cxn ang="0">
                  <a:pos x="6" y="1384"/>
                </a:cxn>
                <a:cxn ang="0">
                  <a:pos x="6" y="1384"/>
                </a:cxn>
                <a:cxn ang="0">
                  <a:pos x="2" y="1374"/>
                </a:cxn>
                <a:cxn ang="0">
                  <a:pos x="0" y="1363"/>
                </a:cxn>
                <a:cxn ang="0">
                  <a:pos x="2" y="1352"/>
                </a:cxn>
                <a:cxn ang="0">
                  <a:pos x="6" y="1345"/>
                </a:cxn>
                <a:cxn ang="0">
                  <a:pos x="14" y="1336"/>
                </a:cxn>
                <a:cxn ang="0">
                  <a:pos x="2076" y="4"/>
                </a:cxn>
                <a:cxn ang="0">
                  <a:pos x="2076" y="4"/>
                </a:cxn>
                <a:cxn ang="0">
                  <a:pos x="2087" y="0"/>
                </a:cxn>
                <a:cxn ang="0">
                  <a:pos x="2094" y="0"/>
                </a:cxn>
                <a:cxn ang="0">
                  <a:pos x="2105" y="2"/>
                </a:cxn>
                <a:cxn ang="0">
                  <a:pos x="2116" y="6"/>
                </a:cxn>
                <a:cxn ang="0">
                  <a:pos x="2122" y="14"/>
                </a:cxn>
                <a:cxn ang="0">
                  <a:pos x="2122" y="14"/>
                </a:cxn>
                <a:cxn ang="0">
                  <a:pos x="2126" y="25"/>
                </a:cxn>
                <a:cxn ang="0">
                  <a:pos x="2129" y="35"/>
                </a:cxn>
                <a:cxn ang="0">
                  <a:pos x="2126" y="46"/>
                </a:cxn>
                <a:cxn ang="0">
                  <a:pos x="2120" y="54"/>
                </a:cxn>
                <a:cxn ang="0">
                  <a:pos x="2112" y="60"/>
                </a:cxn>
                <a:cxn ang="0">
                  <a:pos x="52" y="1393"/>
                </a:cxn>
                <a:cxn ang="0">
                  <a:pos x="52" y="1393"/>
                </a:cxn>
              </a:cxnLst>
              <a:rect l="0" t="0" r="r" b="b"/>
              <a:pathLst>
                <a:path w="2130" h="1401">
                  <a:moveTo>
                    <a:pt x="52" y="1393"/>
                  </a:moveTo>
                  <a:lnTo>
                    <a:pt x="41" y="1397"/>
                  </a:lnTo>
                  <a:lnTo>
                    <a:pt x="31" y="1400"/>
                  </a:lnTo>
                  <a:lnTo>
                    <a:pt x="20" y="1397"/>
                  </a:lnTo>
                  <a:lnTo>
                    <a:pt x="12" y="1393"/>
                  </a:lnTo>
                  <a:lnTo>
                    <a:pt x="6" y="1384"/>
                  </a:lnTo>
                  <a:lnTo>
                    <a:pt x="6" y="1384"/>
                  </a:lnTo>
                  <a:lnTo>
                    <a:pt x="2" y="1374"/>
                  </a:lnTo>
                  <a:lnTo>
                    <a:pt x="0" y="1363"/>
                  </a:lnTo>
                  <a:lnTo>
                    <a:pt x="2" y="1352"/>
                  </a:lnTo>
                  <a:lnTo>
                    <a:pt x="6" y="1345"/>
                  </a:lnTo>
                  <a:lnTo>
                    <a:pt x="14" y="1336"/>
                  </a:lnTo>
                  <a:lnTo>
                    <a:pt x="2076" y="4"/>
                  </a:lnTo>
                  <a:lnTo>
                    <a:pt x="2076" y="4"/>
                  </a:lnTo>
                  <a:lnTo>
                    <a:pt x="2087" y="0"/>
                  </a:lnTo>
                  <a:lnTo>
                    <a:pt x="2094" y="0"/>
                  </a:lnTo>
                  <a:lnTo>
                    <a:pt x="2105" y="2"/>
                  </a:lnTo>
                  <a:lnTo>
                    <a:pt x="2116" y="6"/>
                  </a:lnTo>
                  <a:lnTo>
                    <a:pt x="2122" y="14"/>
                  </a:lnTo>
                  <a:lnTo>
                    <a:pt x="2122" y="14"/>
                  </a:lnTo>
                  <a:lnTo>
                    <a:pt x="2126" y="25"/>
                  </a:lnTo>
                  <a:lnTo>
                    <a:pt x="2129" y="35"/>
                  </a:lnTo>
                  <a:lnTo>
                    <a:pt x="2126" y="46"/>
                  </a:lnTo>
                  <a:lnTo>
                    <a:pt x="2120" y="54"/>
                  </a:lnTo>
                  <a:lnTo>
                    <a:pt x="2112" y="60"/>
                  </a:lnTo>
                  <a:lnTo>
                    <a:pt x="52" y="1393"/>
                  </a:lnTo>
                  <a:lnTo>
                    <a:pt x="52" y="139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66" name="Freeform 82"/>
            <p:cNvSpPr>
              <a:spLocks/>
            </p:cNvSpPr>
            <p:nvPr/>
          </p:nvSpPr>
          <p:spPr bwMode="auto">
            <a:xfrm>
              <a:off x="1588" y="1410"/>
              <a:ext cx="2129" cy="1408"/>
            </a:xfrm>
            <a:custGeom>
              <a:avLst/>
              <a:gdLst/>
              <a:ahLst/>
              <a:cxnLst>
                <a:cxn ang="0">
                  <a:pos x="65" y="1400"/>
                </a:cxn>
                <a:cxn ang="0">
                  <a:pos x="52" y="1404"/>
                </a:cxn>
                <a:cxn ang="0">
                  <a:pos x="40" y="1407"/>
                </a:cxn>
                <a:cxn ang="0">
                  <a:pos x="27" y="1404"/>
                </a:cxn>
                <a:cxn ang="0">
                  <a:pos x="17" y="1398"/>
                </a:cxn>
                <a:cxn ang="0">
                  <a:pos x="6" y="1388"/>
                </a:cxn>
                <a:cxn ang="0">
                  <a:pos x="6" y="1388"/>
                </a:cxn>
                <a:cxn ang="0">
                  <a:pos x="2" y="1375"/>
                </a:cxn>
                <a:cxn ang="0">
                  <a:pos x="0" y="1362"/>
                </a:cxn>
                <a:cxn ang="0">
                  <a:pos x="2" y="1349"/>
                </a:cxn>
                <a:cxn ang="0">
                  <a:pos x="10" y="1339"/>
                </a:cxn>
                <a:cxn ang="0">
                  <a:pos x="19" y="1328"/>
                </a:cxn>
                <a:cxn ang="0">
                  <a:pos x="2063" y="6"/>
                </a:cxn>
                <a:cxn ang="0">
                  <a:pos x="2063" y="6"/>
                </a:cxn>
                <a:cxn ang="0">
                  <a:pos x="2076" y="2"/>
                </a:cxn>
                <a:cxn ang="0">
                  <a:pos x="2088" y="0"/>
                </a:cxn>
                <a:cxn ang="0">
                  <a:pos x="2101" y="2"/>
                </a:cxn>
                <a:cxn ang="0">
                  <a:pos x="2113" y="8"/>
                </a:cxn>
                <a:cxn ang="0">
                  <a:pos x="2122" y="19"/>
                </a:cxn>
                <a:cxn ang="0">
                  <a:pos x="2122" y="19"/>
                </a:cxn>
                <a:cxn ang="0">
                  <a:pos x="2126" y="31"/>
                </a:cxn>
                <a:cxn ang="0">
                  <a:pos x="2128" y="45"/>
                </a:cxn>
                <a:cxn ang="0">
                  <a:pos x="2126" y="57"/>
                </a:cxn>
                <a:cxn ang="0">
                  <a:pos x="2118" y="68"/>
                </a:cxn>
                <a:cxn ang="0">
                  <a:pos x="2109" y="78"/>
                </a:cxn>
                <a:cxn ang="0">
                  <a:pos x="65" y="1400"/>
                </a:cxn>
                <a:cxn ang="0">
                  <a:pos x="65" y="1400"/>
                </a:cxn>
              </a:cxnLst>
              <a:rect l="0" t="0" r="r" b="b"/>
              <a:pathLst>
                <a:path w="2129" h="1408">
                  <a:moveTo>
                    <a:pt x="65" y="1400"/>
                  </a:moveTo>
                  <a:lnTo>
                    <a:pt x="52" y="1404"/>
                  </a:lnTo>
                  <a:lnTo>
                    <a:pt x="40" y="1407"/>
                  </a:lnTo>
                  <a:lnTo>
                    <a:pt x="27" y="1404"/>
                  </a:lnTo>
                  <a:lnTo>
                    <a:pt x="17" y="1398"/>
                  </a:lnTo>
                  <a:lnTo>
                    <a:pt x="6" y="1388"/>
                  </a:lnTo>
                  <a:lnTo>
                    <a:pt x="6" y="1388"/>
                  </a:lnTo>
                  <a:lnTo>
                    <a:pt x="2" y="1375"/>
                  </a:lnTo>
                  <a:lnTo>
                    <a:pt x="0" y="1362"/>
                  </a:lnTo>
                  <a:lnTo>
                    <a:pt x="2" y="1349"/>
                  </a:lnTo>
                  <a:lnTo>
                    <a:pt x="10" y="1339"/>
                  </a:lnTo>
                  <a:lnTo>
                    <a:pt x="19" y="1328"/>
                  </a:lnTo>
                  <a:lnTo>
                    <a:pt x="2063" y="6"/>
                  </a:lnTo>
                  <a:lnTo>
                    <a:pt x="2063" y="6"/>
                  </a:lnTo>
                  <a:lnTo>
                    <a:pt x="2076" y="2"/>
                  </a:lnTo>
                  <a:lnTo>
                    <a:pt x="2088" y="0"/>
                  </a:lnTo>
                  <a:lnTo>
                    <a:pt x="2101" y="2"/>
                  </a:lnTo>
                  <a:lnTo>
                    <a:pt x="2113" y="8"/>
                  </a:lnTo>
                  <a:lnTo>
                    <a:pt x="2122" y="19"/>
                  </a:lnTo>
                  <a:lnTo>
                    <a:pt x="2122" y="19"/>
                  </a:lnTo>
                  <a:lnTo>
                    <a:pt x="2126" y="31"/>
                  </a:lnTo>
                  <a:lnTo>
                    <a:pt x="2128" y="45"/>
                  </a:lnTo>
                  <a:lnTo>
                    <a:pt x="2126" y="57"/>
                  </a:lnTo>
                  <a:lnTo>
                    <a:pt x="2118" y="68"/>
                  </a:lnTo>
                  <a:lnTo>
                    <a:pt x="2109" y="78"/>
                  </a:lnTo>
                  <a:lnTo>
                    <a:pt x="65" y="1400"/>
                  </a:lnTo>
                  <a:lnTo>
                    <a:pt x="65" y="140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67" name="Freeform 83"/>
            <p:cNvSpPr>
              <a:spLocks/>
            </p:cNvSpPr>
            <p:nvPr/>
          </p:nvSpPr>
          <p:spPr bwMode="auto">
            <a:xfrm>
              <a:off x="1635" y="1484"/>
              <a:ext cx="2136" cy="1417"/>
            </a:xfrm>
            <a:custGeom>
              <a:avLst/>
              <a:gdLst/>
              <a:ahLst/>
              <a:cxnLst>
                <a:cxn ang="0">
                  <a:pos x="25" y="1321"/>
                </a:cxn>
                <a:cxn ang="0">
                  <a:pos x="17" y="1325"/>
                </a:cxn>
                <a:cxn ang="0">
                  <a:pos x="13" y="1332"/>
                </a:cxn>
                <a:cxn ang="0">
                  <a:pos x="8" y="1339"/>
                </a:cxn>
                <a:cxn ang="0">
                  <a:pos x="4" y="1346"/>
                </a:cxn>
                <a:cxn ang="0">
                  <a:pos x="2" y="1353"/>
                </a:cxn>
                <a:cxn ang="0">
                  <a:pos x="0" y="1362"/>
                </a:cxn>
                <a:cxn ang="0">
                  <a:pos x="0" y="1369"/>
                </a:cxn>
                <a:cxn ang="0">
                  <a:pos x="2" y="1378"/>
                </a:cxn>
                <a:cxn ang="0">
                  <a:pos x="4" y="1385"/>
                </a:cxn>
                <a:cxn ang="0">
                  <a:pos x="8" y="1392"/>
                </a:cxn>
                <a:cxn ang="0">
                  <a:pos x="8" y="1392"/>
                </a:cxn>
                <a:cxn ang="0">
                  <a:pos x="15" y="1399"/>
                </a:cxn>
                <a:cxn ang="0">
                  <a:pos x="21" y="1406"/>
                </a:cxn>
                <a:cxn ang="0">
                  <a:pos x="27" y="1410"/>
                </a:cxn>
                <a:cxn ang="0">
                  <a:pos x="34" y="1414"/>
                </a:cxn>
                <a:cxn ang="0">
                  <a:pos x="42" y="1416"/>
                </a:cxn>
                <a:cxn ang="0">
                  <a:pos x="50" y="1416"/>
                </a:cxn>
                <a:cxn ang="0">
                  <a:pos x="59" y="1416"/>
                </a:cxn>
                <a:cxn ang="0">
                  <a:pos x="68" y="1416"/>
                </a:cxn>
                <a:cxn ang="0">
                  <a:pos x="73" y="1412"/>
                </a:cxn>
                <a:cxn ang="0">
                  <a:pos x="82" y="1408"/>
                </a:cxn>
                <a:cxn ang="0">
                  <a:pos x="2109" y="96"/>
                </a:cxn>
                <a:cxn ang="0">
                  <a:pos x="2109" y="96"/>
                </a:cxn>
                <a:cxn ang="0">
                  <a:pos x="2118" y="93"/>
                </a:cxn>
                <a:cxn ang="0">
                  <a:pos x="2122" y="86"/>
                </a:cxn>
                <a:cxn ang="0">
                  <a:pos x="2127" y="80"/>
                </a:cxn>
                <a:cxn ang="0">
                  <a:pos x="2130" y="71"/>
                </a:cxn>
                <a:cxn ang="0">
                  <a:pos x="2132" y="65"/>
                </a:cxn>
                <a:cxn ang="0">
                  <a:pos x="2135" y="57"/>
                </a:cxn>
                <a:cxn ang="0">
                  <a:pos x="2135" y="48"/>
                </a:cxn>
                <a:cxn ang="0">
                  <a:pos x="2132" y="40"/>
                </a:cxn>
                <a:cxn ang="0">
                  <a:pos x="2130" y="31"/>
                </a:cxn>
                <a:cxn ang="0">
                  <a:pos x="2127" y="25"/>
                </a:cxn>
                <a:cxn ang="0">
                  <a:pos x="2127" y="25"/>
                </a:cxn>
                <a:cxn ang="0">
                  <a:pos x="2120" y="19"/>
                </a:cxn>
                <a:cxn ang="0">
                  <a:pos x="2114" y="13"/>
                </a:cxn>
                <a:cxn ang="0">
                  <a:pos x="2107" y="8"/>
                </a:cxn>
                <a:cxn ang="0">
                  <a:pos x="2102" y="4"/>
                </a:cxn>
                <a:cxn ang="0">
                  <a:pos x="2093" y="2"/>
                </a:cxn>
                <a:cxn ang="0">
                  <a:pos x="2084" y="0"/>
                </a:cxn>
                <a:cxn ang="0">
                  <a:pos x="2076" y="2"/>
                </a:cxn>
                <a:cxn ang="0">
                  <a:pos x="2070" y="2"/>
                </a:cxn>
                <a:cxn ang="0">
                  <a:pos x="2061" y="6"/>
                </a:cxn>
                <a:cxn ang="0">
                  <a:pos x="2053" y="8"/>
                </a:cxn>
                <a:cxn ang="0">
                  <a:pos x="25" y="1321"/>
                </a:cxn>
                <a:cxn ang="0">
                  <a:pos x="25" y="1321"/>
                </a:cxn>
              </a:cxnLst>
              <a:rect l="0" t="0" r="r" b="b"/>
              <a:pathLst>
                <a:path w="2136" h="1417">
                  <a:moveTo>
                    <a:pt x="25" y="1321"/>
                  </a:moveTo>
                  <a:lnTo>
                    <a:pt x="17" y="1325"/>
                  </a:lnTo>
                  <a:lnTo>
                    <a:pt x="13" y="1332"/>
                  </a:lnTo>
                  <a:lnTo>
                    <a:pt x="8" y="1339"/>
                  </a:lnTo>
                  <a:lnTo>
                    <a:pt x="4" y="1346"/>
                  </a:lnTo>
                  <a:lnTo>
                    <a:pt x="2" y="1353"/>
                  </a:lnTo>
                  <a:lnTo>
                    <a:pt x="0" y="1362"/>
                  </a:lnTo>
                  <a:lnTo>
                    <a:pt x="0" y="1369"/>
                  </a:lnTo>
                  <a:lnTo>
                    <a:pt x="2" y="1378"/>
                  </a:lnTo>
                  <a:lnTo>
                    <a:pt x="4" y="1385"/>
                  </a:lnTo>
                  <a:lnTo>
                    <a:pt x="8" y="1392"/>
                  </a:lnTo>
                  <a:lnTo>
                    <a:pt x="8" y="1392"/>
                  </a:lnTo>
                  <a:lnTo>
                    <a:pt x="15" y="1399"/>
                  </a:lnTo>
                  <a:lnTo>
                    <a:pt x="21" y="1406"/>
                  </a:lnTo>
                  <a:lnTo>
                    <a:pt x="27" y="1410"/>
                  </a:lnTo>
                  <a:lnTo>
                    <a:pt x="34" y="1414"/>
                  </a:lnTo>
                  <a:lnTo>
                    <a:pt x="42" y="1416"/>
                  </a:lnTo>
                  <a:lnTo>
                    <a:pt x="50" y="1416"/>
                  </a:lnTo>
                  <a:lnTo>
                    <a:pt x="59" y="1416"/>
                  </a:lnTo>
                  <a:lnTo>
                    <a:pt x="68" y="1416"/>
                  </a:lnTo>
                  <a:lnTo>
                    <a:pt x="73" y="1412"/>
                  </a:lnTo>
                  <a:lnTo>
                    <a:pt x="82" y="1408"/>
                  </a:lnTo>
                  <a:lnTo>
                    <a:pt x="2109" y="96"/>
                  </a:lnTo>
                  <a:lnTo>
                    <a:pt x="2109" y="96"/>
                  </a:lnTo>
                  <a:lnTo>
                    <a:pt x="2118" y="93"/>
                  </a:lnTo>
                  <a:lnTo>
                    <a:pt x="2122" y="86"/>
                  </a:lnTo>
                  <a:lnTo>
                    <a:pt x="2127" y="80"/>
                  </a:lnTo>
                  <a:lnTo>
                    <a:pt x="2130" y="71"/>
                  </a:lnTo>
                  <a:lnTo>
                    <a:pt x="2132" y="65"/>
                  </a:lnTo>
                  <a:lnTo>
                    <a:pt x="2135" y="57"/>
                  </a:lnTo>
                  <a:lnTo>
                    <a:pt x="2135" y="48"/>
                  </a:lnTo>
                  <a:lnTo>
                    <a:pt x="2132" y="40"/>
                  </a:lnTo>
                  <a:lnTo>
                    <a:pt x="2130" y="31"/>
                  </a:lnTo>
                  <a:lnTo>
                    <a:pt x="2127" y="25"/>
                  </a:lnTo>
                  <a:lnTo>
                    <a:pt x="2127" y="25"/>
                  </a:lnTo>
                  <a:lnTo>
                    <a:pt x="2120" y="19"/>
                  </a:lnTo>
                  <a:lnTo>
                    <a:pt x="2114" y="13"/>
                  </a:lnTo>
                  <a:lnTo>
                    <a:pt x="2107" y="8"/>
                  </a:lnTo>
                  <a:lnTo>
                    <a:pt x="2102" y="4"/>
                  </a:lnTo>
                  <a:lnTo>
                    <a:pt x="2093" y="2"/>
                  </a:lnTo>
                  <a:lnTo>
                    <a:pt x="2084" y="0"/>
                  </a:lnTo>
                  <a:lnTo>
                    <a:pt x="2076" y="2"/>
                  </a:lnTo>
                  <a:lnTo>
                    <a:pt x="2070" y="2"/>
                  </a:lnTo>
                  <a:lnTo>
                    <a:pt x="2061" y="6"/>
                  </a:lnTo>
                  <a:lnTo>
                    <a:pt x="2053" y="8"/>
                  </a:lnTo>
                  <a:lnTo>
                    <a:pt x="25" y="1321"/>
                  </a:lnTo>
                  <a:lnTo>
                    <a:pt x="25" y="132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68" name="Freeform 84"/>
            <p:cNvSpPr>
              <a:spLocks/>
            </p:cNvSpPr>
            <p:nvPr/>
          </p:nvSpPr>
          <p:spPr bwMode="auto">
            <a:xfrm>
              <a:off x="2655" y="1819"/>
              <a:ext cx="933" cy="338"/>
            </a:xfrm>
            <a:custGeom>
              <a:avLst/>
              <a:gdLst/>
              <a:ahLst/>
              <a:cxnLst>
                <a:cxn ang="0">
                  <a:pos x="932" y="263"/>
                </a:cxn>
                <a:cxn ang="0">
                  <a:pos x="813" y="337"/>
                </a:cxn>
                <a:cxn ang="0">
                  <a:pos x="0" y="75"/>
                </a:cxn>
                <a:cxn ang="0">
                  <a:pos x="122" y="0"/>
                </a:cxn>
                <a:cxn ang="0">
                  <a:pos x="932" y="263"/>
                </a:cxn>
                <a:cxn ang="0">
                  <a:pos x="932" y="263"/>
                </a:cxn>
              </a:cxnLst>
              <a:rect l="0" t="0" r="r" b="b"/>
              <a:pathLst>
                <a:path w="933" h="338">
                  <a:moveTo>
                    <a:pt x="932" y="263"/>
                  </a:moveTo>
                  <a:lnTo>
                    <a:pt x="813" y="337"/>
                  </a:lnTo>
                  <a:lnTo>
                    <a:pt x="0" y="75"/>
                  </a:lnTo>
                  <a:lnTo>
                    <a:pt x="122" y="0"/>
                  </a:lnTo>
                  <a:lnTo>
                    <a:pt x="932" y="263"/>
                  </a:lnTo>
                  <a:lnTo>
                    <a:pt x="932" y="26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69" name="Freeform 85"/>
            <p:cNvSpPr>
              <a:spLocks/>
            </p:cNvSpPr>
            <p:nvPr/>
          </p:nvSpPr>
          <p:spPr bwMode="auto">
            <a:xfrm>
              <a:off x="2655" y="1819"/>
              <a:ext cx="933" cy="338"/>
            </a:xfrm>
            <a:custGeom>
              <a:avLst/>
              <a:gdLst/>
              <a:ahLst/>
              <a:cxnLst>
                <a:cxn ang="0">
                  <a:pos x="932" y="263"/>
                </a:cxn>
                <a:cxn ang="0">
                  <a:pos x="813" y="337"/>
                </a:cxn>
                <a:cxn ang="0">
                  <a:pos x="0" y="75"/>
                </a:cxn>
                <a:cxn ang="0">
                  <a:pos x="122" y="0"/>
                </a:cxn>
                <a:cxn ang="0">
                  <a:pos x="932" y="263"/>
                </a:cxn>
                <a:cxn ang="0">
                  <a:pos x="932" y="263"/>
                </a:cxn>
              </a:cxnLst>
              <a:rect l="0" t="0" r="r" b="b"/>
              <a:pathLst>
                <a:path w="933" h="338">
                  <a:moveTo>
                    <a:pt x="932" y="263"/>
                  </a:moveTo>
                  <a:lnTo>
                    <a:pt x="813" y="337"/>
                  </a:lnTo>
                  <a:lnTo>
                    <a:pt x="0" y="75"/>
                  </a:lnTo>
                  <a:lnTo>
                    <a:pt x="122" y="0"/>
                  </a:lnTo>
                  <a:lnTo>
                    <a:pt x="932" y="263"/>
                  </a:lnTo>
                  <a:lnTo>
                    <a:pt x="932" y="26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70" name="Freeform 86"/>
            <p:cNvSpPr>
              <a:spLocks/>
            </p:cNvSpPr>
            <p:nvPr/>
          </p:nvSpPr>
          <p:spPr bwMode="auto">
            <a:xfrm>
              <a:off x="3013" y="1526"/>
              <a:ext cx="214" cy="925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95" y="75"/>
                </a:cxn>
                <a:cxn ang="0">
                  <a:pos x="0" y="924"/>
                </a:cxn>
                <a:cxn ang="0">
                  <a:pos x="120" y="845"/>
                </a:cxn>
                <a:cxn ang="0">
                  <a:pos x="213" y="0"/>
                </a:cxn>
                <a:cxn ang="0">
                  <a:pos x="213" y="0"/>
                </a:cxn>
              </a:cxnLst>
              <a:rect l="0" t="0" r="r" b="b"/>
              <a:pathLst>
                <a:path w="214" h="925">
                  <a:moveTo>
                    <a:pt x="213" y="0"/>
                  </a:moveTo>
                  <a:lnTo>
                    <a:pt x="95" y="75"/>
                  </a:lnTo>
                  <a:lnTo>
                    <a:pt x="0" y="924"/>
                  </a:lnTo>
                  <a:lnTo>
                    <a:pt x="120" y="845"/>
                  </a:lnTo>
                  <a:lnTo>
                    <a:pt x="213" y="0"/>
                  </a:lnTo>
                  <a:lnTo>
                    <a:pt x="213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71" name="Freeform 87"/>
            <p:cNvSpPr>
              <a:spLocks/>
            </p:cNvSpPr>
            <p:nvPr/>
          </p:nvSpPr>
          <p:spPr bwMode="auto">
            <a:xfrm>
              <a:off x="3013" y="1526"/>
              <a:ext cx="214" cy="925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95" y="75"/>
                </a:cxn>
                <a:cxn ang="0">
                  <a:pos x="0" y="924"/>
                </a:cxn>
                <a:cxn ang="0">
                  <a:pos x="120" y="845"/>
                </a:cxn>
                <a:cxn ang="0">
                  <a:pos x="213" y="0"/>
                </a:cxn>
                <a:cxn ang="0">
                  <a:pos x="213" y="0"/>
                </a:cxn>
              </a:cxnLst>
              <a:rect l="0" t="0" r="r" b="b"/>
              <a:pathLst>
                <a:path w="214" h="925">
                  <a:moveTo>
                    <a:pt x="213" y="0"/>
                  </a:moveTo>
                  <a:lnTo>
                    <a:pt x="95" y="75"/>
                  </a:lnTo>
                  <a:lnTo>
                    <a:pt x="0" y="924"/>
                  </a:lnTo>
                  <a:lnTo>
                    <a:pt x="120" y="845"/>
                  </a:lnTo>
                  <a:lnTo>
                    <a:pt x="213" y="0"/>
                  </a:lnTo>
                  <a:lnTo>
                    <a:pt x="213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72" name="Freeform 88"/>
            <p:cNvSpPr>
              <a:spLocks/>
            </p:cNvSpPr>
            <p:nvPr/>
          </p:nvSpPr>
          <p:spPr bwMode="auto">
            <a:xfrm>
              <a:off x="1900" y="2307"/>
              <a:ext cx="931" cy="340"/>
            </a:xfrm>
            <a:custGeom>
              <a:avLst/>
              <a:gdLst/>
              <a:ahLst/>
              <a:cxnLst>
                <a:cxn ang="0">
                  <a:pos x="930" y="263"/>
                </a:cxn>
                <a:cxn ang="0">
                  <a:pos x="812" y="339"/>
                </a:cxn>
                <a:cxn ang="0">
                  <a:pos x="0" y="78"/>
                </a:cxn>
                <a:cxn ang="0">
                  <a:pos x="119" y="0"/>
                </a:cxn>
                <a:cxn ang="0">
                  <a:pos x="930" y="263"/>
                </a:cxn>
                <a:cxn ang="0">
                  <a:pos x="930" y="263"/>
                </a:cxn>
              </a:cxnLst>
              <a:rect l="0" t="0" r="r" b="b"/>
              <a:pathLst>
                <a:path w="931" h="340">
                  <a:moveTo>
                    <a:pt x="930" y="263"/>
                  </a:moveTo>
                  <a:lnTo>
                    <a:pt x="812" y="339"/>
                  </a:lnTo>
                  <a:lnTo>
                    <a:pt x="0" y="78"/>
                  </a:lnTo>
                  <a:lnTo>
                    <a:pt x="119" y="0"/>
                  </a:lnTo>
                  <a:lnTo>
                    <a:pt x="930" y="263"/>
                  </a:lnTo>
                  <a:lnTo>
                    <a:pt x="930" y="26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73" name="Freeform 89"/>
            <p:cNvSpPr>
              <a:spLocks/>
            </p:cNvSpPr>
            <p:nvPr/>
          </p:nvSpPr>
          <p:spPr bwMode="auto">
            <a:xfrm>
              <a:off x="1900" y="2307"/>
              <a:ext cx="931" cy="340"/>
            </a:xfrm>
            <a:custGeom>
              <a:avLst/>
              <a:gdLst/>
              <a:ahLst/>
              <a:cxnLst>
                <a:cxn ang="0">
                  <a:pos x="930" y="263"/>
                </a:cxn>
                <a:cxn ang="0">
                  <a:pos x="812" y="339"/>
                </a:cxn>
                <a:cxn ang="0">
                  <a:pos x="0" y="78"/>
                </a:cxn>
                <a:cxn ang="0">
                  <a:pos x="119" y="0"/>
                </a:cxn>
                <a:cxn ang="0">
                  <a:pos x="930" y="263"/>
                </a:cxn>
                <a:cxn ang="0">
                  <a:pos x="930" y="263"/>
                </a:cxn>
              </a:cxnLst>
              <a:rect l="0" t="0" r="r" b="b"/>
              <a:pathLst>
                <a:path w="931" h="340">
                  <a:moveTo>
                    <a:pt x="930" y="263"/>
                  </a:moveTo>
                  <a:lnTo>
                    <a:pt x="812" y="339"/>
                  </a:lnTo>
                  <a:lnTo>
                    <a:pt x="0" y="78"/>
                  </a:lnTo>
                  <a:lnTo>
                    <a:pt x="119" y="0"/>
                  </a:lnTo>
                  <a:lnTo>
                    <a:pt x="930" y="263"/>
                  </a:lnTo>
                  <a:lnTo>
                    <a:pt x="930" y="26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74" name="Freeform 90"/>
            <p:cNvSpPr>
              <a:spLocks/>
            </p:cNvSpPr>
            <p:nvPr/>
          </p:nvSpPr>
          <p:spPr bwMode="auto">
            <a:xfrm>
              <a:off x="2259" y="2015"/>
              <a:ext cx="213" cy="925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94" y="77"/>
                </a:cxn>
                <a:cxn ang="0">
                  <a:pos x="0" y="924"/>
                </a:cxn>
                <a:cxn ang="0">
                  <a:pos x="119" y="845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13" h="925">
                  <a:moveTo>
                    <a:pt x="212" y="0"/>
                  </a:moveTo>
                  <a:lnTo>
                    <a:pt x="94" y="77"/>
                  </a:lnTo>
                  <a:lnTo>
                    <a:pt x="0" y="924"/>
                  </a:lnTo>
                  <a:lnTo>
                    <a:pt x="119" y="845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75" name="Freeform 91"/>
            <p:cNvSpPr>
              <a:spLocks/>
            </p:cNvSpPr>
            <p:nvPr/>
          </p:nvSpPr>
          <p:spPr bwMode="auto">
            <a:xfrm>
              <a:off x="2259" y="2015"/>
              <a:ext cx="213" cy="925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94" y="77"/>
                </a:cxn>
                <a:cxn ang="0">
                  <a:pos x="0" y="924"/>
                </a:cxn>
                <a:cxn ang="0">
                  <a:pos x="119" y="845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13" h="925">
                  <a:moveTo>
                    <a:pt x="212" y="0"/>
                  </a:moveTo>
                  <a:lnTo>
                    <a:pt x="94" y="77"/>
                  </a:lnTo>
                  <a:lnTo>
                    <a:pt x="0" y="924"/>
                  </a:lnTo>
                  <a:lnTo>
                    <a:pt x="119" y="845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76" name="Freeform 92"/>
            <p:cNvSpPr>
              <a:spLocks/>
            </p:cNvSpPr>
            <p:nvPr/>
          </p:nvSpPr>
          <p:spPr bwMode="auto">
            <a:xfrm>
              <a:off x="1733" y="2429"/>
              <a:ext cx="456" cy="617"/>
            </a:xfrm>
            <a:custGeom>
              <a:avLst/>
              <a:gdLst/>
              <a:ahLst/>
              <a:cxnLst>
                <a:cxn ang="0">
                  <a:pos x="180" y="338"/>
                </a:cxn>
                <a:cxn ang="0">
                  <a:pos x="0" y="62"/>
                </a:cxn>
                <a:cxn ang="0">
                  <a:pos x="99" y="0"/>
                </a:cxn>
                <a:cxn ang="0">
                  <a:pos x="277" y="275"/>
                </a:cxn>
                <a:cxn ang="0">
                  <a:pos x="455" y="551"/>
                </a:cxn>
                <a:cxn ang="0">
                  <a:pos x="355" y="616"/>
                </a:cxn>
                <a:cxn ang="0">
                  <a:pos x="180" y="338"/>
                </a:cxn>
                <a:cxn ang="0">
                  <a:pos x="180" y="338"/>
                </a:cxn>
              </a:cxnLst>
              <a:rect l="0" t="0" r="r" b="b"/>
              <a:pathLst>
                <a:path w="456" h="617">
                  <a:moveTo>
                    <a:pt x="180" y="338"/>
                  </a:moveTo>
                  <a:lnTo>
                    <a:pt x="0" y="62"/>
                  </a:lnTo>
                  <a:lnTo>
                    <a:pt x="99" y="0"/>
                  </a:lnTo>
                  <a:lnTo>
                    <a:pt x="277" y="275"/>
                  </a:lnTo>
                  <a:lnTo>
                    <a:pt x="455" y="551"/>
                  </a:lnTo>
                  <a:lnTo>
                    <a:pt x="355" y="616"/>
                  </a:lnTo>
                  <a:lnTo>
                    <a:pt x="180" y="338"/>
                  </a:lnTo>
                  <a:lnTo>
                    <a:pt x="180" y="33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77" name="Freeform 93"/>
            <p:cNvSpPr>
              <a:spLocks/>
            </p:cNvSpPr>
            <p:nvPr/>
          </p:nvSpPr>
          <p:spPr bwMode="auto">
            <a:xfrm>
              <a:off x="1733" y="2429"/>
              <a:ext cx="456" cy="617"/>
            </a:xfrm>
            <a:custGeom>
              <a:avLst/>
              <a:gdLst/>
              <a:ahLst/>
              <a:cxnLst>
                <a:cxn ang="0">
                  <a:pos x="180" y="338"/>
                </a:cxn>
                <a:cxn ang="0">
                  <a:pos x="0" y="62"/>
                </a:cxn>
                <a:cxn ang="0">
                  <a:pos x="99" y="0"/>
                </a:cxn>
                <a:cxn ang="0">
                  <a:pos x="277" y="275"/>
                </a:cxn>
                <a:cxn ang="0">
                  <a:pos x="455" y="551"/>
                </a:cxn>
                <a:cxn ang="0">
                  <a:pos x="355" y="616"/>
                </a:cxn>
                <a:cxn ang="0">
                  <a:pos x="180" y="338"/>
                </a:cxn>
                <a:cxn ang="0">
                  <a:pos x="180" y="338"/>
                </a:cxn>
              </a:cxnLst>
              <a:rect l="0" t="0" r="r" b="b"/>
              <a:pathLst>
                <a:path w="456" h="617">
                  <a:moveTo>
                    <a:pt x="180" y="338"/>
                  </a:moveTo>
                  <a:lnTo>
                    <a:pt x="0" y="62"/>
                  </a:lnTo>
                  <a:lnTo>
                    <a:pt x="99" y="0"/>
                  </a:lnTo>
                  <a:lnTo>
                    <a:pt x="277" y="275"/>
                  </a:lnTo>
                  <a:lnTo>
                    <a:pt x="455" y="551"/>
                  </a:lnTo>
                  <a:lnTo>
                    <a:pt x="355" y="616"/>
                  </a:lnTo>
                  <a:lnTo>
                    <a:pt x="180" y="338"/>
                  </a:lnTo>
                  <a:lnTo>
                    <a:pt x="180" y="33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78" name="Freeform 94"/>
            <p:cNvSpPr>
              <a:spLocks/>
            </p:cNvSpPr>
            <p:nvPr/>
          </p:nvSpPr>
          <p:spPr bwMode="auto">
            <a:xfrm>
              <a:off x="3134" y="1512"/>
              <a:ext cx="190" cy="141"/>
            </a:xfrm>
            <a:custGeom>
              <a:avLst/>
              <a:gdLst/>
              <a:ahLst/>
              <a:cxnLst>
                <a:cxn ang="0">
                  <a:pos x="189" y="140"/>
                </a:cxn>
                <a:cxn ang="0">
                  <a:pos x="172" y="137"/>
                </a:cxn>
                <a:cxn ang="0">
                  <a:pos x="151" y="135"/>
                </a:cxn>
                <a:cxn ang="0">
                  <a:pos x="129" y="131"/>
                </a:cxn>
                <a:cxn ang="0">
                  <a:pos x="110" y="124"/>
                </a:cxn>
                <a:cxn ang="0">
                  <a:pos x="90" y="120"/>
                </a:cxn>
                <a:cxn ang="0">
                  <a:pos x="71" y="114"/>
                </a:cxn>
                <a:cxn ang="0">
                  <a:pos x="53" y="108"/>
                </a:cxn>
                <a:cxn ang="0">
                  <a:pos x="39" y="101"/>
                </a:cxn>
                <a:cxn ang="0">
                  <a:pos x="28" y="94"/>
                </a:cxn>
                <a:cxn ang="0">
                  <a:pos x="23" y="87"/>
                </a:cxn>
                <a:cxn ang="0">
                  <a:pos x="23" y="87"/>
                </a:cxn>
                <a:cxn ang="0">
                  <a:pos x="18" y="80"/>
                </a:cxn>
                <a:cxn ang="0">
                  <a:pos x="12" y="71"/>
                </a:cxn>
                <a:cxn ang="0">
                  <a:pos x="7" y="63"/>
                </a:cxn>
                <a:cxn ang="0">
                  <a:pos x="5" y="55"/>
                </a:cxn>
                <a:cxn ang="0">
                  <a:pos x="2" y="46"/>
                </a:cxn>
                <a:cxn ang="0">
                  <a:pos x="0" y="36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2" y="8"/>
                </a:cxn>
                <a:cxn ang="0">
                  <a:pos x="5" y="0"/>
                </a:cxn>
                <a:cxn ang="0">
                  <a:pos x="189" y="140"/>
                </a:cxn>
              </a:cxnLst>
              <a:rect l="0" t="0" r="r" b="b"/>
              <a:pathLst>
                <a:path w="190" h="141">
                  <a:moveTo>
                    <a:pt x="189" y="140"/>
                  </a:moveTo>
                  <a:lnTo>
                    <a:pt x="172" y="137"/>
                  </a:lnTo>
                  <a:lnTo>
                    <a:pt x="151" y="135"/>
                  </a:lnTo>
                  <a:lnTo>
                    <a:pt x="129" y="131"/>
                  </a:lnTo>
                  <a:lnTo>
                    <a:pt x="110" y="124"/>
                  </a:lnTo>
                  <a:lnTo>
                    <a:pt x="90" y="120"/>
                  </a:lnTo>
                  <a:lnTo>
                    <a:pt x="71" y="114"/>
                  </a:lnTo>
                  <a:lnTo>
                    <a:pt x="53" y="108"/>
                  </a:lnTo>
                  <a:lnTo>
                    <a:pt x="39" y="101"/>
                  </a:lnTo>
                  <a:lnTo>
                    <a:pt x="28" y="94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18" y="80"/>
                  </a:lnTo>
                  <a:lnTo>
                    <a:pt x="12" y="71"/>
                  </a:lnTo>
                  <a:lnTo>
                    <a:pt x="7" y="63"/>
                  </a:lnTo>
                  <a:lnTo>
                    <a:pt x="5" y="55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2" y="8"/>
                  </a:lnTo>
                  <a:lnTo>
                    <a:pt x="5" y="0"/>
                  </a:lnTo>
                  <a:lnTo>
                    <a:pt x="189" y="14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79" name="Freeform 95"/>
            <p:cNvSpPr>
              <a:spLocks/>
            </p:cNvSpPr>
            <p:nvPr/>
          </p:nvSpPr>
          <p:spPr bwMode="auto">
            <a:xfrm>
              <a:off x="3134" y="1512"/>
              <a:ext cx="190" cy="141"/>
            </a:xfrm>
            <a:custGeom>
              <a:avLst/>
              <a:gdLst/>
              <a:ahLst/>
              <a:cxnLst>
                <a:cxn ang="0">
                  <a:pos x="189" y="140"/>
                </a:cxn>
                <a:cxn ang="0">
                  <a:pos x="172" y="137"/>
                </a:cxn>
                <a:cxn ang="0">
                  <a:pos x="151" y="135"/>
                </a:cxn>
                <a:cxn ang="0">
                  <a:pos x="129" y="131"/>
                </a:cxn>
                <a:cxn ang="0">
                  <a:pos x="110" y="124"/>
                </a:cxn>
                <a:cxn ang="0">
                  <a:pos x="90" y="120"/>
                </a:cxn>
                <a:cxn ang="0">
                  <a:pos x="71" y="114"/>
                </a:cxn>
                <a:cxn ang="0">
                  <a:pos x="53" y="108"/>
                </a:cxn>
                <a:cxn ang="0">
                  <a:pos x="39" y="101"/>
                </a:cxn>
                <a:cxn ang="0">
                  <a:pos x="28" y="94"/>
                </a:cxn>
                <a:cxn ang="0">
                  <a:pos x="23" y="87"/>
                </a:cxn>
                <a:cxn ang="0">
                  <a:pos x="23" y="87"/>
                </a:cxn>
                <a:cxn ang="0">
                  <a:pos x="18" y="80"/>
                </a:cxn>
                <a:cxn ang="0">
                  <a:pos x="12" y="71"/>
                </a:cxn>
                <a:cxn ang="0">
                  <a:pos x="7" y="63"/>
                </a:cxn>
                <a:cxn ang="0">
                  <a:pos x="5" y="55"/>
                </a:cxn>
                <a:cxn ang="0">
                  <a:pos x="2" y="46"/>
                </a:cxn>
                <a:cxn ang="0">
                  <a:pos x="0" y="36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2" y="8"/>
                </a:cxn>
                <a:cxn ang="0">
                  <a:pos x="5" y="0"/>
                </a:cxn>
              </a:cxnLst>
              <a:rect l="0" t="0" r="r" b="b"/>
              <a:pathLst>
                <a:path w="190" h="141">
                  <a:moveTo>
                    <a:pt x="189" y="140"/>
                  </a:moveTo>
                  <a:lnTo>
                    <a:pt x="172" y="137"/>
                  </a:lnTo>
                  <a:lnTo>
                    <a:pt x="151" y="135"/>
                  </a:lnTo>
                  <a:lnTo>
                    <a:pt x="129" y="131"/>
                  </a:lnTo>
                  <a:lnTo>
                    <a:pt x="110" y="124"/>
                  </a:lnTo>
                  <a:lnTo>
                    <a:pt x="90" y="120"/>
                  </a:lnTo>
                  <a:lnTo>
                    <a:pt x="71" y="114"/>
                  </a:lnTo>
                  <a:lnTo>
                    <a:pt x="53" y="108"/>
                  </a:lnTo>
                  <a:lnTo>
                    <a:pt x="39" y="101"/>
                  </a:lnTo>
                  <a:lnTo>
                    <a:pt x="28" y="94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18" y="80"/>
                  </a:lnTo>
                  <a:lnTo>
                    <a:pt x="12" y="71"/>
                  </a:lnTo>
                  <a:lnTo>
                    <a:pt x="7" y="63"/>
                  </a:lnTo>
                  <a:lnTo>
                    <a:pt x="5" y="55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2" y="8"/>
                  </a:lnTo>
                  <a:lnTo>
                    <a:pt x="5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80" name="Freeform 96"/>
            <p:cNvSpPr>
              <a:spLocks/>
            </p:cNvSpPr>
            <p:nvPr/>
          </p:nvSpPr>
          <p:spPr bwMode="auto">
            <a:xfrm>
              <a:off x="3207" y="1580"/>
              <a:ext cx="167" cy="130"/>
            </a:xfrm>
            <a:custGeom>
              <a:avLst/>
              <a:gdLst/>
              <a:ahLst/>
              <a:cxnLst>
                <a:cxn ang="0">
                  <a:pos x="166" y="129"/>
                </a:cxn>
                <a:cxn ang="0">
                  <a:pos x="153" y="124"/>
                </a:cxn>
                <a:cxn ang="0">
                  <a:pos x="138" y="121"/>
                </a:cxn>
                <a:cxn ang="0">
                  <a:pos x="124" y="116"/>
                </a:cxn>
                <a:cxn ang="0">
                  <a:pos x="111" y="112"/>
                </a:cxn>
                <a:cxn ang="0">
                  <a:pos x="96" y="105"/>
                </a:cxn>
                <a:cxn ang="0">
                  <a:pos x="82" y="99"/>
                </a:cxn>
                <a:cxn ang="0">
                  <a:pos x="67" y="93"/>
                </a:cxn>
                <a:cxn ang="0">
                  <a:pos x="54" y="87"/>
                </a:cxn>
                <a:cxn ang="0">
                  <a:pos x="41" y="76"/>
                </a:cxn>
                <a:cxn ang="0">
                  <a:pos x="29" y="66"/>
                </a:cxn>
                <a:cxn ang="0">
                  <a:pos x="29" y="66"/>
                </a:cxn>
                <a:cxn ang="0">
                  <a:pos x="18" y="55"/>
                </a:cxn>
                <a:cxn ang="0">
                  <a:pos x="9" y="47"/>
                </a:cxn>
                <a:cxn ang="0">
                  <a:pos x="4" y="38"/>
                </a:cxn>
                <a:cxn ang="0">
                  <a:pos x="2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7" y="4"/>
                </a:cxn>
                <a:cxn ang="0">
                  <a:pos x="37" y="8"/>
                </a:cxn>
                <a:cxn ang="0">
                  <a:pos x="50" y="11"/>
                </a:cxn>
                <a:cxn ang="0">
                  <a:pos x="60" y="15"/>
                </a:cxn>
                <a:cxn ang="0">
                  <a:pos x="71" y="17"/>
                </a:cxn>
                <a:cxn ang="0">
                  <a:pos x="82" y="22"/>
                </a:cxn>
                <a:cxn ang="0">
                  <a:pos x="87" y="25"/>
                </a:cxn>
                <a:cxn ang="0">
                  <a:pos x="166" y="129"/>
                </a:cxn>
              </a:cxnLst>
              <a:rect l="0" t="0" r="r" b="b"/>
              <a:pathLst>
                <a:path w="167" h="130">
                  <a:moveTo>
                    <a:pt x="166" y="129"/>
                  </a:moveTo>
                  <a:lnTo>
                    <a:pt x="153" y="124"/>
                  </a:lnTo>
                  <a:lnTo>
                    <a:pt x="138" y="121"/>
                  </a:lnTo>
                  <a:lnTo>
                    <a:pt x="124" y="116"/>
                  </a:lnTo>
                  <a:lnTo>
                    <a:pt x="111" y="112"/>
                  </a:lnTo>
                  <a:lnTo>
                    <a:pt x="96" y="105"/>
                  </a:lnTo>
                  <a:lnTo>
                    <a:pt x="82" y="99"/>
                  </a:lnTo>
                  <a:lnTo>
                    <a:pt x="67" y="93"/>
                  </a:lnTo>
                  <a:lnTo>
                    <a:pt x="54" y="87"/>
                  </a:lnTo>
                  <a:lnTo>
                    <a:pt x="41" y="7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18" y="55"/>
                  </a:lnTo>
                  <a:lnTo>
                    <a:pt x="9" y="47"/>
                  </a:lnTo>
                  <a:lnTo>
                    <a:pt x="4" y="38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6" y="2"/>
                  </a:lnTo>
                  <a:lnTo>
                    <a:pt x="27" y="4"/>
                  </a:lnTo>
                  <a:lnTo>
                    <a:pt x="37" y="8"/>
                  </a:lnTo>
                  <a:lnTo>
                    <a:pt x="50" y="11"/>
                  </a:lnTo>
                  <a:lnTo>
                    <a:pt x="60" y="15"/>
                  </a:lnTo>
                  <a:lnTo>
                    <a:pt x="71" y="17"/>
                  </a:lnTo>
                  <a:lnTo>
                    <a:pt x="82" y="22"/>
                  </a:lnTo>
                  <a:lnTo>
                    <a:pt x="87" y="25"/>
                  </a:lnTo>
                  <a:lnTo>
                    <a:pt x="166" y="12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81" name="Freeform 97"/>
            <p:cNvSpPr>
              <a:spLocks/>
            </p:cNvSpPr>
            <p:nvPr/>
          </p:nvSpPr>
          <p:spPr bwMode="auto">
            <a:xfrm>
              <a:off x="3207" y="1580"/>
              <a:ext cx="167" cy="130"/>
            </a:xfrm>
            <a:custGeom>
              <a:avLst/>
              <a:gdLst/>
              <a:ahLst/>
              <a:cxnLst>
                <a:cxn ang="0">
                  <a:pos x="166" y="129"/>
                </a:cxn>
                <a:cxn ang="0">
                  <a:pos x="153" y="124"/>
                </a:cxn>
                <a:cxn ang="0">
                  <a:pos x="138" y="121"/>
                </a:cxn>
                <a:cxn ang="0">
                  <a:pos x="124" y="116"/>
                </a:cxn>
                <a:cxn ang="0">
                  <a:pos x="111" y="112"/>
                </a:cxn>
                <a:cxn ang="0">
                  <a:pos x="96" y="105"/>
                </a:cxn>
                <a:cxn ang="0">
                  <a:pos x="82" y="99"/>
                </a:cxn>
                <a:cxn ang="0">
                  <a:pos x="67" y="93"/>
                </a:cxn>
                <a:cxn ang="0">
                  <a:pos x="54" y="87"/>
                </a:cxn>
                <a:cxn ang="0">
                  <a:pos x="41" y="76"/>
                </a:cxn>
                <a:cxn ang="0">
                  <a:pos x="29" y="66"/>
                </a:cxn>
                <a:cxn ang="0">
                  <a:pos x="29" y="66"/>
                </a:cxn>
                <a:cxn ang="0">
                  <a:pos x="18" y="55"/>
                </a:cxn>
                <a:cxn ang="0">
                  <a:pos x="9" y="47"/>
                </a:cxn>
                <a:cxn ang="0">
                  <a:pos x="4" y="38"/>
                </a:cxn>
                <a:cxn ang="0">
                  <a:pos x="2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7" y="4"/>
                </a:cxn>
                <a:cxn ang="0">
                  <a:pos x="37" y="8"/>
                </a:cxn>
                <a:cxn ang="0">
                  <a:pos x="50" y="11"/>
                </a:cxn>
                <a:cxn ang="0">
                  <a:pos x="60" y="15"/>
                </a:cxn>
                <a:cxn ang="0">
                  <a:pos x="71" y="17"/>
                </a:cxn>
                <a:cxn ang="0">
                  <a:pos x="82" y="22"/>
                </a:cxn>
                <a:cxn ang="0">
                  <a:pos x="87" y="25"/>
                </a:cxn>
              </a:cxnLst>
              <a:rect l="0" t="0" r="r" b="b"/>
              <a:pathLst>
                <a:path w="167" h="130">
                  <a:moveTo>
                    <a:pt x="166" y="129"/>
                  </a:moveTo>
                  <a:lnTo>
                    <a:pt x="153" y="124"/>
                  </a:lnTo>
                  <a:lnTo>
                    <a:pt x="138" y="121"/>
                  </a:lnTo>
                  <a:lnTo>
                    <a:pt x="124" y="116"/>
                  </a:lnTo>
                  <a:lnTo>
                    <a:pt x="111" y="112"/>
                  </a:lnTo>
                  <a:lnTo>
                    <a:pt x="96" y="105"/>
                  </a:lnTo>
                  <a:lnTo>
                    <a:pt x="82" y="99"/>
                  </a:lnTo>
                  <a:lnTo>
                    <a:pt x="67" y="93"/>
                  </a:lnTo>
                  <a:lnTo>
                    <a:pt x="54" y="87"/>
                  </a:lnTo>
                  <a:lnTo>
                    <a:pt x="41" y="7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18" y="55"/>
                  </a:lnTo>
                  <a:lnTo>
                    <a:pt x="9" y="47"/>
                  </a:lnTo>
                  <a:lnTo>
                    <a:pt x="4" y="38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6" y="2"/>
                  </a:lnTo>
                  <a:lnTo>
                    <a:pt x="27" y="4"/>
                  </a:lnTo>
                  <a:lnTo>
                    <a:pt x="37" y="8"/>
                  </a:lnTo>
                  <a:lnTo>
                    <a:pt x="50" y="11"/>
                  </a:lnTo>
                  <a:lnTo>
                    <a:pt x="60" y="15"/>
                  </a:lnTo>
                  <a:lnTo>
                    <a:pt x="71" y="17"/>
                  </a:lnTo>
                  <a:lnTo>
                    <a:pt x="82" y="22"/>
                  </a:lnTo>
                  <a:lnTo>
                    <a:pt x="87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82" name="Freeform 98"/>
            <p:cNvSpPr>
              <a:spLocks/>
            </p:cNvSpPr>
            <p:nvPr/>
          </p:nvSpPr>
          <p:spPr bwMode="auto">
            <a:xfrm>
              <a:off x="3286" y="1678"/>
              <a:ext cx="131" cy="95"/>
            </a:xfrm>
            <a:custGeom>
              <a:avLst/>
              <a:gdLst/>
              <a:ahLst/>
              <a:cxnLst>
                <a:cxn ang="0">
                  <a:pos x="130" y="94"/>
                </a:cxn>
                <a:cxn ang="0">
                  <a:pos x="115" y="87"/>
                </a:cxn>
                <a:cxn ang="0">
                  <a:pos x="99" y="80"/>
                </a:cxn>
                <a:cxn ang="0">
                  <a:pos x="83" y="76"/>
                </a:cxn>
                <a:cxn ang="0">
                  <a:pos x="69" y="70"/>
                </a:cxn>
                <a:cxn ang="0">
                  <a:pos x="56" y="64"/>
                </a:cxn>
                <a:cxn ang="0">
                  <a:pos x="44" y="57"/>
                </a:cxn>
                <a:cxn ang="0">
                  <a:pos x="30" y="47"/>
                </a:cxn>
                <a:cxn ang="0">
                  <a:pos x="18" y="36"/>
                </a:cxn>
                <a:cxn ang="0">
                  <a:pos x="7" y="2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3" y="8"/>
                </a:cxn>
                <a:cxn ang="0">
                  <a:pos x="7" y="6"/>
                </a:cxn>
                <a:cxn ang="0">
                  <a:pos x="14" y="4"/>
                </a:cxn>
                <a:cxn ang="0">
                  <a:pos x="23" y="2"/>
                </a:cxn>
                <a:cxn ang="0">
                  <a:pos x="30" y="2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5" y="2"/>
                </a:cxn>
                <a:cxn ang="0">
                  <a:pos x="78" y="6"/>
                </a:cxn>
                <a:cxn ang="0">
                  <a:pos x="130" y="94"/>
                </a:cxn>
              </a:cxnLst>
              <a:rect l="0" t="0" r="r" b="b"/>
              <a:pathLst>
                <a:path w="131" h="95">
                  <a:moveTo>
                    <a:pt x="130" y="94"/>
                  </a:moveTo>
                  <a:lnTo>
                    <a:pt x="115" y="87"/>
                  </a:lnTo>
                  <a:lnTo>
                    <a:pt x="99" y="80"/>
                  </a:lnTo>
                  <a:lnTo>
                    <a:pt x="83" y="76"/>
                  </a:lnTo>
                  <a:lnTo>
                    <a:pt x="69" y="70"/>
                  </a:lnTo>
                  <a:lnTo>
                    <a:pt x="56" y="64"/>
                  </a:lnTo>
                  <a:lnTo>
                    <a:pt x="44" y="57"/>
                  </a:lnTo>
                  <a:lnTo>
                    <a:pt x="30" y="47"/>
                  </a:lnTo>
                  <a:lnTo>
                    <a:pt x="18" y="36"/>
                  </a:lnTo>
                  <a:lnTo>
                    <a:pt x="7" y="2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3" y="8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3" y="2"/>
                  </a:lnTo>
                  <a:lnTo>
                    <a:pt x="30" y="2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5" y="2"/>
                  </a:lnTo>
                  <a:lnTo>
                    <a:pt x="78" y="6"/>
                  </a:lnTo>
                  <a:lnTo>
                    <a:pt x="130" y="9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83" name="Freeform 99"/>
            <p:cNvSpPr>
              <a:spLocks/>
            </p:cNvSpPr>
            <p:nvPr/>
          </p:nvSpPr>
          <p:spPr bwMode="auto">
            <a:xfrm>
              <a:off x="3286" y="1678"/>
              <a:ext cx="131" cy="95"/>
            </a:xfrm>
            <a:custGeom>
              <a:avLst/>
              <a:gdLst/>
              <a:ahLst/>
              <a:cxnLst>
                <a:cxn ang="0">
                  <a:pos x="130" y="94"/>
                </a:cxn>
                <a:cxn ang="0">
                  <a:pos x="115" y="87"/>
                </a:cxn>
                <a:cxn ang="0">
                  <a:pos x="99" y="80"/>
                </a:cxn>
                <a:cxn ang="0">
                  <a:pos x="83" y="76"/>
                </a:cxn>
                <a:cxn ang="0">
                  <a:pos x="69" y="70"/>
                </a:cxn>
                <a:cxn ang="0">
                  <a:pos x="56" y="64"/>
                </a:cxn>
                <a:cxn ang="0">
                  <a:pos x="44" y="57"/>
                </a:cxn>
                <a:cxn ang="0">
                  <a:pos x="30" y="47"/>
                </a:cxn>
                <a:cxn ang="0">
                  <a:pos x="18" y="36"/>
                </a:cxn>
                <a:cxn ang="0">
                  <a:pos x="7" y="2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3" y="8"/>
                </a:cxn>
                <a:cxn ang="0">
                  <a:pos x="7" y="6"/>
                </a:cxn>
                <a:cxn ang="0">
                  <a:pos x="14" y="4"/>
                </a:cxn>
                <a:cxn ang="0">
                  <a:pos x="23" y="2"/>
                </a:cxn>
                <a:cxn ang="0">
                  <a:pos x="30" y="2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5" y="2"/>
                </a:cxn>
                <a:cxn ang="0">
                  <a:pos x="78" y="6"/>
                </a:cxn>
              </a:cxnLst>
              <a:rect l="0" t="0" r="r" b="b"/>
              <a:pathLst>
                <a:path w="131" h="95">
                  <a:moveTo>
                    <a:pt x="130" y="94"/>
                  </a:moveTo>
                  <a:lnTo>
                    <a:pt x="115" y="87"/>
                  </a:lnTo>
                  <a:lnTo>
                    <a:pt x="99" y="80"/>
                  </a:lnTo>
                  <a:lnTo>
                    <a:pt x="83" y="76"/>
                  </a:lnTo>
                  <a:lnTo>
                    <a:pt x="69" y="70"/>
                  </a:lnTo>
                  <a:lnTo>
                    <a:pt x="56" y="64"/>
                  </a:lnTo>
                  <a:lnTo>
                    <a:pt x="44" y="57"/>
                  </a:lnTo>
                  <a:lnTo>
                    <a:pt x="30" y="47"/>
                  </a:lnTo>
                  <a:lnTo>
                    <a:pt x="18" y="36"/>
                  </a:lnTo>
                  <a:lnTo>
                    <a:pt x="7" y="2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3" y="8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3" y="2"/>
                  </a:lnTo>
                  <a:lnTo>
                    <a:pt x="30" y="2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5" y="2"/>
                  </a:lnTo>
                  <a:lnTo>
                    <a:pt x="78" y="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84" name="Freeform 100"/>
            <p:cNvSpPr>
              <a:spLocks/>
            </p:cNvSpPr>
            <p:nvPr/>
          </p:nvSpPr>
          <p:spPr bwMode="auto">
            <a:xfrm>
              <a:off x="3334" y="1753"/>
              <a:ext cx="165" cy="134"/>
            </a:xfrm>
            <a:custGeom>
              <a:avLst/>
              <a:gdLst/>
              <a:ahLst/>
              <a:cxnLst>
                <a:cxn ang="0">
                  <a:pos x="164" y="133"/>
                </a:cxn>
                <a:cxn ang="0">
                  <a:pos x="151" y="128"/>
                </a:cxn>
                <a:cxn ang="0">
                  <a:pos x="140" y="124"/>
                </a:cxn>
                <a:cxn ang="0">
                  <a:pos x="128" y="119"/>
                </a:cxn>
                <a:cxn ang="0">
                  <a:pos x="115" y="114"/>
                </a:cxn>
                <a:cxn ang="0">
                  <a:pos x="103" y="107"/>
                </a:cxn>
                <a:cxn ang="0">
                  <a:pos x="90" y="101"/>
                </a:cxn>
                <a:cxn ang="0">
                  <a:pos x="80" y="93"/>
                </a:cxn>
                <a:cxn ang="0">
                  <a:pos x="67" y="84"/>
                </a:cxn>
                <a:cxn ang="0">
                  <a:pos x="56" y="75"/>
                </a:cxn>
                <a:cxn ang="0">
                  <a:pos x="48" y="63"/>
                </a:cxn>
                <a:cxn ang="0">
                  <a:pos x="48" y="63"/>
                </a:cxn>
                <a:cxn ang="0">
                  <a:pos x="31" y="45"/>
                </a:cxn>
                <a:cxn ang="0">
                  <a:pos x="23" y="27"/>
                </a:cxn>
                <a:cxn ang="0">
                  <a:pos x="14" y="17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2" y="0"/>
                </a:cxn>
                <a:cxn ang="0">
                  <a:pos x="67" y="2"/>
                </a:cxn>
                <a:cxn ang="0">
                  <a:pos x="81" y="4"/>
                </a:cxn>
                <a:cxn ang="0">
                  <a:pos x="94" y="8"/>
                </a:cxn>
                <a:cxn ang="0">
                  <a:pos x="106" y="13"/>
                </a:cxn>
                <a:cxn ang="0">
                  <a:pos x="164" y="133"/>
                </a:cxn>
              </a:cxnLst>
              <a:rect l="0" t="0" r="r" b="b"/>
              <a:pathLst>
                <a:path w="165" h="134">
                  <a:moveTo>
                    <a:pt x="164" y="133"/>
                  </a:moveTo>
                  <a:lnTo>
                    <a:pt x="151" y="128"/>
                  </a:lnTo>
                  <a:lnTo>
                    <a:pt x="140" y="124"/>
                  </a:lnTo>
                  <a:lnTo>
                    <a:pt x="128" y="119"/>
                  </a:lnTo>
                  <a:lnTo>
                    <a:pt x="115" y="114"/>
                  </a:lnTo>
                  <a:lnTo>
                    <a:pt x="103" y="107"/>
                  </a:lnTo>
                  <a:lnTo>
                    <a:pt x="90" y="101"/>
                  </a:lnTo>
                  <a:lnTo>
                    <a:pt x="80" y="93"/>
                  </a:lnTo>
                  <a:lnTo>
                    <a:pt x="67" y="84"/>
                  </a:lnTo>
                  <a:lnTo>
                    <a:pt x="56" y="7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31" y="45"/>
                  </a:lnTo>
                  <a:lnTo>
                    <a:pt x="23" y="27"/>
                  </a:lnTo>
                  <a:lnTo>
                    <a:pt x="14" y="17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2"/>
                  </a:lnTo>
                  <a:lnTo>
                    <a:pt x="81" y="4"/>
                  </a:lnTo>
                  <a:lnTo>
                    <a:pt x="94" y="8"/>
                  </a:lnTo>
                  <a:lnTo>
                    <a:pt x="106" y="13"/>
                  </a:lnTo>
                  <a:lnTo>
                    <a:pt x="164" y="133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85" name="Freeform 101"/>
            <p:cNvSpPr>
              <a:spLocks/>
            </p:cNvSpPr>
            <p:nvPr/>
          </p:nvSpPr>
          <p:spPr bwMode="auto">
            <a:xfrm>
              <a:off x="3334" y="1753"/>
              <a:ext cx="165" cy="134"/>
            </a:xfrm>
            <a:custGeom>
              <a:avLst/>
              <a:gdLst/>
              <a:ahLst/>
              <a:cxnLst>
                <a:cxn ang="0">
                  <a:pos x="164" y="133"/>
                </a:cxn>
                <a:cxn ang="0">
                  <a:pos x="151" y="128"/>
                </a:cxn>
                <a:cxn ang="0">
                  <a:pos x="140" y="124"/>
                </a:cxn>
                <a:cxn ang="0">
                  <a:pos x="128" y="119"/>
                </a:cxn>
                <a:cxn ang="0">
                  <a:pos x="115" y="114"/>
                </a:cxn>
                <a:cxn ang="0">
                  <a:pos x="103" y="107"/>
                </a:cxn>
                <a:cxn ang="0">
                  <a:pos x="90" y="101"/>
                </a:cxn>
                <a:cxn ang="0">
                  <a:pos x="80" y="93"/>
                </a:cxn>
                <a:cxn ang="0">
                  <a:pos x="67" y="84"/>
                </a:cxn>
                <a:cxn ang="0">
                  <a:pos x="56" y="75"/>
                </a:cxn>
                <a:cxn ang="0">
                  <a:pos x="48" y="63"/>
                </a:cxn>
                <a:cxn ang="0">
                  <a:pos x="48" y="63"/>
                </a:cxn>
                <a:cxn ang="0">
                  <a:pos x="31" y="45"/>
                </a:cxn>
                <a:cxn ang="0">
                  <a:pos x="23" y="27"/>
                </a:cxn>
                <a:cxn ang="0">
                  <a:pos x="14" y="17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2" y="0"/>
                </a:cxn>
                <a:cxn ang="0">
                  <a:pos x="67" y="2"/>
                </a:cxn>
                <a:cxn ang="0">
                  <a:pos x="81" y="4"/>
                </a:cxn>
                <a:cxn ang="0">
                  <a:pos x="94" y="8"/>
                </a:cxn>
                <a:cxn ang="0">
                  <a:pos x="106" y="13"/>
                </a:cxn>
              </a:cxnLst>
              <a:rect l="0" t="0" r="r" b="b"/>
              <a:pathLst>
                <a:path w="165" h="134">
                  <a:moveTo>
                    <a:pt x="164" y="133"/>
                  </a:moveTo>
                  <a:lnTo>
                    <a:pt x="151" y="128"/>
                  </a:lnTo>
                  <a:lnTo>
                    <a:pt x="140" y="124"/>
                  </a:lnTo>
                  <a:lnTo>
                    <a:pt x="128" y="119"/>
                  </a:lnTo>
                  <a:lnTo>
                    <a:pt x="115" y="114"/>
                  </a:lnTo>
                  <a:lnTo>
                    <a:pt x="103" y="107"/>
                  </a:lnTo>
                  <a:lnTo>
                    <a:pt x="90" y="101"/>
                  </a:lnTo>
                  <a:lnTo>
                    <a:pt x="80" y="93"/>
                  </a:lnTo>
                  <a:lnTo>
                    <a:pt x="67" y="84"/>
                  </a:lnTo>
                  <a:lnTo>
                    <a:pt x="56" y="7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31" y="45"/>
                  </a:lnTo>
                  <a:lnTo>
                    <a:pt x="23" y="27"/>
                  </a:lnTo>
                  <a:lnTo>
                    <a:pt x="14" y="17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2"/>
                  </a:lnTo>
                  <a:lnTo>
                    <a:pt x="81" y="4"/>
                  </a:lnTo>
                  <a:lnTo>
                    <a:pt x="94" y="8"/>
                  </a:lnTo>
                  <a:lnTo>
                    <a:pt x="106" y="1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86" name="Freeform 102"/>
            <p:cNvSpPr>
              <a:spLocks/>
            </p:cNvSpPr>
            <p:nvPr/>
          </p:nvSpPr>
          <p:spPr bwMode="auto">
            <a:xfrm>
              <a:off x="3418" y="1859"/>
              <a:ext cx="146" cy="141"/>
            </a:xfrm>
            <a:custGeom>
              <a:avLst/>
              <a:gdLst/>
              <a:ahLst/>
              <a:cxnLst>
                <a:cxn ang="0">
                  <a:pos x="145" y="140"/>
                </a:cxn>
                <a:cxn ang="0">
                  <a:pos x="133" y="135"/>
                </a:cxn>
                <a:cxn ang="0">
                  <a:pos x="119" y="132"/>
                </a:cxn>
                <a:cxn ang="0">
                  <a:pos x="106" y="125"/>
                </a:cxn>
                <a:cxn ang="0">
                  <a:pos x="91" y="117"/>
                </a:cxn>
                <a:cxn ang="0">
                  <a:pos x="76" y="109"/>
                </a:cxn>
                <a:cxn ang="0">
                  <a:pos x="61" y="100"/>
                </a:cxn>
                <a:cxn ang="0">
                  <a:pos x="48" y="89"/>
                </a:cxn>
                <a:cxn ang="0">
                  <a:pos x="36" y="79"/>
                </a:cxn>
                <a:cxn ang="0">
                  <a:pos x="25" y="66"/>
                </a:cxn>
                <a:cxn ang="0">
                  <a:pos x="17" y="56"/>
                </a:cxn>
                <a:cxn ang="0">
                  <a:pos x="17" y="56"/>
                </a:cxn>
                <a:cxn ang="0">
                  <a:pos x="4" y="33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1" y="2"/>
                </a:cxn>
                <a:cxn ang="0">
                  <a:pos x="19" y="2"/>
                </a:cxn>
                <a:cxn ang="0">
                  <a:pos x="27" y="2"/>
                </a:cxn>
                <a:cxn ang="0">
                  <a:pos x="36" y="4"/>
                </a:cxn>
                <a:cxn ang="0">
                  <a:pos x="46" y="6"/>
                </a:cxn>
                <a:cxn ang="0">
                  <a:pos x="55" y="8"/>
                </a:cxn>
                <a:cxn ang="0">
                  <a:pos x="66" y="10"/>
                </a:cxn>
                <a:cxn ang="0">
                  <a:pos x="74" y="13"/>
                </a:cxn>
                <a:cxn ang="0">
                  <a:pos x="83" y="16"/>
                </a:cxn>
                <a:cxn ang="0">
                  <a:pos x="91" y="22"/>
                </a:cxn>
                <a:cxn ang="0">
                  <a:pos x="145" y="140"/>
                </a:cxn>
              </a:cxnLst>
              <a:rect l="0" t="0" r="r" b="b"/>
              <a:pathLst>
                <a:path w="146" h="141">
                  <a:moveTo>
                    <a:pt x="145" y="140"/>
                  </a:moveTo>
                  <a:lnTo>
                    <a:pt x="133" y="135"/>
                  </a:lnTo>
                  <a:lnTo>
                    <a:pt x="119" y="132"/>
                  </a:lnTo>
                  <a:lnTo>
                    <a:pt x="106" y="125"/>
                  </a:lnTo>
                  <a:lnTo>
                    <a:pt x="91" y="117"/>
                  </a:lnTo>
                  <a:lnTo>
                    <a:pt x="76" y="109"/>
                  </a:lnTo>
                  <a:lnTo>
                    <a:pt x="61" y="100"/>
                  </a:lnTo>
                  <a:lnTo>
                    <a:pt x="48" y="89"/>
                  </a:lnTo>
                  <a:lnTo>
                    <a:pt x="36" y="79"/>
                  </a:lnTo>
                  <a:lnTo>
                    <a:pt x="25" y="6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4" y="3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11" y="2"/>
                  </a:lnTo>
                  <a:lnTo>
                    <a:pt x="19" y="2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55" y="8"/>
                  </a:lnTo>
                  <a:lnTo>
                    <a:pt x="66" y="10"/>
                  </a:lnTo>
                  <a:lnTo>
                    <a:pt x="74" y="13"/>
                  </a:lnTo>
                  <a:lnTo>
                    <a:pt x="83" y="16"/>
                  </a:lnTo>
                  <a:lnTo>
                    <a:pt x="91" y="22"/>
                  </a:lnTo>
                  <a:lnTo>
                    <a:pt x="145" y="14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87" name="Freeform 103"/>
            <p:cNvSpPr>
              <a:spLocks/>
            </p:cNvSpPr>
            <p:nvPr/>
          </p:nvSpPr>
          <p:spPr bwMode="auto">
            <a:xfrm>
              <a:off x="3418" y="1859"/>
              <a:ext cx="146" cy="141"/>
            </a:xfrm>
            <a:custGeom>
              <a:avLst/>
              <a:gdLst/>
              <a:ahLst/>
              <a:cxnLst>
                <a:cxn ang="0">
                  <a:pos x="145" y="140"/>
                </a:cxn>
                <a:cxn ang="0">
                  <a:pos x="133" y="135"/>
                </a:cxn>
                <a:cxn ang="0">
                  <a:pos x="119" y="132"/>
                </a:cxn>
                <a:cxn ang="0">
                  <a:pos x="106" y="125"/>
                </a:cxn>
                <a:cxn ang="0">
                  <a:pos x="91" y="117"/>
                </a:cxn>
                <a:cxn ang="0">
                  <a:pos x="76" y="109"/>
                </a:cxn>
                <a:cxn ang="0">
                  <a:pos x="61" y="100"/>
                </a:cxn>
                <a:cxn ang="0">
                  <a:pos x="48" y="89"/>
                </a:cxn>
                <a:cxn ang="0">
                  <a:pos x="36" y="79"/>
                </a:cxn>
                <a:cxn ang="0">
                  <a:pos x="25" y="66"/>
                </a:cxn>
                <a:cxn ang="0">
                  <a:pos x="17" y="56"/>
                </a:cxn>
                <a:cxn ang="0">
                  <a:pos x="17" y="56"/>
                </a:cxn>
                <a:cxn ang="0">
                  <a:pos x="4" y="33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1" y="2"/>
                </a:cxn>
                <a:cxn ang="0">
                  <a:pos x="19" y="2"/>
                </a:cxn>
                <a:cxn ang="0">
                  <a:pos x="27" y="2"/>
                </a:cxn>
                <a:cxn ang="0">
                  <a:pos x="36" y="4"/>
                </a:cxn>
                <a:cxn ang="0">
                  <a:pos x="46" y="6"/>
                </a:cxn>
                <a:cxn ang="0">
                  <a:pos x="55" y="8"/>
                </a:cxn>
                <a:cxn ang="0">
                  <a:pos x="66" y="10"/>
                </a:cxn>
                <a:cxn ang="0">
                  <a:pos x="74" y="13"/>
                </a:cxn>
                <a:cxn ang="0">
                  <a:pos x="83" y="16"/>
                </a:cxn>
                <a:cxn ang="0">
                  <a:pos x="91" y="22"/>
                </a:cxn>
              </a:cxnLst>
              <a:rect l="0" t="0" r="r" b="b"/>
              <a:pathLst>
                <a:path w="146" h="141">
                  <a:moveTo>
                    <a:pt x="145" y="140"/>
                  </a:moveTo>
                  <a:lnTo>
                    <a:pt x="133" y="135"/>
                  </a:lnTo>
                  <a:lnTo>
                    <a:pt x="119" y="132"/>
                  </a:lnTo>
                  <a:lnTo>
                    <a:pt x="106" y="125"/>
                  </a:lnTo>
                  <a:lnTo>
                    <a:pt x="91" y="117"/>
                  </a:lnTo>
                  <a:lnTo>
                    <a:pt x="76" y="109"/>
                  </a:lnTo>
                  <a:lnTo>
                    <a:pt x="61" y="100"/>
                  </a:lnTo>
                  <a:lnTo>
                    <a:pt x="48" y="89"/>
                  </a:lnTo>
                  <a:lnTo>
                    <a:pt x="36" y="79"/>
                  </a:lnTo>
                  <a:lnTo>
                    <a:pt x="25" y="6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4" y="3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11" y="2"/>
                  </a:lnTo>
                  <a:lnTo>
                    <a:pt x="19" y="2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55" y="8"/>
                  </a:lnTo>
                  <a:lnTo>
                    <a:pt x="66" y="10"/>
                  </a:lnTo>
                  <a:lnTo>
                    <a:pt x="74" y="13"/>
                  </a:lnTo>
                  <a:lnTo>
                    <a:pt x="83" y="16"/>
                  </a:lnTo>
                  <a:lnTo>
                    <a:pt x="91" y="2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88" name="Freeform 104"/>
            <p:cNvSpPr>
              <a:spLocks/>
            </p:cNvSpPr>
            <p:nvPr/>
          </p:nvSpPr>
          <p:spPr bwMode="auto">
            <a:xfrm>
              <a:off x="3465" y="1975"/>
              <a:ext cx="92" cy="143"/>
            </a:xfrm>
            <a:custGeom>
              <a:avLst/>
              <a:gdLst/>
              <a:ahLst/>
              <a:cxnLst>
                <a:cxn ang="0">
                  <a:pos x="91" y="142"/>
                </a:cxn>
                <a:cxn ang="0">
                  <a:pos x="82" y="133"/>
                </a:cxn>
                <a:cxn ang="0">
                  <a:pos x="72" y="124"/>
                </a:cxn>
                <a:cxn ang="0">
                  <a:pos x="61" y="116"/>
                </a:cxn>
                <a:cxn ang="0">
                  <a:pos x="52" y="105"/>
                </a:cxn>
                <a:cxn ang="0">
                  <a:pos x="40" y="94"/>
                </a:cxn>
                <a:cxn ang="0">
                  <a:pos x="31" y="80"/>
                </a:cxn>
                <a:cxn ang="0">
                  <a:pos x="21" y="66"/>
                </a:cxn>
                <a:cxn ang="0">
                  <a:pos x="13" y="46"/>
                </a:cxn>
                <a:cxn ang="0">
                  <a:pos x="6" y="2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24" y="2"/>
                </a:cxn>
                <a:cxn ang="0">
                  <a:pos x="31" y="4"/>
                </a:cxn>
                <a:cxn ang="0">
                  <a:pos x="42" y="6"/>
                </a:cxn>
                <a:cxn ang="0">
                  <a:pos x="52" y="11"/>
                </a:cxn>
                <a:cxn ang="0">
                  <a:pos x="63" y="15"/>
                </a:cxn>
                <a:cxn ang="0">
                  <a:pos x="74" y="19"/>
                </a:cxn>
                <a:cxn ang="0">
                  <a:pos x="82" y="25"/>
                </a:cxn>
                <a:cxn ang="0">
                  <a:pos x="91" y="142"/>
                </a:cxn>
              </a:cxnLst>
              <a:rect l="0" t="0" r="r" b="b"/>
              <a:pathLst>
                <a:path w="92" h="143">
                  <a:moveTo>
                    <a:pt x="91" y="142"/>
                  </a:moveTo>
                  <a:lnTo>
                    <a:pt x="82" y="133"/>
                  </a:lnTo>
                  <a:lnTo>
                    <a:pt x="72" y="124"/>
                  </a:lnTo>
                  <a:lnTo>
                    <a:pt x="61" y="116"/>
                  </a:lnTo>
                  <a:lnTo>
                    <a:pt x="52" y="105"/>
                  </a:lnTo>
                  <a:lnTo>
                    <a:pt x="40" y="94"/>
                  </a:lnTo>
                  <a:lnTo>
                    <a:pt x="31" y="80"/>
                  </a:lnTo>
                  <a:lnTo>
                    <a:pt x="21" y="66"/>
                  </a:lnTo>
                  <a:lnTo>
                    <a:pt x="13" y="46"/>
                  </a:lnTo>
                  <a:lnTo>
                    <a:pt x="6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4" y="2"/>
                  </a:lnTo>
                  <a:lnTo>
                    <a:pt x="31" y="4"/>
                  </a:lnTo>
                  <a:lnTo>
                    <a:pt x="42" y="6"/>
                  </a:lnTo>
                  <a:lnTo>
                    <a:pt x="52" y="11"/>
                  </a:lnTo>
                  <a:lnTo>
                    <a:pt x="63" y="15"/>
                  </a:lnTo>
                  <a:lnTo>
                    <a:pt x="74" y="19"/>
                  </a:lnTo>
                  <a:lnTo>
                    <a:pt x="82" y="25"/>
                  </a:lnTo>
                  <a:lnTo>
                    <a:pt x="91" y="14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89" name="Freeform 105"/>
            <p:cNvSpPr>
              <a:spLocks/>
            </p:cNvSpPr>
            <p:nvPr/>
          </p:nvSpPr>
          <p:spPr bwMode="auto">
            <a:xfrm>
              <a:off x="3465" y="1975"/>
              <a:ext cx="92" cy="143"/>
            </a:xfrm>
            <a:custGeom>
              <a:avLst/>
              <a:gdLst/>
              <a:ahLst/>
              <a:cxnLst>
                <a:cxn ang="0">
                  <a:pos x="91" y="142"/>
                </a:cxn>
                <a:cxn ang="0">
                  <a:pos x="82" y="133"/>
                </a:cxn>
                <a:cxn ang="0">
                  <a:pos x="72" y="124"/>
                </a:cxn>
                <a:cxn ang="0">
                  <a:pos x="61" y="116"/>
                </a:cxn>
                <a:cxn ang="0">
                  <a:pos x="52" y="105"/>
                </a:cxn>
                <a:cxn ang="0">
                  <a:pos x="40" y="94"/>
                </a:cxn>
                <a:cxn ang="0">
                  <a:pos x="31" y="80"/>
                </a:cxn>
                <a:cxn ang="0">
                  <a:pos x="21" y="66"/>
                </a:cxn>
                <a:cxn ang="0">
                  <a:pos x="13" y="46"/>
                </a:cxn>
                <a:cxn ang="0">
                  <a:pos x="6" y="2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24" y="2"/>
                </a:cxn>
                <a:cxn ang="0">
                  <a:pos x="31" y="4"/>
                </a:cxn>
                <a:cxn ang="0">
                  <a:pos x="42" y="6"/>
                </a:cxn>
                <a:cxn ang="0">
                  <a:pos x="52" y="11"/>
                </a:cxn>
                <a:cxn ang="0">
                  <a:pos x="63" y="15"/>
                </a:cxn>
                <a:cxn ang="0">
                  <a:pos x="74" y="19"/>
                </a:cxn>
                <a:cxn ang="0">
                  <a:pos x="82" y="25"/>
                </a:cxn>
              </a:cxnLst>
              <a:rect l="0" t="0" r="r" b="b"/>
              <a:pathLst>
                <a:path w="92" h="143">
                  <a:moveTo>
                    <a:pt x="91" y="142"/>
                  </a:moveTo>
                  <a:lnTo>
                    <a:pt x="82" y="133"/>
                  </a:lnTo>
                  <a:lnTo>
                    <a:pt x="72" y="124"/>
                  </a:lnTo>
                  <a:lnTo>
                    <a:pt x="61" y="116"/>
                  </a:lnTo>
                  <a:lnTo>
                    <a:pt x="52" y="105"/>
                  </a:lnTo>
                  <a:lnTo>
                    <a:pt x="40" y="94"/>
                  </a:lnTo>
                  <a:lnTo>
                    <a:pt x="31" y="80"/>
                  </a:lnTo>
                  <a:lnTo>
                    <a:pt x="21" y="66"/>
                  </a:lnTo>
                  <a:lnTo>
                    <a:pt x="13" y="46"/>
                  </a:lnTo>
                  <a:lnTo>
                    <a:pt x="6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4" y="2"/>
                  </a:lnTo>
                  <a:lnTo>
                    <a:pt x="31" y="4"/>
                  </a:lnTo>
                  <a:lnTo>
                    <a:pt x="42" y="6"/>
                  </a:lnTo>
                  <a:lnTo>
                    <a:pt x="52" y="11"/>
                  </a:lnTo>
                  <a:lnTo>
                    <a:pt x="63" y="15"/>
                  </a:lnTo>
                  <a:lnTo>
                    <a:pt x="74" y="19"/>
                  </a:lnTo>
                  <a:lnTo>
                    <a:pt x="82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90" name="Freeform 106"/>
            <p:cNvSpPr>
              <a:spLocks/>
            </p:cNvSpPr>
            <p:nvPr/>
          </p:nvSpPr>
          <p:spPr bwMode="auto">
            <a:xfrm>
              <a:off x="3489" y="2088"/>
              <a:ext cx="89" cy="197"/>
            </a:xfrm>
            <a:custGeom>
              <a:avLst/>
              <a:gdLst/>
              <a:ahLst/>
              <a:cxnLst>
                <a:cxn ang="0">
                  <a:pos x="81" y="196"/>
                </a:cxn>
                <a:cxn ang="0">
                  <a:pos x="73" y="182"/>
                </a:cxn>
                <a:cxn ang="0">
                  <a:pos x="62" y="166"/>
                </a:cxn>
                <a:cxn ang="0">
                  <a:pos x="53" y="149"/>
                </a:cxn>
                <a:cxn ang="0">
                  <a:pos x="41" y="129"/>
                </a:cxn>
                <a:cxn ang="0">
                  <a:pos x="30" y="109"/>
                </a:cxn>
                <a:cxn ang="0">
                  <a:pos x="20" y="88"/>
                </a:cxn>
                <a:cxn ang="0">
                  <a:pos x="12" y="64"/>
                </a:cxn>
                <a:cxn ang="0">
                  <a:pos x="5" y="44"/>
                </a:cxn>
                <a:cxn ang="0">
                  <a:pos x="1" y="2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28" y="0"/>
                </a:cxn>
                <a:cxn ang="0">
                  <a:pos x="41" y="2"/>
                </a:cxn>
                <a:cxn ang="0">
                  <a:pos x="51" y="5"/>
                </a:cxn>
                <a:cxn ang="0">
                  <a:pos x="64" y="12"/>
                </a:cxn>
                <a:cxn ang="0">
                  <a:pos x="77" y="20"/>
                </a:cxn>
                <a:cxn ang="0">
                  <a:pos x="88" y="33"/>
                </a:cxn>
                <a:cxn ang="0">
                  <a:pos x="81" y="196"/>
                </a:cxn>
              </a:cxnLst>
              <a:rect l="0" t="0" r="r" b="b"/>
              <a:pathLst>
                <a:path w="89" h="197">
                  <a:moveTo>
                    <a:pt x="81" y="196"/>
                  </a:moveTo>
                  <a:lnTo>
                    <a:pt x="73" y="182"/>
                  </a:lnTo>
                  <a:lnTo>
                    <a:pt x="62" y="166"/>
                  </a:lnTo>
                  <a:lnTo>
                    <a:pt x="53" y="149"/>
                  </a:lnTo>
                  <a:lnTo>
                    <a:pt x="41" y="129"/>
                  </a:lnTo>
                  <a:lnTo>
                    <a:pt x="30" y="109"/>
                  </a:lnTo>
                  <a:lnTo>
                    <a:pt x="20" y="88"/>
                  </a:lnTo>
                  <a:lnTo>
                    <a:pt x="12" y="64"/>
                  </a:lnTo>
                  <a:lnTo>
                    <a:pt x="5" y="44"/>
                  </a:lnTo>
                  <a:lnTo>
                    <a:pt x="1" y="2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41" y="2"/>
                  </a:lnTo>
                  <a:lnTo>
                    <a:pt x="51" y="5"/>
                  </a:lnTo>
                  <a:lnTo>
                    <a:pt x="64" y="12"/>
                  </a:lnTo>
                  <a:lnTo>
                    <a:pt x="77" y="20"/>
                  </a:lnTo>
                  <a:lnTo>
                    <a:pt x="88" y="33"/>
                  </a:lnTo>
                  <a:lnTo>
                    <a:pt x="81" y="196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91" name="Freeform 107"/>
            <p:cNvSpPr>
              <a:spLocks/>
            </p:cNvSpPr>
            <p:nvPr/>
          </p:nvSpPr>
          <p:spPr bwMode="auto">
            <a:xfrm>
              <a:off x="3489" y="2088"/>
              <a:ext cx="89" cy="197"/>
            </a:xfrm>
            <a:custGeom>
              <a:avLst/>
              <a:gdLst/>
              <a:ahLst/>
              <a:cxnLst>
                <a:cxn ang="0">
                  <a:pos x="81" y="196"/>
                </a:cxn>
                <a:cxn ang="0">
                  <a:pos x="73" y="182"/>
                </a:cxn>
                <a:cxn ang="0">
                  <a:pos x="62" y="166"/>
                </a:cxn>
                <a:cxn ang="0">
                  <a:pos x="53" y="149"/>
                </a:cxn>
                <a:cxn ang="0">
                  <a:pos x="41" y="129"/>
                </a:cxn>
                <a:cxn ang="0">
                  <a:pos x="30" y="109"/>
                </a:cxn>
                <a:cxn ang="0">
                  <a:pos x="20" y="88"/>
                </a:cxn>
                <a:cxn ang="0">
                  <a:pos x="12" y="64"/>
                </a:cxn>
                <a:cxn ang="0">
                  <a:pos x="5" y="44"/>
                </a:cxn>
                <a:cxn ang="0">
                  <a:pos x="1" y="2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28" y="0"/>
                </a:cxn>
                <a:cxn ang="0">
                  <a:pos x="41" y="2"/>
                </a:cxn>
                <a:cxn ang="0">
                  <a:pos x="51" y="5"/>
                </a:cxn>
                <a:cxn ang="0">
                  <a:pos x="64" y="12"/>
                </a:cxn>
                <a:cxn ang="0">
                  <a:pos x="77" y="20"/>
                </a:cxn>
                <a:cxn ang="0">
                  <a:pos x="88" y="33"/>
                </a:cxn>
              </a:cxnLst>
              <a:rect l="0" t="0" r="r" b="b"/>
              <a:pathLst>
                <a:path w="89" h="197">
                  <a:moveTo>
                    <a:pt x="81" y="196"/>
                  </a:moveTo>
                  <a:lnTo>
                    <a:pt x="73" y="182"/>
                  </a:lnTo>
                  <a:lnTo>
                    <a:pt x="62" y="166"/>
                  </a:lnTo>
                  <a:lnTo>
                    <a:pt x="53" y="149"/>
                  </a:lnTo>
                  <a:lnTo>
                    <a:pt x="41" y="129"/>
                  </a:lnTo>
                  <a:lnTo>
                    <a:pt x="30" y="109"/>
                  </a:lnTo>
                  <a:lnTo>
                    <a:pt x="20" y="88"/>
                  </a:lnTo>
                  <a:lnTo>
                    <a:pt x="12" y="64"/>
                  </a:lnTo>
                  <a:lnTo>
                    <a:pt x="5" y="44"/>
                  </a:lnTo>
                  <a:lnTo>
                    <a:pt x="1" y="2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41" y="2"/>
                  </a:lnTo>
                  <a:lnTo>
                    <a:pt x="51" y="5"/>
                  </a:lnTo>
                  <a:lnTo>
                    <a:pt x="64" y="12"/>
                  </a:lnTo>
                  <a:lnTo>
                    <a:pt x="77" y="20"/>
                  </a:lnTo>
                  <a:lnTo>
                    <a:pt x="88" y="3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92" name="Freeform 108"/>
            <p:cNvSpPr>
              <a:spLocks/>
            </p:cNvSpPr>
            <p:nvPr/>
          </p:nvSpPr>
          <p:spPr bwMode="auto">
            <a:xfrm>
              <a:off x="3140" y="1509"/>
              <a:ext cx="194" cy="138"/>
            </a:xfrm>
            <a:custGeom>
              <a:avLst/>
              <a:gdLst/>
              <a:ahLst/>
              <a:cxnLst>
                <a:cxn ang="0">
                  <a:pos x="193" y="137"/>
                </a:cxn>
                <a:cxn ang="0">
                  <a:pos x="174" y="137"/>
                </a:cxn>
                <a:cxn ang="0">
                  <a:pos x="154" y="132"/>
                </a:cxn>
                <a:cxn ang="0">
                  <a:pos x="133" y="128"/>
                </a:cxn>
                <a:cxn ang="0">
                  <a:pos x="112" y="123"/>
                </a:cxn>
                <a:cxn ang="0">
                  <a:pos x="93" y="118"/>
                </a:cxn>
                <a:cxn ang="0">
                  <a:pos x="73" y="111"/>
                </a:cxn>
                <a:cxn ang="0">
                  <a:pos x="57" y="105"/>
                </a:cxn>
                <a:cxn ang="0">
                  <a:pos x="43" y="98"/>
                </a:cxn>
                <a:cxn ang="0">
                  <a:pos x="31" y="93"/>
                </a:cxn>
                <a:cxn ang="0">
                  <a:pos x="23" y="84"/>
                </a:cxn>
                <a:cxn ang="0">
                  <a:pos x="23" y="84"/>
                </a:cxn>
                <a:cxn ang="0">
                  <a:pos x="19" y="77"/>
                </a:cxn>
                <a:cxn ang="0">
                  <a:pos x="15" y="70"/>
                </a:cxn>
                <a:cxn ang="0">
                  <a:pos x="11" y="61"/>
                </a:cxn>
                <a:cxn ang="0">
                  <a:pos x="6" y="52"/>
                </a:cxn>
                <a:cxn ang="0">
                  <a:pos x="4" y="44"/>
                </a:cxn>
                <a:cxn ang="0">
                  <a:pos x="2" y="33"/>
                </a:cxn>
                <a:cxn ang="0">
                  <a:pos x="0" y="25"/>
                </a:cxn>
                <a:cxn ang="0">
                  <a:pos x="2" y="17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193" y="137"/>
                </a:cxn>
              </a:cxnLst>
              <a:rect l="0" t="0" r="r" b="b"/>
              <a:pathLst>
                <a:path w="194" h="138">
                  <a:moveTo>
                    <a:pt x="193" y="137"/>
                  </a:moveTo>
                  <a:lnTo>
                    <a:pt x="174" y="137"/>
                  </a:lnTo>
                  <a:lnTo>
                    <a:pt x="154" y="132"/>
                  </a:lnTo>
                  <a:lnTo>
                    <a:pt x="133" y="128"/>
                  </a:lnTo>
                  <a:lnTo>
                    <a:pt x="112" y="123"/>
                  </a:lnTo>
                  <a:lnTo>
                    <a:pt x="93" y="118"/>
                  </a:lnTo>
                  <a:lnTo>
                    <a:pt x="73" y="111"/>
                  </a:lnTo>
                  <a:lnTo>
                    <a:pt x="57" y="105"/>
                  </a:lnTo>
                  <a:lnTo>
                    <a:pt x="43" y="98"/>
                  </a:lnTo>
                  <a:lnTo>
                    <a:pt x="31" y="93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19" y="77"/>
                  </a:lnTo>
                  <a:lnTo>
                    <a:pt x="15" y="70"/>
                  </a:lnTo>
                  <a:lnTo>
                    <a:pt x="11" y="61"/>
                  </a:lnTo>
                  <a:lnTo>
                    <a:pt x="6" y="52"/>
                  </a:lnTo>
                  <a:lnTo>
                    <a:pt x="4" y="44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7"/>
                  </a:lnTo>
                  <a:lnTo>
                    <a:pt x="4" y="6"/>
                  </a:lnTo>
                  <a:lnTo>
                    <a:pt x="8" y="0"/>
                  </a:lnTo>
                  <a:lnTo>
                    <a:pt x="193" y="13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93" name="Freeform 109"/>
            <p:cNvSpPr>
              <a:spLocks/>
            </p:cNvSpPr>
            <p:nvPr/>
          </p:nvSpPr>
          <p:spPr bwMode="auto">
            <a:xfrm>
              <a:off x="3140" y="1509"/>
              <a:ext cx="194" cy="138"/>
            </a:xfrm>
            <a:custGeom>
              <a:avLst/>
              <a:gdLst/>
              <a:ahLst/>
              <a:cxnLst>
                <a:cxn ang="0">
                  <a:pos x="193" y="137"/>
                </a:cxn>
                <a:cxn ang="0">
                  <a:pos x="174" y="137"/>
                </a:cxn>
                <a:cxn ang="0">
                  <a:pos x="154" y="132"/>
                </a:cxn>
                <a:cxn ang="0">
                  <a:pos x="133" y="128"/>
                </a:cxn>
                <a:cxn ang="0">
                  <a:pos x="112" y="123"/>
                </a:cxn>
                <a:cxn ang="0">
                  <a:pos x="93" y="118"/>
                </a:cxn>
                <a:cxn ang="0">
                  <a:pos x="73" y="111"/>
                </a:cxn>
                <a:cxn ang="0">
                  <a:pos x="57" y="105"/>
                </a:cxn>
                <a:cxn ang="0">
                  <a:pos x="43" y="98"/>
                </a:cxn>
                <a:cxn ang="0">
                  <a:pos x="31" y="93"/>
                </a:cxn>
                <a:cxn ang="0">
                  <a:pos x="23" y="84"/>
                </a:cxn>
                <a:cxn ang="0">
                  <a:pos x="23" y="84"/>
                </a:cxn>
                <a:cxn ang="0">
                  <a:pos x="19" y="77"/>
                </a:cxn>
                <a:cxn ang="0">
                  <a:pos x="15" y="70"/>
                </a:cxn>
                <a:cxn ang="0">
                  <a:pos x="11" y="61"/>
                </a:cxn>
                <a:cxn ang="0">
                  <a:pos x="6" y="52"/>
                </a:cxn>
                <a:cxn ang="0">
                  <a:pos x="4" y="44"/>
                </a:cxn>
                <a:cxn ang="0">
                  <a:pos x="2" y="33"/>
                </a:cxn>
                <a:cxn ang="0">
                  <a:pos x="0" y="25"/>
                </a:cxn>
                <a:cxn ang="0">
                  <a:pos x="2" y="17"/>
                </a:cxn>
                <a:cxn ang="0">
                  <a:pos x="4" y="6"/>
                </a:cxn>
                <a:cxn ang="0">
                  <a:pos x="8" y="0"/>
                </a:cxn>
              </a:cxnLst>
              <a:rect l="0" t="0" r="r" b="b"/>
              <a:pathLst>
                <a:path w="194" h="138">
                  <a:moveTo>
                    <a:pt x="193" y="137"/>
                  </a:moveTo>
                  <a:lnTo>
                    <a:pt x="174" y="137"/>
                  </a:lnTo>
                  <a:lnTo>
                    <a:pt x="154" y="132"/>
                  </a:lnTo>
                  <a:lnTo>
                    <a:pt x="133" y="128"/>
                  </a:lnTo>
                  <a:lnTo>
                    <a:pt x="112" y="123"/>
                  </a:lnTo>
                  <a:lnTo>
                    <a:pt x="93" y="118"/>
                  </a:lnTo>
                  <a:lnTo>
                    <a:pt x="73" y="111"/>
                  </a:lnTo>
                  <a:lnTo>
                    <a:pt x="57" y="105"/>
                  </a:lnTo>
                  <a:lnTo>
                    <a:pt x="43" y="98"/>
                  </a:lnTo>
                  <a:lnTo>
                    <a:pt x="31" y="93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19" y="77"/>
                  </a:lnTo>
                  <a:lnTo>
                    <a:pt x="15" y="70"/>
                  </a:lnTo>
                  <a:lnTo>
                    <a:pt x="11" y="61"/>
                  </a:lnTo>
                  <a:lnTo>
                    <a:pt x="6" y="52"/>
                  </a:lnTo>
                  <a:lnTo>
                    <a:pt x="4" y="44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7"/>
                  </a:lnTo>
                  <a:lnTo>
                    <a:pt x="4" y="6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94" name="Freeform 110"/>
            <p:cNvSpPr>
              <a:spLocks/>
            </p:cNvSpPr>
            <p:nvPr/>
          </p:nvSpPr>
          <p:spPr bwMode="auto">
            <a:xfrm>
              <a:off x="3212" y="1572"/>
              <a:ext cx="167" cy="131"/>
            </a:xfrm>
            <a:custGeom>
              <a:avLst/>
              <a:gdLst/>
              <a:ahLst/>
              <a:cxnLst>
                <a:cxn ang="0">
                  <a:pos x="166" y="130"/>
                </a:cxn>
                <a:cxn ang="0">
                  <a:pos x="153" y="126"/>
                </a:cxn>
                <a:cxn ang="0">
                  <a:pos x="138" y="120"/>
                </a:cxn>
                <a:cxn ang="0">
                  <a:pos x="124" y="115"/>
                </a:cxn>
                <a:cxn ang="0">
                  <a:pos x="108" y="111"/>
                </a:cxn>
                <a:cxn ang="0">
                  <a:pos x="96" y="106"/>
                </a:cxn>
                <a:cxn ang="0">
                  <a:pos x="81" y="101"/>
                </a:cxn>
                <a:cxn ang="0">
                  <a:pos x="67" y="94"/>
                </a:cxn>
                <a:cxn ang="0">
                  <a:pos x="53" y="85"/>
                </a:cxn>
                <a:cxn ang="0">
                  <a:pos x="41" y="78"/>
                </a:cxn>
                <a:cxn ang="0">
                  <a:pos x="28" y="67"/>
                </a:cxn>
                <a:cxn ang="0">
                  <a:pos x="28" y="67"/>
                </a:cxn>
                <a:cxn ang="0">
                  <a:pos x="16" y="56"/>
                </a:cxn>
                <a:cxn ang="0">
                  <a:pos x="9" y="46"/>
                </a:cxn>
                <a:cxn ang="0">
                  <a:pos x="3" y="37"/>
                </a:cxn>
                <a:cxn ang="0">
                  <a:pos x="2" y="30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7" y="2"/>
                </a:cxn>
                <a:cxn ang="0">
                  <a:pos x="16" y="4"/>
                </a:cxn>
                <a:cxn ang="0">
                  <a:pos x="27" y="6"/>
                </a:cxn>
                <a:cxn ang="0">
                  <a:pos x="37" y="7"/>
                </a:cxn>
                <a:cxn ang="0">
                  <a:pos x="50" y="12"/>
                </a:cxn>
                <a:cxn ang="0">
                  <a:pos x="60" y="14"/>
                </a:cxn>
                <a:cxn ang="0">
                  <a:pos x="71" y="18"/>
                </a:cxn>
                <a:cxn ang="0">
                  <a:pos x="79" y="20"/>
                </a:cxn>
                <a:cxn ang="0">
                  <a:pos x="87" y="25"/>
                </a:cxn>
                <a:cxn ang="0">
                  <a:pos x="166" y="130"/>
                </a:cxn>
              </a:cxnLst>
              <a:rect l="0" t="0" r="r" b="b"/>
              <a:pathLst>
                <a:path w="167" h="131">
                  <a:moveTo>
                    <a:pt x="166" y="130"/>
                  </a:moveTo>
                  <a:lnTo>
                    <a:pt x="153" y="126"/>
                  </a:lnTo>
                  <a:lnTo>
                    <a:pt x="138" y="120"/>
                  </a:lnTo>
                  <a:lnTo>
                    <a:pt x="124" y="115"/>
                  </a:lnTo>
                  <a:lnTo>
                    <a:pt x="108" y="111"/>
                  </a:lnTo>
                  <a:lnTo>
                    <a:pt x="96" y="106"/>
                  </a:lnTo>
                  <a:lnTo>
                    <a:pt x="81" y="101"/>
                  </a:lnTo>
                  <a:lnTo>
                    <a:pt x="67" y="94"/>
                  </a:lnTo>
                  <a:lnTo>
                    <a:pt x="53" y="85"/>
                  </a:lnTo>
                  <a:lnTo>
                    <a:pt x="41" y="78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16" y="56"/>
                  </a:lnTo>
                  <a:lnTo>
                    <a:pt x="9" y="46"/>
                  </a:lnTo>
                  <a:lnTo>
                    <a:pt x="3" y="37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7" y="2"/>
                  </a:lnTo>
                  <a:lnTo>
                    <a:pt x="16" y="4"/>
                  </a:lnTo>
                  <a:lnTo>
                    <a:pt x="27" y="6"/>
                  </a:lnTo>
                  <a:lnTo>
                    <a:pt x="37" y="7"/>
                  </a:lnTo>
                  <a:lnTo>
                    <a:pt x="50" y="12"/>
                  </a:lnTo>
                  <a:lnTo>
                    <a:pt x="60" y="14"/>
                  </a:lnTo>
                  <a:lnTo>
                    <a:pt x="71" y="18"/>
                  </a:lnTo>
                  <a:lnTo>
                    <a:pt x="79" y="20"/>
                  </a:lnTo>
                  <a:lnTo>
                    <a:pt x="87" y="25"/>
                  </a:lnTo>
                  <a:lnTo>
                    <a:pt x="166" y="13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95" name="Freeform 111"/>
            <p:cNvSpPr>
              <a:spLocks/>
            </p:cNvSpPr>
            <p:nvPr/>
          </p:nvSpPr>
          <p:spPr bwMode="auto">
            <a:xfrm>
              <a:off x="3212" y="1572"/>
              <a:ext cx="167" cy="131"/>
            </a:xfrm>
            <a:custGeom>
              <a:avLst/>
              <a:gdLst/>
              <a:ahLst/>
              <a:cxnLst>
                <a:cxn ang="0">
                  <a:pos x="166" y="130"/>
                </a:cxn>
                <a:cxn ang="0">
                  <a:pos x="153" y="126"/>
                </a:cxn>
                <a:cxn ang="0">
                  <a:pos x="138" y="120"/>
                </a:cxn>
                <a:cxn ang="0">
                  <a:pos x="124" y="115"/>
                </a:cxn>
                <a:cxn ang="0">
                  <a:pos x="108" y="111"/>
                </a:cxn>
                <a:cxn ang="0">
                  <a:pos x="96" y="106"/>
                </a:cxn>
                <a:cxn ang="0">
                  <a:pos x="81" y="101"/>
                </a:cxn>
                <a:cxn ang="0">
                  <a:pos x="67" y="94"/>
                </a:cxn>
                <a:cxn ang="0">
                  <a:pos x="53" y="85"/>
                </a:cxn>
                <a:cxn ang="0">
                  <a:pos x="41" y="78"/>
                </a:cxn>
                <a:cxn ang="0">
                  <a:pos x="28" y="67"/>
                </a:cxn>
                <a:cxn ang="0">
                  <a:pos x="28" y="67"/>
                </a:cxn>
                <a:cxn ang="0">
                  <a:pos x="16" y="56"/>
                </a:cxn>
                <a:cxn ang="0">
                  <a:pos x="9" y="46"/>
                </a:cxn>
                <a:cxn ang="0">
                  <a:pos x="3" y="37"/>
                </a:cxn>
                <a:cxn ang="0">
                  <a:pos x="2" y="30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7" y="2"/>
                </a:cxn>
                <a:cxn ang="0">
                  <a:pos x="16" y="4"/>
                </a:cxn>
                <a:cxn ang="0">
                  <a:pos x="27" y="6"/>
                </a:cxn>
                <a:cxn ang="0">
                  <a:pos x="37" y="7"/>
                </a:cxn>
                <a:cxn ang="0">
                  <a:pos x="50" y="12"/>
                </a:cxn>
                <a:cxn ang="0">
                  <a:pos x="60" y="14"/>
                </a:cxn>
                <a:cxn ang="0">
                  <a:pos x="71" y="18"/>
                </a:cxn>
                <a:cxn ang="0">
                  <a:pos x="79" y="20"/>
                </a:cxn>
                <a:cxn ang="0">
                  <a:pos x="87" y="25"/>
                </a:cxn>
              </a:cxnLst>
              <a:rect l="0" t="0" r="r" b="b"/>
              <a:pathLst>
                <a:path w="167" h="131">
                  <a:moveTo>
                    <a:pt x="166" y="130"/>
                  </a:moveTo>
                  <a:lnTo>
                    <a:pt x="153" y="126"/>
                  </a:lnTo>
                  <a:lnTo>
                    <a:pt x="138" y="120"/>
                  </a:lnTo>
                  <a:lnTo>
                    <a:pt x="124" y="115"/>
                  </a:lnTo>
                  <a:lnTo>
                    <a:pt x="108" y="111"/>
                  </a:lnTo>
                  <a:lnTo>
                    <a:pt x="96" y="106"/>
                  </a:lnTo>
                  <a:lnTo>
                    <a:pt x="81" y="101"/>
                  </a:lnTo>
                  <a:lnTo>
                    <a:pt x="67" y="94"/>
                  </a:lnTo>
                  <a:lnTo>
                    <a:pt x="53" y="85"/>
                  </a:lnTo>
                  <a:lnTo>
                    <a:pt x="41" y="78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16" y="56"/>
                  </a:lnTo>
                  <a:lnTo>
                    <a:pt x="9" y="46"/>
                  </a:lnTo>
                  <a:lnTo>
                    <a:pt x="3" y="37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7" y="2"/>
                  </a:lnTo>
                  <a:lnTo>
                    <a:pt x="16" y="4"/>
                  </a:lnTo>
                  <a:lnTo>
                    <a:pt x="27" y="6"/>
                  </a:lnTo>
                  <a:lnTo>
                    <a:pt x="37" y="7"/>
                  </a:lnTo>
                  <a:lnTo>
                    <a:pt x="50" y="12"/>
                  </a:lnTo>
                  <a:lnTo>
                    <a:pt x="60" y="14"/>
                  </a:lnTo>
                  <a:lnTo>
                    <a:pt x="71" y="18"/>
                  </a:lnTo>
                  <a:lnTo>
                    <a:pt x="79" y="20"/>
                  </a:lnTo>
                  <a:lnTo>
                    <a:pt x="87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96" name="Freeform 112"/>
            <p:cNvSpPr>
              <a:spLocks/>
            </p:cNvSpPr>
            <p:nvPr/>
          </p:nvSpPr>
          <p:spPr bwMode="auto">
            <a:xfrm>
              <a:off x="3290" y="1672"/>
              <a:ext cx="132" cy="91"/>
            </a:xfrm>
            <a:custGeom>
              <a:avLst/>
              <a:gdLst/>
              <a:ahLst/>
              <a:cxnLst>
                <a:cxn ang="0">
                  <a:pos x="131" y="90"/>
                </a:cxn>
                <a:cxn ang="0">
                  <a:pos x="116" y="85"/>
                </a:cxn>
                <a:cxn ang="0">
                  <a:pos x="99" y="79"/>
                </a:cxn>
                <a:cxn ang="0">
                  <a:pos x="84" y="73"/>
                </a:cxn>
                <a:cxn ang="0">
                  <a:pos x="70" y="66"/>
                </a:cxn>
                <a:cxn ang="0">
                  <a:pos x="57" y="62"/>
                </a:cxn>
                <a:cxn ang="0">
                  <a:pos x="42" y="53"/>
                </a:cxn>
                <a:cxn ang="0">
                  <a:pos x="31" y="46"/>
                </a:cxn>
                <a:cxn ang="0">
                  <a:pos x="19" y="35"/>
                </a:cxn>
                <a:cxn ang="0">
                  <a:pos x="8" y="2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15" y="4"/>
                </a:cxn>
                <a:cxn ang="0">
                  <a:pos x="24" y="2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66" y="2"/>
                </a:cxn>
                <a:cxn ang="0">
                  <a:pos x="78" y="4"/>
                </a:cxn>
                <a:cxn ang="0">
                  <a:pos x="131" y="90"/>
                </a:cxn>
              </a:cxnLst>
              <a:rect l="0" t="0" r="r" b="b"/>
              <a:pathLst>
                <a:path w="132" h="91">
                  <a:moveTo>
                    <a:pt x="131" y="90"/>
                  </a:moveTo>
                  <a:lnTo>
                    <a:pt x="116" y="85"/>
                  </a:lnTo>
                  <a:lnTo>
                    <a:pt x="99" y="79"/>
                  </a:lnTo>
                  <a:lnTo>
                    <a:pt x="84" y="73"/>
                  </a:lnTo>
                  <a:lnTo>
                    <a:pt x="70" y="66"/>
                  </a:lnTo>
                  <a:lnTo>
                    <a:pt x="57" y="62"/>
                  </a:lnTo>
                  <a:lnTo>
                    <a:pt x="42" y="53"/>
                  </a:lnTo>
                  <a:lnTo>
                    <a:pt x="31" y="46"/>
                  </a:lnTo>
                  <a:lnTo>
                    <a:pt x="19" y="35"/>
                  </a:lnTo>
                  <a:lnTo>
                    <a:pt x="8" y="23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8" y="4"/>
                  </a:lnTo>
                  <a:lnTo>
                    <a:pt x="15" y="4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6" y="2"/>
                  </a:lnTo>
                  <a:lnTo>
                    <a:pt x="78" y="4"/>
                  </a:lnTo>
                  <a:lnTo>
                    <a:pt x="131" y="9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97" name="Freeform 113"/>
            <p:cNvSpPr>
              <a:spLocks/>
            </p:cNvSpPr>
            <p:nvPr/>
          </p:nvSpPr>
          <p:spPr bwMode="auto">
            <a:xfrm>
              <a:off x="3290" y="1672"/>
              <a:ext cx="132" cy="91"/>
            </a:xfrm>
            <a:custGeom>
              <a:avLst/>
              <a:gdLst/>
              <a:ahLst/>
              <a:cxnLst>
                <a:cxn ang="0">
                  <a:pos x="131" y="90"/>
                </a:cxn>
                <a:cxn ang="0">
                  <a:pos x="116" y="85"/>
                </a:cxn>
                <a:cxn ang="0">
                  <a:pos x="99" y="79"/>
                </a:cxn>
                <a:cxn ang="0">
                  <a:pos x="84" y="73"/>
                </a:cxn>
                <a:cxn ang="0">
                  <a:pos x="70" y="66"/>
                </a:cxn>
                <a:cxn ang="0">
                  <a:pos x="57" y="62"/>
                </a:cxn>
                <a:cxn ang="0">
                  <a:pos x="42" y="53"/>
                </a:cxn>
                <a:cxn ang="0">
                  <a:pos x="31" y="46"/>
                </a:cxn>
                <a:cxn ang="0">
                  <a:pos x="19" y="35"/>
                </a:cxn>
                <a:cxn ang="0">
                  <a:pos x="8" y="2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15" y="4"/>
                </a:cxn>
                <a:cxn ang="0">
                  <a:pos x="24" y="2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66" y="2"/>
                </a:cxn>
                <a:cxn ang="0">
                  <a:pos x="78" y="4"/>
                </a:cxn>
              </a:cxnLst>
              <a:rect l="0" t="0" r="r" b="b"/>
              <a:pathLst>
                <a:path w="132" h="91">
                  <a:moveTo>
                    <a:pt x="131" y="90"/>
                  </a:moveTo>
                  <a:lnTo>
                    <a:pt x="116" y="85"/>
                  </a:lnTo>
                  <a:lnTo>
                    <a:pt x="99" y="79"/>
                  </a:lnTo>
                  <a:lnTo>
                    <a:pt x="84" y="73"/>
                  </a:lnTo>
                  <a:lnTo>
                    <a:pt x="70" y="66"/>
                  </a:lnTo>
                  <a:lnTo>
                    <a:pt x="57" y="62"/>
                  </a:lnTo>
                  <a:lnTo>
                    <a:pt x="42" y="53"/>
                  </a:lnTo>
                  <a:lnTo>
                    <a:pt x="31" y="46"/>
                  </a:lnTo>
                  <a:lnTo>
                    <a:pt x="19" y="35"/>
                  </a:lnTo>
                  <a:lnTo>
                    <a:pt x="8" y="23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8" y="4"/>
                  </a:lnTo>
                  <a:lnTo>
                    <a:pt x="15" y="4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6" y="2"/>
                  </a:lnTo>
                  <a:lnTo>
                    <a:pt x="78" y="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98" name="Freeform 114"/>
            <p:cNvSpPr>
              <a:spLocks/>
            </p:cNvSpPr>
            <p:nvPr/>
          </p:nvSpPr>
          <p:spPr bwMode="auto">
            <a:xfrm>
              <a:off x="3334" y="1743"/>
              <a:ext cx="165" cy="131"/>
            </a:xfrm>
            <a:custGeom>
              <a:avLst/>
              <a:gdLst/>
              <a:ahLst/>
              <a:cxnLst>
                <a:cxn ang="0">
                  <a:pos x="164" y="130"/>
                </a:cxn>
                <a:cxn ang="0">
                  <a:pos x="151" y="126"/>
                </a:cxn>
                <a:cxn ang="0">
                  <a:pos x="140" y="122"/>
                </a:cxn>
                <a:cxn ang="0">
                  <a:pos x="128" y="117"/>
                </a:cxn>
                <a:cxn ang="0">
                  <a:pos x="115" y="113"/>
                </a:cxn>
                <a:cxn ang="0">
                  <a:pos x="103" y="106"/>
                </a:cxn>
                <a:cxn ang="0">
                  <a:pos x="90" y="99"/>
                </a:cxn>
                <a:cxn ang="0">
                  <a:pos x="80" y="92"/>
                </a:cxn>
                <a:cxn ang="0">
                  <a:pos x="67" y="83"/>
                </a:cxn>
                <a:cxn ang="0">
                  <a:pos x="56" y="73"/>
                </a:cxn>
                <a:cxn ang="0">
                  <a:pos x="48" y="62"/>
                </a:cxn>
                <a:cxn ang="0">
                  <a:pos x="48" y="62"/>
                </a:cxn>
                <a:cxn ang="0">
                  <a:pos x="31" y="44"/>
                </a:cxn>
                <a:cxn ang="0">
                  <a:pos x="23" y="27"/>
                </a:cxn>
                <a:cxn ang="0">
                  <a:pos x="14" y="14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2" y="0"/>
                </a:cxn>
                <a:cxn ang="0">
                  <a:pos x="67" y="0"/>
                </a:cxn>
                <a:cxn ang="0">
                  <a:pos x="81" y="4"/>
                </a:cxn>
                <a:cxn ang="0">
                  <a:pos x="94" y="6"/>
                </a:cxn>
                <a:cxn ang="0">
                  <a:pos x="106" y="9"/>
                </a:cxn>
                <a:cxn ang="0">
                  <a:pos x="164" y="130"/>
                </a:cxn>
              </a:cxnLst>
              <a:rect l="0" t="0" r="r" b="b"/>
              <a:pathLst>
                <a:path w="165" h="131">
                  <a:moveTo>
                    <a:pt x="164" y="130"/>
                  </a:moveTo>
                  <a:lnTo>
                    <a:pt x="151" y="126"/>
                  </a:lnTo>
                  <a:lnTo>
                    <a:pt x="140" y="122"/>
                  </a:lnTo>
                  <a:lnTo>
                    <a:pt x="128" y="117"/>
                  </a:lnTo>
                  <a:lnTo>
                    <a:pt x="115" y="113"/>
                  </a:lnTo>
                  <a:lnTo>
                    <a:pt x="103" y="106"/>
                  </a:lnTo>
                  <a:lnTo>
                    <a:pt x="90" y="99"/>
                  </a:lnTo>
                  <a:lnTo>
                    <a:pt x="80" y="92"/>
                  </a:lnTo>
                  <a:lnTo>
                    <a:pt x="67" y="83"/>
                  </a:lnTo>
                  <a:lnTo>
                    <a:pt x="56" y="73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31" y="44"/>
                  </a:lnTo>
                  <a:lnTo>
                    <a:pt x="23" y="27"/>
                  </a:lnTo>
                  <a:lnTo>
                    <a:pt x="14" y="14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0"/>
                  </a:lnTo>
                  <a:lnTo>
                    <a:pt x="81" y="4"/>
                  </a:lnTo>
                  <a:lnTo>
                    <a:pt x="94" y="6"/>
                  </a:lnTo>
                  <a:lnTo>
                    <a:pt x="106" y="9"/>
                  </a:lnTo>
                  <a:lnTo>
                    <a:pt x="164" y="13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99" name="Freeform 115"/>
            <p:cNvSpPr>
              <a:spLocks/>
            </p:cNvSpPr>
            <p:nvPr/>
          </p:nvSpPr>
          <p:spPr bwMode="auto">
            <a:xfrm>
              <a:off x="3334" y="1743"/>
              <a:ext cx="165" cy="131"/>
            </a:xfrm>
            <a:custGeom>
              <a:avLst/>
              <a:gdLst/>
              <a:ahLst/>
              <a:cxnLst>
                <a:cxn ang="0">
                  <a:pos x="164" y="130"/>
                </a:cxn>
                <a:cxn ang="0">
                  <a:pos x="151" y="126"/>
                </a:cxn>
                <a:cxn ang="0">
                  <a:pos x="140" y="122"/>
                </a:cxn>
                <a:cxn ang="0">
                  <a:pos x="128" y="117"/>
                </a:cxn>
                <a:cxn ang="0">
                  <a:pos x="115" y="113"/>
                </a:cxn>
                <a:cxn ang="0">
                  <a:pos x="103" y="106"/>
                </a:cxn>
                <a:cxn ang="0">
                  <a:pos x="90" y="99"/>
                </a:cxn>
                <a:cxn ang="0">
                  <a:pos x="80" y="92"/>
                </a:cxn>
                <a:cxn ang="0">
                  <a:pos x="67" y="83"/>
                </a:cxn>
                <a:cxn ang="0">
                  <a:pos x="56" y="73"/>
                </a:cxn>
                <a:cxn ang="0">
                  <a:pos x="48" y="62"/>
                </a:cxn>
                <a:cxn ang="0">
                  <a:pos x="48" y="62"/>
                </a:cxn>
                <a:cxn ang="0">
                  <a:pos x="31" y="44"/>
                </a:cxn>
                <a:cxn ang="0">
                  <a:pos x="23" y="27"/>
                </a:cxn>
                <a:cxn ang="0">
                  <a:pos x="14" y="14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2" y="0"/>
                </a:cxn>
                <a:cxn ang="0">
                  <a:pos x="67" y="0"/>
                </a:cxn>
                <a:cxn ang="0">
                  <a:pos x="81" y="4"/>
                </a:cxn>
                <a:cxn ang="0">
                  <a:pos x="94" y="6"/>
                </a:cxn>
                <a:cxn ang="0">
                  <a:pos x="106" y="9"/>
                </a:cxn>
              </a:cxnLst>
              <a:rect l="0" t="0" r="r" b="b"/>
              <a:pathLst>
                <a:path w="165" h="131">
                  <a:moveTo>
                    <a:pt x="164" y="130"/>
                  </a:moveTo>
                  <a:lnTo>
                    <a:pt x="151" y="126"/>
                  </a:lnTo>
                  <a:lnTo>
                    <a:pt x="140" y="122"/>
                  </a:lnTo>
                  <a:lnTo>
                    <a:pt x="128" y="117"/>
                  </a:lnTo>
                  <a:lnTo>
                    <a:pt x="115" y="113"/>
                  </a:lnTo>
                  <a:lnTo>
                    <a:pt x="103" y="106"/>
                  </a:lnTo>
                  <a:lnTo>
                    <a:pt x="90" y="99"/>
                  </a:lnTo>
                  <a:lnTo>
                    <a:pt x="80" y="92"/>
                  </a:lnTo>
                  <a:lnTo>
                    <a:pt x="67" y="83"/>
                  </a:lnTo>
                  <a:lnTo>
                    <a:pt x="56" y="73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31" y="44"/>
                  </a:lnTo>
                  <a:lnTo>
                    <a:pt x="23" y="27"/>
                  </a:lnTo>
                  <a:lnTo>
                    <a:pt x="14" y="14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0"/>
                  </a:lnTo>
                  <a:lnTo>
                    <a:pt x="81" y="4"/>
                  </a:lnTo>
                  <a:lnTo>
                    <a:pt x="94" y="6"/>
                  </a:lnTo>
                  <a:lnTo>
                    <a:pt x="106" y="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00" name="Freeform 116"/>
            <p:cNvSpPr>
              <a:spLocks/>
            </p:cNvSpPr>
            <p:nvPr/>
          </p:nvSpPr>
          <p:spPr bwMode="auto">
            <a:xfrm>
              <a:off x="3426" y="1853"/>
              <a:ext cx="144" cy="143"/>
            </a:xfrm>
            <a:custGeom>
              <a:avLst/>
              <a:gdLst/>
              <a:ahLst/>
              <a:cxnLst>
                <a:cxn ang="0">
                  <a:pos x="143" y="142"/>
                </a:cxn>
                <a:cxn ang="0">
                  <a:pos x="130" y="137"/>
                </a:cxn>
                <a:cxn ang="0">
                  <a:pos x="117" y="130"/>
                </a:cxn>
                <a:cxn ang="0">
                  <a:pos x="103" y="124"/>
                </a:cxn>
                <a:cxn ang="0">
                  <a:pos x="90" y="117"/>
                </a:cxn>
                <a:cxn ang="0">
                  <a:pos x="75" y="110"/>
                </a:cxn>
                <a:cxn ang="0">
                  <a:pos x="61" y="99"/>
                </a:cxn>
                <a:cxn ang="0">
                  <a:pos x="48" y="89"/>
                </a:cxn>
                <a:cxn ang="0">
                  <a:pos x="36" y="78"/>
                </a:cxn>
                <a:cxn ang="0">
                  <a:pos x="25" y="68"/>
                </a:cxn>
                <a:cxn ang="0">
                  <a:pos x="16" y="55"/>
                </a:cxn>
                <a:cxn ang="0">
                  <a:pos x="16" y="55"/>
                </a:cxn>
                <a:cxn ang="0">
                  <a:pos x="4" y="34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7" y="2"/>
                </a:cxn>
                <a:cxn ang="0">
                  <a:pos x="36" y="4"/>
                </a:cxn>
                <a:cxn ang="0">
                  <a:pos x="44" y="4"/>
                </a:cxn>
                <a:cxn ang="0">
                  <a:pos x="52" y="6"/>
                </a:cxn>
                <a:cxn ang="0">
                  <a:pos x="62" y="8"/>
                </a:cxn>
                <a:cxn ang="0">
                  <a:pos x="71" y="13"/>
                </a:cxn>
                <a:cxn ang="0">
                  <a:pos x="82" y="17"/>
                </a:cxn>
                <a:cxn ang="0">
                  <a:pos x="90" y="20"/>
                </a:cxn>
                <a:cxn ang="0">
                  <a:pos x="143" y="142"/>
                </a:cxn>
              </a:cxnLst>
              <a:rect l="0" t="0" r="r" b="b"/>
              <a:pathLst>
                <a:path w="144" h="143">
                  <a:moveTo>
                    <a:pt x="143" y="142"/>
                  </a:moveTo>
                  <a:lnTo>
                    <a:pt x="130" y="137"/>
                  </a:lnTo>
                  <a:lnTo>
                    <a:pt x="117" y="130"/>
                  </a:lnTo>
                  <a:lnTo>
                    <a:pt x="103" y="124"/>
                  </a:lnTo>
                  <a:lnTo>
                    <a:pt x="90" y="117"/>
                  </a:lnTo>
                  <a:lnTo>
                    <a:pt x="75" y="110"/>
                  </a:lnTo>
                  <a:lnTo>
                    <a:pt x="61" y="99"/>
                  </a:lnTo>
                  <a:lnTo>
                    <a:pt x="48" y="89"/>
                  </a:lnTo>
                  <a:lnTo>
                    <a:pt x="36" y="78"/>
                  </a:lnTo>
                  <a:lnTo>
                    <a:pt x="25" y="68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4" y="4"/>
                  </a:lnTo>
                  <a:lnTo>
                    <a:pt x="52" y="6"/>
                  </a:lnTo>
                  <a:lnTo>
                    <a:pt x="62" y="8"/>
                  </a:lnTo>
                  <a:lnTo>
                    <a:pt x="71" y="13"/>
                  </a:lnTo>
                  <a:lnTo>
                    <a:pt x="82" y="17"/>
                  </a:lnTo>
                  <a:lnTo>
                    <a:pt x="90" y="20"/>
                  </a:lnTo>
                  <a:lnTo>
                    <a:pt x="143" y="14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01" name="Freeform 117"/>
            <p:cNvSpPr>
              <a:spLocks/>
            </p:cNvSpPr>
            <p:nvPr/>
          </p:nvSpPr>
          <p:spPr bwMode="auto">
            <a:xfrm>
              <a:off x="3426" y="1853"/>
              <a:ext cx="144" cy="143"/>
            </a:xfrm>
            <a:custGeom>
              <a:avLst/>
              <a:gdLst/>
              <a:ahLst/>
              <a:cxnLst>
                <a:cxn ang="0">
                  <a:pos x="143" y="142"/>
                </a:cxn>
                <a:cxn ang="0">
                  <a:pos x="130" y="137"/>
                </a:cxn>
                <a:cxn ang="0">
                  <a:pos x="117" y="130"/>
                </a:cxn>
                <a:cxn ang="0">
                  <a:pos x="103" y="124"/>
                </a:cxn>
                <a:cxn ang="0">
                  <a:pos x="90" y="117"/>
                </a:cxn>
                <a:cxn ang="0">
                  <a:pos x="75" y="110"/>
                </a:cxn>
                <a:cxn ang="0">
                  <a:pos x="61" y="99"/>
                </a:cxn>
                <a:cxn ang="0">
                  <a:pos x="48" y="89"/>
                </a:cxn>
                <a:cxn ang="0">
                  <a:pos x="36" y="78"/>
                </a:cxn>
                <a:cxn ang="0">
                  <a:pos x="25" y="68"/>
                </a:cxn>
                <a:cxn ang="0">
                  <a:pos x="16" y="55"/>
                </a:cxn>
                <a:cxn ang="0">
                  <a:pos x="16" y="55"/>
                </a:cxn>
                <a:cxn ang="0">
                  <a:pos x="4" y="34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7" y="2"/>
                </a:cxn>
                <a:cxn ang="0">
                  <a:pos x="36" y="4"/>
                </a:cxn>
                <a:cxn ang="0">
                  <a:pos x="44" y="4"/>
                </a:cxn>
                <a:cxn ang="0">
                  <a:pos x="52" y="6"/>
                </a:cxn>
                <a:cxn ang="0">
                  <a:pos x="62" y="8"/>
                </a:cxn>
                <a:cxn ang="0">
                  <a:pos x="71" y="13"/>
                </a:cxn>
                <a:cxn ang="0">
                  <a:pos x="82" y="17"/>
                </a:cxn>
                <a:cxn ang="0">
                  <a:pos x="90" y="20"/>
                </a:cxn>
              </a:cxnLst>
              <a:rect l="0" t="0" r="r" b="b"/>
              <a:pathLst>
                <a:path w="144" h="143">
                  <a:moveTo>
                    <a:pt x="143" y="142"/>
                  </a:moveTo>
                  <a:lnTo>
                    <a:pt x="130" y="137"/>
                  </a:lnTo>
                  <a:lnTo>
                    <a:pt x="117" y="130"/>
                  </a:lnTo>
                  <a:lnTo>
                    <a:pt x="103" y="124"/>
                  </a:lnTo>
                  <a:lnTo>
                    <a:pt x="90" y="117"/>
                  </a:lnTo>
                  <a:lnTo>
                    <a:pt x="75" y="110"/>
                  </a:lnTo>
                  <a:lnTo>
                    <a:pt x="61" y="99"/>
                  </a:lnTo>
                  <a:lnTo>
                    <a:pt x="48" y="89"/>
                  </a:lnTo>
                  <a:lnTo>
                    <a:pt x="36" y="78"/>
                  </a:lnTo>
                  <a:lnTo>
                    <a:pt x="25" y="68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4" y="4"/>
                  </a:lnTo>
                  <a:lnTo>
                    <a:pt x="52" y="6"/>
                  </a:lnTo>
                  <a:lnTo>
                    <a:pt x="62" y="8"/>
                  </a:lnTo>
                  <a:lnTo>
                    <a:pt x="71" y="13"/>
                  </a:lnTo>
                  <a:lnTo>
                    <a:pt x="82" y="17"/>
                  </a:lnTo>
                  <a:lnTo>
                    <a:pt x="90" y="2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02" name="Freeform 118"/>
            <p:cNvSpPr>
              <a:spLocks/>
            </p:cNvSpPr>
            <p:nvPr/>
          </p:nvSpPr>
          <p:spPr bwMode="auto">
            <a:xfrm>
              <a:off x="3474" y="1966"/>
              <a:ext cx="91" cy="144"/>
            </a:xfrm>
            <a:custGeom>
              <a:avLst/>
              <a:gdLst/>
              <a:ahLst/>
              <a:cxnLst>
                <a:cxn ang="0">
                  <a:pos x="90" y="143"/>
                </a:cxn>
                <a:cxn ang="0">
                  <a:pos x="81" y="132"/>
                </a:cxn>
                <a:cxn ang="0">
                  <a:pos x="72" y="124"/>
                </a:cxn>
                <a:cxn ang="0">
                  <a:pos x="62" y="115"/>
                </a:cxn>
                <a:cxn ang="0">
                  <a:pos x="51" y="104"/>
                </a:cxn>
                <a:cxn ang="0">
                  <a:pos x="41" y="94"/>
                </a:cxn>
                <a:cxn ang="0">
                  <a:pos x="30" y="81"/>
                </a:cxn>
                <a:cxn ang="0">
                  <a:pos x="21" y="64"/>
                </a:cxn>
                <a:cxn ang="0">
                  <a:pos x="13" y="48"/>
                </a:cxn>
                <a:cxn ang="0">
                  <a:pos x="6" y="2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1" y="3"/>
                </a:cxn>
                <a:cxn ang="0">
                  <a:pos x="32" y="5"/>
                </a:cxn>
                <a:cxn ang="0">
                  <a:pos x="42" y="7"/>
                </a:cxn>
                <a:cxn ang="0">
                  <a:pos x="53" y="9"/>
                </a:cxn>
                <a:cxn ang="0">
                  <a:pos x="64" y="14"/>
                </a:cxn>
                <a:cxn ang="0">
                  <a:pos x="74" y="20"/>
                </a:cxn>
                <a:cxn ang="0">
                  <a:pos x="83" y="27"/>
                </a:cxn>
                <a:cxn ang="0">
                  <a:pos x="90" y="143"/>
                </a:cxn>
              </a:cxnLst>
              <a:rect l="0" t="0" r="r" b="b"/>
              <a:pathLst>
                <a:path w="91" h="144">
                  <a:moveTo>
                    <a:pt x="90" y="143"/>
                  </a:moveTo>
                  <a:lnTo>
                    <a:pt x="81" y="132"/>
                  </a:lnTo>
                  <a:lnTo>
                    <a:pt x="72" y="124"/>
                  </a:lnTo>
                  <a:lnTo>
                    <a:pt x="62" y="115"/>
                  </a:lnTo>
                  <a:lnTo>
                    <a:pt x="51" y="104"/>
                  </a:lnTo>
                  <a:lnTo>
                    <a:pt x="41" y="94"/>
                  </a:lnTo>
                  <a:lnTo>
                    <a:pt x="30" y="81"/>
                  </a:lnTo>
                  <a:lnTo>
                    <a:pt x="21" y="64"/>
                  </a:lnTo>
                  <a:lnTo>
                    <a:pt x="13" y="48"/>
                  </a:lnTo>
                  <a:lnTo>
                    <a:pt x="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13" y="2"/>
                  </a:lnTo>
                  <a:lnTo>
                    <a:pt x="21" y="3"/>
                  </a:lnTo>
                  <a:lnTo>
                    <a:pt x="32" y="5"/>
                  </a:lnTo>
                  <a:lnTo>
                    <a:pt x="42" y="7"/>
                  </a:lnTo>
                  <a:lnTo>
                    <a:pt x="53" y="9"/>
                  </a:lnTo>
                  <a:lnTo>
                    <a:pt x="64" y="14"/>
                  </a:lnTo>
                  <a:lnTo>
                    <a:pt x="74" y="20"/>
                  </a:lnTo>
                  <a:lnTo>
                    <a:pt x="83" y="27"/>
                  </a:lnTo>
                  <a:lnTo>
                    <a:pt x="90" y="14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03" name="Freeform 119"/>
            <p:cNvSpPr>
              <a:spLocks/>
            </p:cNvSpPr>
            <p:nvPr/>
          </p:nvSpPr>
          <p:spPr bwMode="auto">
            <a:xfrm>
              <a:off x="3474" y="1966"/>
              <a:ext cx="91" cy="144"/>
            </a:xfrm>
            <a:custGeom>
              <a:avLst/>
              <a:gdLst/>
              <a:ahLst/>
              <a:cxnLst>
                <a:cxn ang="0">
                  <a:pos x="90" y="143"/>
                </a:cxn>
                <a:cxn ang="0">
                  <a:pos x="81" y="132"/>
                </a:cxn>
                <a:cxn ang="0">
                  <a:pos x="72" y="124"/>
                </a:cxn>
                <a:cxn ang="0">
                  <a:pos x="62" y="115"/>
                </a:cxn>
                <a:cxn ang="0">
                  <a:pos x="51" y="104"/>
                </a:cxn>
                <a:cxn ang="0">
                  <a:pos x="41" y="94"/>
                </a:cxn>
                <a:cxn ang="0">
                  <a:pos x="30" y="81"/>
                </a:cxn>
                <a:cxn ang="0">
                  <a:pos x="21" y="64"/>
                </a:cxn>
                <a:cxn ang="0">
                  <a:pos x="13" y="48"/>
                </a:cxn>
                <a:cxn ang="0">
                  <a:pos x="6" y="2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1" y="3"/>
                </a:cxn>
                <a:cxn ang="0">
                  <a:pos x="32" y="5"/>
                </a:cxn>
                <a:cxn ang="0">
                  <a:pos x="42" y="7"/>
                </a:cxn>
                <a:cxn ang="0">
                  <a:pos x="53" y="9"/>
                </a:cxn>
                <a:cxn ang="0">
                  <a:pos x="64" y="14"/>
                </a:cxn>
                <a:cxn ang="0">
                  <a:pos x="74" y="20"/>
                </a:cxn>
                <a:cxn ang="0">
                  <a:pos x="83" y="27"/>
                </a:cxn>
              </a:cxnLst>
              <a:rect l="0" t="0" r="r" b="b"/>
              <a:pathLst>
                <a:path w="91" h="144">
                  <a:moveTo>
                    <a:pt x="90" y="143"/>
                  </a:moveTo>
                  <a:lnTo>
                    <a:pt x="81" y="132"/>
                  </a:lnTo>
                  <a:lnTo>
                    <a:pt x="72" y="124"/>
                  </a:lnTo>
                  <a:lnTo>
                    <a:pt x="62" y="115"/>
                  </a:lnTo>
                  <a:lnTo>
                    <a:pt x="51" y="104"/>
                  </a:lnTo>
                  <a:lnTo>
                    <a:pt x="41" y="94"/>
                  </a:lnTo>
                  <a:lnTo>
                    <a:pt x="30" y="81"/>
                  </a:lnTo>
                  <a:lnTo>
                    <a:pt x="21" y="64"/>
                  </a:lnTo>
                  <a:lnTo>
                    <a:pt x="13" y="48"/>
                  </a:lnTo>
                  <a:lnTo>
                    <a:pt x="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13" y="2"/>
                  </a:lnTo>
                  <a:lnTo>
                    <a:pt x="21" y="3"/>
                  </a:lnTo>
                  <a:lnTo>
                    <a:pt x="32" y="5"/>
                  </a:lnTo>
                  <a:lnTo>
                    <a:pt x="42" y="7"/>
                  </a:lnTo>
                  <a:lnTo>
                    <a:pt x="53" y="9"/>
                  </a:lnTo>
                  <a:lnTo>
                    <a:pt x="64" y="14"/>
                  </a:lnTo>
                  <a:lnTo>
                    <a:pt x="74" y="20"/>
                  </a:lnTo>
                  <a:lnTo>
                    <a:pt x="83" y="2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04" name="Freeform 120"/>
            <p:cNvSpPr>
              <a:spLocks/>
            </p:cNvSpPr>
            <p:nvPr/>
          </p:nvSpPr>
          <p:spPr bwMode="auto">
            <a:xfrm>
              <a:off x="3497" y="2084"/>
              <a:ext cx="90" cy="197"/>
            </a:xfrm>
            <a:custGeom>
              <a:avLst/>
              <a:gdLst/>
              <a:ahLst/>
              <a:cxnLst>
                <a:cxn ang="0">
                  <a:pos x="80" y="196"/>
                </a:cxn>
                <a:cxn ang="0">
                  <a:pos x="71" y="182"/>
                </a:cxn>
                <a:cxn ang="0">
                  <a:pos x="63" y="166"/>
                </a:cxn>
                <a:cxn ang="0">
                  <a:pos x="52" y="149"/>
                </a:cxn>
                <a:cxn ang="0">
                  <a:pos x="42" y="131"/>
                </a:cxn>
                <a:cxn ang="0">
                  <a:pos x="31" y="109"/>
                </a:cxn>
                <a:cxn ang="0">
                  <a:pos x="20" y="88"/>
                </a:cxn>
                <a:cxn ang="0">
                  <a:pos x="13" y="64"/>
                </a:cxn>
                <a:cxn ang="0">
                  <a:pos x="4" y="44"/>
                </a:cxn>
                <a:cxn ang="0">
                  <a:pos x="0" y="2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2" y="6"/>
                </a:cxn>
                <a:cxn ang="0">
                  <a:pos x="63" y="12"/>
                </a:cxn>
                <a:cxn ang="0">
                  <a:pos x="75" y="23"/>
                </a:cxn>
                <a:cxn ang="0">
                  <a:pos x="89" y="35"/>
                </a:cxn>
                <a:cxn ang="0">
                  <a:pos x="80" y="196"/>
                </a:cxn>
              </a:cxnLst>
              <a:rect l="0" t="0" r="r" b="b"/>
              <a:pathLst>
                <a:path w="90" h="197">
                  <a:moveTo>
                    <a:pt x="80" y="196"/>
                  </a:moveTo>
                  <a:lnTo>
                    <a:pt x="71" y="182"/>
                  </a:lnTo>
                  <a:lnTo>
                    <a:pt x="63" y="166"/>
                  </a:lnTo>
                  <a:lnTo>
                    <a:pt x="52" y="149"/>
                  </a:lnTo>
                  <a:lnTo>
                    <a:pt x="42" y="131"/>
                  </a:lnTo>
                  <a:lnTo>
                    <a:pt x="31" y="109"/>
                  </a:lnTo>
                  <a:lnTo>
                    <a:pt x="20" y="88"/>
                  </a:lnTo>
                  <a:lnTo>
                    <a:pt x="13" y="64"/>
                  </a:lnTo>
                  <a:lnTo>
                    <a:pt x="4" y="44"/>
                  </a:lnTo>
                  <a:lnTo>
                    <a:pt x="0" y="2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2" y="6"/>
                  </a:lnTo>
                  <a:lnTo>
                    <a:pt x="63" y="12"/>
                  </a:lnTo>
                  <a:lnTo>
                    <a:pt x="75" y="23"/>
                  </a:lnTo>
                  <a:lnTo>
                    <a:pt x="89" y="35"/>
                  </a:lnTo>
                  <a:lnTo>
                    <a:pt x="80" y="19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05" name="Freeform 121"/>
            <p:cNvSpPr>
              <a:spLocks/>
            </p:cNvSpPr>
            <p:nvPr/>
          </p:nvSpPr>
          <p:spPr bwMode="auto">
            <a:xfrm>
              <a:off x="3497" y="2084"/>
              <a:ext cx="90" cy="197"/>
            </a:xfrm>
            <a:custGeom>
              <a:avLst/>
              <a:gdLst/>
              <a:ahLst/>
              <a:cxnLst>
                <a:cxn ang="0">
                  <a:pos x="80" y="196"/>
                </a:cxn>
                <a:cxn ang="0">
                  <a:pos x="71" y="182"/>
                </a:cxn>
                <a:cxn ang="0">
                  <a:pos x="63" y="166"/>
                </a:cxn>
                <a:cxn ang="0">
                  <a:pos x="52" y="149"/>
                </a:cxn>
                <a:cxn ang="0">
                  <a:pos x="42" y="131"/>
                </a:cxn>
                <a:cxn ang="0">
                  <a:pos x="31" y="109"/>
                </a:cxn>
                <a:cxn ang="0">
                  <a:pos x="20" y="88"/>
                </a:cxn>
                <a:cxn ang="0">
                  <a:pos x="13" y="64"/>
                </a:cxn>
                <a:cxn ang="0">
                  <a:pos x="4" y="44"/>
                </a:cxn>
                <a:cxn ang="0">
                  <a:pos x="0" y="2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2" y="6"/>
                </a:cxn>
                <a:cxn ang="0">
                  <a:pos x="63" y="12"/>
                </a:cxn>
                <a:cxn ang="0">
                  <a:pos x="75" y="23"/>
                </a:cxn>
                <a:cxn ang="0">
                  <a:pos x="89" y="35"/>
                </a:cxn>
              </a:cxnLst>
              <a:rect l="0" t="0" r="r" b="b"/>
              <a:pathLst>
                <a:path w="90" h="197">
                  <a:moveTo>
                    <a:pt x="80" y="196"/>
                  </a:moveTo>
                  <a:lnTo>
                    <a:pt x="71" y="182"/>
                  </a:lnTo>
                  <a:lnTo>
                    <a:pt x="63" y="166"/>
                  </a:lnTo>
                  <a:lnTo>
                    <a:pt x="52" y="149"/>
                  </a:lnTo>
                  <a:lnTo>
                    <a:pt x="42" y="131"/>
                  </a:lnTo>
                  <a:lnTo>
                    <a:pt x="31" y="109"/>
                  </a:lnTo>
                  <a:lnTo>
                    <a:pt x="20" y="88"/>
                  </a:lnTo>
                  <a:lnTo>
                    <a:pt x="13" y="64"/>
                  </a:lnTo>
                  <a:lnTo>
                    <a:pt x="4" y="44"/>
                  </a:lnTo>
                  <a:lnTo>
                    <a:pt x="0" y="2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2" y="6"/>
                  </a:lnTo>
                  <a:lnTo>
                    <a:pt x="63" y="12"/>
                  </a:lnTo>
                  <a:lnTo>
                    <a:pt x="75" y="23"/>
                  </a:lnTo>
                  <a:lnTo>
                    <a:pt x="89" y="3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06" name="Freeform 122"/>
            <p:cNvSpPr>
              <a:spLocks/>
            </p:cNvSpPr>
            <p:nvPr/>
          </p:nvSpPr>
          <p:spPr bwMode="auto">
            <a:xfrm>
              <a:off x="3432" y="2155"/>
              <a:ext cx="162" cy="527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14" y="511"/>
                </a:cxn>
                <a:cxn ang="0">
                  <a:pos x="31" y="495"/>
                </a:cxn>
                <a:cxn ang="0">
                  <a:pos x="48" y="477"/>
                </a:cxn>
                <a:cxn ang="0">
                  <a:pos x="64" y="456"/>
                </a:cxn>
                <a:cxn ang="0">
                  <a:pos x="82" y="437"/>
                </a:cxn>
                <a:cxn ang="0">
                  <a:pos x="98" y="417"/>
                </a:cxn>
                <a:cxn ang="0">
                  <a:pos x="115" y="396"/>
                </a:cxn>
                <a:cxn ang="0">
                  <a:pos x="128" y="375"/>
                </a:cxn>
                <a:cxn ang="0">
                  <a:pos x="138" y="355"/>
                </a:cxn>
                <a:cxn ang="0">
                  <a:pos x="144" y="336"/>
                </a:cxn>
                <a:cxn ang="0">
                  <a:pos x="144" y="336"/>
                </a:cxn>
                <a:cxn ang="0">
                  <a:pos x="148" y="315"/>
                </a:cxn>
                <a:cxn ang="0">
                  <a:pos x="153" y="294"/>
                </a:cxn>
                <a:cxn ang="0">
                  <a:pos x="157" y="274"/>
                </a:cxn>
                <a:cxn ang="0">
                  <a:pos x="158" y="250"/>
                </a:cxn>
                <a:cxn ang="0">
                  <a:pos x="161" y="229"/>
                </a:cxn>
                <a:cxn ang="0">
                  <a:pos x="161" y="205"/>
                </a:cxn>
                <a:cxn ang="0">
                  <a:pos x="158" y="184"/>
                </a:cxn>
                <a:cxn ang="0">
                  <a:pos x="157" y="163"/>
                </a:cxn>
                <a:cxn ang="0">
                  <a:pos x="153" y="145"/>
                </a:cxn>
                <a:cxn ang="0">
                  <a:pos x="148" y="128"/>
                </a:cxn>
                <a:cxn ang="0">
                  <a:pos x="148" y="128"/>
                </a:cxn>
                <a:cxn ang="0">
                  <a:pos x="142" y="111"/>
                </a:cxn>
                <a:cxn ang="0">
                  <a:pos x="135" y="94"/>
                </a:cxn>
                <a:cxn ang="0">
                  <a:pos x="132" y="82"/>
                </a:cxn>
                <a:cxn ang="0">
                  <a:pos x="123" y="67"/>
                </a:cxn>
                <a:cxn ang="0">
                  <a:pos x="117" y="55"/>
                </a:cxn>
                <a:cxn ang="0">
                  <a:pos x="110" y="41"/>
                </a:cxn>
                <a:cxn ang="0">
                  <a:pos x="100" y="31"/>
                </a:cxn>
                <a:cxn ang="0">
                  <a:pos x="89" y="20"/>
                </a:cxn>
                <a:cxn ang="0">
                  <a:pos x="79" y="9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2"/>
                </a:cxn>
                <a:cxn ang="0">
                  <a:pos x="64" y="6"/>
                </a:cxn>
                <a:cxn ang="0">
                  <a:pos x="64" y="9"/>
                </a:cxn>
                <a:cxn ang="0">
                  <a:pos x="60" y="18"/>
                </a:cxn>
                <a:cxn ang="0">
                  <a:pos x="60" y="27"/>
                </a:cxn>
                <a:cxn ang="0">
                  <a:pos x="56" y="37"/>
                </a:cxn>
                <a:cxn ang="0">
                  <a:pos x="54" y="48"/>
                </a:cxn>
                <a:cxn ang="0">
                  <a:pos x="52" y="60"/>
                </a:cxn>
                <a:cxn ang="0">
                  <a:pos x="50" y="71"/>
                </a:cxn>
                <a:cxn ang="0">
                  <a:pos x="48" y="82"/>
                </a:cxn>
                <a:cxn ang="0">
                  <a:pos x="48" y="82"/>
                </a:cxn>
                <a:cxn ang="0">
                  <a:pos x="48" y="94"/>
                </a:cxn>
                <a:cxn ang="0">
                  <a:pos x="46" y="108"/>
                </a:cxn>
                <a:cxn ang="0">
                  <a:pos x="43" y="128"/>
                </a:cxn>
                <a:cxn ang="0">
                  <a:pos x="43" y="147"/>
                </a:cxn>
                <a:cxn ang="0">
                  <a:pos x="41" y="166"/>
                </a:cxn>
                <a:cxn ang="0">
                  <a:pos x="39" y="187"/>
                </a:cxn>
                <a:cxn ang="0">
                  <a:pos x="39" y="207"/>
                </a:cxn>
                <a:cxn ang="0">
                  <a:pos x="39" y="229"/>
                </a:cxn>
                <a:cxn ang="0">
                  <a:pos x="41" y="250"/>
                </a:cxn>
                <a:cxn ang="0">
                  <a:pos x="46" y="269"/>
                </a:cxn>
                <a:cxn ang="0">
                  <a:pos x="0" y="526"/>
                </a:cxn>
              </a:cxnLst>
              <a:rect l="0" t="0" r="r" b="b"/>
              <a:pathLst>
                <a:path w="162" h="527">
                  <a:moveTo>
                    <a:pt x="0" y="526"/>
                  </a:moveTo>
                  <a:lnTo>
                    <a:pt x="14" y="511"/>
                  </a:lnTo>
                  <a:lnTo>
                    <a:pt x="31" y="495"/>
                  </a:lnTo>
                  <a:lnTo>
                    <a:pt x="48" y="477"/>
                  </a:lnTo>
                  <a:lnTo>
                    <a:pt x="64" y="456"/>
                  </a:lnTo>
                  <a:lnTo>
                    <a:pt x="82" y="437"/>
                  </a:lnTo>
                  <a:lnTo>
                    <a:pt x="98" y="417"/>
                  </a:lnTo>
                  <a:lnTo>
                    <a:pt x="115" y="396"/>
                  </a:lnTo>
                  <a:lnTo>
                    <a:pt x="128" y="375"/>
                  </a:lnTo>
                  <a:lnTo>
                    <a:pt x="138" y="355"/>
                  </a:lnTo>
                  <a:lnTo>
                    <a:pt x="144" y="336"/>
                  </a:lnTo>
                  <a:lnTo>
                    <a:pt x="144" y="336"/>
                  </a:lnTo>
                  <a:lnTo>
                    <a:pt x="148" y="315"/>
                  </a:lnTo>
                  <a:lnTo>
                    <a:pt x="153" y="294"/>
                  </a:lnTo>
                  <a:lnTo>
                    <a:pt x="157" y="274"/>
                  </a:lnTo>
                  <a:lnTo>
                    <a:pt x="158" y="250"/>
                  </a:lnTo>
                  <a:lnTo>
                    <a:pt x="161" y="229"/>
                  </a:lnTo>
                  <a:lnTo>
                    <a:pt x="161" y="205"/>
                  </a:lnTo>
                  <a:lnTo>
                    <a:pt x="158" y="184"/>
                  </a:lnTo>
                  <a:lnTo>
                    <a:pt x="157" y="163"/>
                  </a:lnTo>
                  <a:lnTo>
                    <a:pt x="153" y="145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2" y="111"/>
                  </a:lnTo>
                  <a:lnTo>
                    <a:pt x="135" y="94"/>
                  </a:lnTo>
                  <a:lnTo>
                    <a:pt x="132" y="82"/>
                  </a:lnTo>
                  <a:lnTo>
                    <a:pt x="123" y="67"/>
                  </a:lnTo>
                  <a:lnTo>
                    <a:pt x="117" y="55"/>
                  </a:lnTo>
                  <a:lnTo>
                    <a:pt x="110" y="41"/>
                  </a:lnTo>
                  <a:lnTo>
                    <a:pt x="100" y="31"/>
                  </a:lnTo>
                  <a:lnTo>
                    <a:pt x="89" y="20"/>
                  </a:lnTo>
                  <a:lnTo>
                    <a:pt x="79" y="9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4" y="6"/>
                  </a:lnTo>
                  <a:lnTo>
                    <a:pt x="64" y="9"/>
                  </a:lnTo>
                  <a:lnTo>
                    <a:pt x="60" y="18"/>
                  </a:lnTo>
                  <a:lnTo>
                    <a:pt x="60" y="27"/>
                  </a:lnTo>
                  <a:lnTo>
                    <a:pt x="56" y="37"/>
                  </a:lnTo>
                  <a:lnTo>
                    <a:pt x="54" y="48"/>
                  </a:lnTo>
                  <a:lnTo>
                    <a:pt x="52" y="60"/>
                  </a:lnTo>
                  <a:lnTo>
                    <a:pt x="50" y="71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94"/>
                  </a:lnTo>
                  <a:lnTo>
                    <a:pt x="46" y="108"/>
                  </a:lnTo>
                  <a:lnTo>
                    <a:pt x="43" y="128"/>
                  </a:lnTo>
                  <a:lnTo>
                    <a:pt x="43" y="147"/>
                  </a:lnTo>
                  <a:lnTo>
                    <a:pt x="41" y="166"/>
                  </a:lnTo>
                  <a:lnTo>
                    <a:pt x="39" y="187"/>
                  </a:lnTo>
                  <a:lnTo>
                    <a:pt x="39" y="207"/>
                  </a:lnTo>
                  <a:lnTo>
                    <a:pt x="39" y="229"/>
                  </a:lnTo>
                  <a:lnTo>
                    <a:pt x="41" y="250"/>
                  </a:lnTo>
                  <a:lnTo>
                    <a:pt x="46" y="269"/>
                  </a:lnTo>
                  <a:lnTo>
                    <a:pt x="0" y="52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07" name="Freeform 123"/>
            <p:cNvSpPr>
              <a:spLocks/>
            </p:cNvSpPr>
            <p:nvPr/>
          </p:nvSpPr>
          <p:spPr bwMode="auto">
            <a:xfrm>
              <a:off x="3432" y="2155"/>
              <a:ext cx="162" cy="527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14" y="511"/>
                </a:cxn>
                <a:cxn ang="0">
                  <a:pos x="31" y="495"/>
                </a:cxn>
                <a:cxn ang="0">
                  <a:pos x="48" y="477"/>
                </a:cxn>
                <a:cxn ang="0">
                  <a:pos x="64" y="456"/>
                </a:cxn>
                <a:cxn ang="0">
                  <a:pos x="82" y="437"/>
                </a:cxn>
                <a:cxn ang="0">
                  <a:pos x="98" y="417"/>
                </a:cxn>
                <a:cxn ang="0">
                  <a:pos x="115" y="396"/>
                </a:cxn>
                <a:cxn ang="0">
                  <a:pos x="128" y="375"/>
                </a:cxn>
                <a:cxn ang="0">
                  <a:pos x="138" y="355"/>
                </a:cxn>
                <a:cxn ang="0">
                  <a:pos x="144" y="336"/>
                </a:cxn>
                <a:cxn ang="0">
                  <a:pos x="144" y="336"/>
                </a:cxn>
                <a:cxn ang="0">
                  <a:pos x="148" y="315"/>
                </a:cxn>
                <a:cxn ang="0">
                  <a:pos x="153" y="294"/>
                </a:cxn>
                <a:cxn ang="0">
                  <a:pos x="157" y="274"/>
                </a:cxn>
                <a:cxn ang="0">
                  <a:pos x="158" y="250"/>
                </a:cxn>
                <a:cxn ang="0">
                  <a:pos x="161" y="229"/>
                </a:cxn>
                <a:cxn ang="0">
                  <a:pos x="161" y="205"/>
                </a:cxn>
                <a:cxn ang="0">
                  <a:pos x="158" y="184"/>
                </a:cxn>
                <a:cxn ang="0">
                  <a:pos x="157" y="163"/>
                </a:cxn>
                <a:cxn ang="0">
                  <a:pos x="153" y="145"/>
                </a:cxn>
                <a:cxn ang="0">
                  <a:pos x="148" y="128"/>
                </a:cxn>
                <a:cxn ang="0">
                  <a:pos x="148" y="128"/>
                </a:cxn>
                <a:cxn ang="0">
                  <a:pos x="142" y="111"/>
                </a:cxn>
                <a:cxn ang="0">
                  <a:pos x="135" y="94"/>
                </a:cxn>
                <a:cxn ang="0">
                  <a:pos x="132" y="82"/>
                </a:cxn>
                <a:cxn ang="0">
                  <a:pos x="123" y="67"/>
                </a:cxn>
                <a:cxn ang="0">
                  <a:pos x="117" y="55"/>
                </a:cxn>
                <a:cxn ang="0">
                  <a:pos x="110" y="41"/>
                </a:cxn>
                <a:cxn ang="0">
                  <a:pos x="100" y="31"/>
                </a:cxn>
                <a:cxn ang="0">
                  <a:pos x="89" y="20"/>
                </a:cxn>
                <a:cxn ang="0">
                  <a:pos x="79" y="9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2"/>
                </a:cxn>
                <a:cxn ang="0">
                  <a:pos x="64" y="6"/>
                </a:cxn>
                <a:cxn ang="0">
                  <a:pos x="64" y="9"/>
                </a:cxn>
                <a:cxn ang="0">
                  <a:pos x="60" y="18"/>
                </a:cxn>
                <a:cxn ang="0">
                  <a:pos x="60" y="27"/>
                </a:cxn>
                <a:cxn ang="0">
                  <a:pos x="56" y="37"/>
                </a:cxn>
                <a:cxn ang="0">
                  <a:pos x="54" y="48"/>
                </a:cxn>
                <a:cxn ang="0">
                  <a:pos x="52" y="60"/>
                </a:cxn>
                <a:cxn ang="0">
                  <a:pos x="50" y="71"/>
                </a:cxn>
                <a:cxn ang="0">
                  <a:pos x="48" y="82"/>
                </a:cxn>
                <a:cxn ang="0">
                  <a:pos x="48" y="82"/>
                </a:cxn>
                <a:cxn ang="0">
                  <a:pos x="48" y="94"/>
                </a:cxn>
                <a:cxn ang="0">
                  <a:pos x="46" y="108"/>
                </a:cxn>
                <a:cxn ang="0">
                  <a:pos x="43" y="128"/>
                </a:cxn>
                <a:cxn ang="0">
                  <a:pos x="43" y="147"/>
                </a:cxn>
                <a:cxn ang="0">
                  <a:pos x="41" y="166"/>
                </a:cxn>
                <a:cxn ang="0">
                  <a:pos x="39" y="187"/>
                </a:cxn>
                <a:cxn ang="0">
                  <a:pos x="39" y="207"/>
                </a:cxn>
                <a:cxn ang="0">
                  <a:pos x="39" y="229"/>
                </a:cxn>
                <a:cxn ang="0">
                  <a:pos x="41" y="250"/>
                </a:cxn>
                <a:cxn ang="0">
                  <a:pos x="46" y="269"/>
                </a:cxn>
              </a:cxnLst>
              <a:rect l="0" t="0" r="r" b="b"/>
              <a:pathLst>
                <a:path w="162" h="527">
                  <a:moveTo>
                    <a:pt x="0" y="526"/>
                  </a:moveTo>
                  <a:lnTo>
                    <a:pt x="14" y="511"/>
                  </a:lnTo>
                  <a:lnTo>
                    <a:pt x="31" y="495"/>
                  </a:lnTo>
                  <a:lnTo>
                    <a:pt x="48" y="477"/>
                  </a:lnTo>
                  <a:lnTo>
                    <a:pt x="64" y="456"/>
                  </a:lnTo>
                  <a:lnTo>
                    <a:pt x="82" y="437"/>
                  </a:lnTo>
                  <a:lnTo>
                    <a:pt x="98" y="417"/>
                  </a:lnTo>
                  <a:lnTo>
                    <a:pt x="115" y="396"/>
                  </a:lnTo>
                  <a:lnTo>
                    <a:pt x="128" y="375"/>
                  </a:lnTo>
                  <a:lnTo>
                    <a:pt x="138" y="355"/>
                  </a:lnTo>
                  <a:lnTo>
                    <a:pt x="144" y="336"/>
                  </a:lnTo>
                  <a:lnTo>
                    <a:pt x="144" y="336"/>
                  </a:lnTo>
                  <a:lnTo>
                    <a:pt x="148" y="315"/>
                  </a:lnTo>
                  <a:lnTo>
                    <a:pt x="153" y="294"/>
                  </a:lnTo>
                  <a:lnTo>
                    <a:pt x="157" y="274"/>
                  </a:lnTo>
                  <a:lnTo>
                    <a:pt x="158" y="250"/>
                  </a:lnTo>
                  <a:lnTo>
                    <a:pt x="161" y="229"/>
                  </a:lnTo>
                  <a:lnTo>
                    <a:pt x="161" y="205"/>
                  </a:lnTo>
                  <a:lnTo>
                    <a:pt x="158" y="184"/>
                  </a:lnTo>
                  <a:lnTo>
                    <a:pt x="157" y="163"/>
                  </a:lnTo>
                  <a:lnTo>
                    <a:pt x="153" y="145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2" y="111"/>
                  </a:lnTo>
                  <a:lnTo>
                    <a:pt x="135" y="94"/>
                  </a:lnTo>
                  <a:lnTo>
                    <a:pt x="132" y="82"/>
                  </a:lnTo>
                  <a:lnTo>
                    <a:pt x="123" y="67"/>
                  </a:lnTo>
                  <a:lnTo>
                    <a:pt x="117" y="55"/>
                  </a:lnTo>
                  <a:lnTo>
                    <a:pt x="110" y="41"/>
                  </a:lnTo>
                  <a:lnTo>
                    <a:pt x="100" y="31"/>
                  </a:lnTo>
                  <a:lnTo>
                    <a:pt x="89" y="20"/>
                  </a:lnTo>
                  <a:lnTo>
                    <a:pt x="79" y="9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4" y="6"/>
                  </a:lnTo>
                  <a:lnTo>
                    <a:pt x="64" y="9"/>
                  </a:lnTo>
                  <a:lnTo>
                    <a:pt x="60" y="18"/>
                  </a:lnTo>
                  <a:lnTo>
                    <a:pt x="60" y="27"/>
                  </a:lnTo>
                  <a:lnTo>
                    <a:pt x="56" y="37"/>
                  </a:lnTo>
                  <a:lnTo>
                    <a:pt x="54" y="48"/>
                  </a:lnTo>
                  <a:lnTo>
                    <a:pt x="52" y="60"/>
                  </a:lnTo>
                  <a:lnTo>
                    <a:pt x="50" y="71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94"/>
                  </a:lnTo>
                  <a:lnTo>
                    <a:pt x="46" y="108"/>
                  </a:lnTo>
                  <a:lnTo>
                    <a:pt x="43" y="128"/>
                  </a:lnTo>
                  <a:lnTo>
                    <a:pt x="43" y="147"/>
                  </a:lnTo>
                  <a:lnTo>
                    <a:pt x="41" y="166"/>
                  </a:lnTo>
                  <a:lnTo>
                    <a:pt x="39" y="187"/>
                  </a:lnTo>
                  <a:lnTo>
                    <a:pt x="39" y="207"/>
                  </a:lnTo>
                  <a:lnTo>
                    <a:pt x="39" y="229"/>
                  </a:lnTo>
                  <a:lnTo>
                    <a:pt x="41" y="250"/>
                  </a:lnTo>
                  <a:lnTo>
                    <a:pt x="46" y="26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08" name="Freeform 124"/>
            <p:cNvSpPr>
              <a:spLocks/>
            </p:cNvSpPr>
            <p:nvPr/>
          </p:nvSpPr>
          <p:spPr bwMode="auto">
            <a:xfrm>
              <a:off x="3203" y="2299"/>
              <a:ext cx="321" cy="597"/>
            </a:xfrm>
            <a:custGeom>
              <a:avLst/>
              <a:gdLst/>
              <a:ahLst/>
              <a:cxnLst>
                <a:cxn ang="0">
                  <a:pos x="128" y="427"/>
                </a:cxn>
                <a:cxn ang="0">
                  <a:pos x="156" y="374"/>
                </a:cxn>
                <a:cxn ang="0">
                  <a:pos x="185" y="313"/>
                </a:cxn>
                <a:cxn ang="0">
                  <a:pos x="211" y="252"/>
                </a:cxn>
                <a:cxn ang="0">
                  <a:pos x="227" y="197"/>
                </a:cxn>
                <a:cxn ang="0">
                  <a:pos x="229" y="174"/>
                </a:cxn>
                <a:cxn ang="0">
                  <a:pos x="234" y="133"/>
                </a:cxn>
                <a:cxn ang="0">
                  <a:pos x="237" y="94"/>
                </a:cxn>
                <a:cxn ang="0">
                  <a:pos x="246" y="57"/>
                </a:cxn>
                <a:cxn ang="0">
                  <a:pos x="261" y="25"/>
                </a:cxn>
                <a:cxn ang="0">
                  <a:pos x="282" y="0"/>
                </a:cxn>
                <a:cxn ang="0">
                  <a:pos x="282" y="2"/>
                </a:cxn>
                <a:cxn ang="0">
                  <a:pos x="287" y="16"/>
                </a:cxn>
                <a:cxn ang="0">
                  <a:pos x="292" y="41"/>
                </a:cxn>
                <a:cxn ang="0">
                  <a:pos x="301" y="73"/>
                </a:cxn>
                <a:cxn ang="0">
                  <a:pos x="307" y="98"/>
                </a:cxn>
                <a:cxn ang="0">
                  <a:pos x="312" y="107"/>
                </a:cxn>
                <a:cxn ang="0">
                  <a:pos x="315" y="126"/>
                </a:cxn>
                <a:cxn ang="0">
                  <a:pos x="320" y="153"/>
                </a:cxn>
                <a:cxn ang="0">
                  <a:pos x="317" y="181"/>
                </a:cxn>
                <a:cxn ang="0">
                  <a:pos x="313" y="208"/>
                </a:cxn>
                <a:cxn ang="0">
                  <a:pos x="307" y="229"/>
                </a:cxn>
                <a:cxn ang="0">
                  <a:pos x="303" y="241"/>
                </a:cxn>
                <a:cxn ang="0">
                  <a:pos x="287" y="282"/>
                </a:cxn>
                <a:cxn ang="0">
                  <a:pos x="259" y="334"/>
                </a:cxn>
                <a:cxn ang="0">
                  <a:pos x="229" y="387"/>
                </a:cxn>
                <a:cxn ang="0">
                  <a:pos x="195" y="433"/>
                </a:cxn>
                <a:cxn ang="0">
                  <a:pos x="181" y="450"/>
                </a:cxn>
                <a:cxn ang="0">
                  <a:pos x="149" y="479"/>
                </a:cxn>
                <a:cxn ang="0">
                  <a:pos x="112" y="513"/>
                </a:cxn>
                <a:cxn ang="0">
                  <a:pos x="71" y="547"/>
                </a:cxn>
                <a:cxn ang="0">
                  <a:pos x="34" y="575"/>
                </a:cxn>
                <a:cxn ang="0">
                  <a:pos x="0" y="596"/>
                </a:cxn>
              </a:cxnLst>
              <a:rect l="0" t="0" r="r" b="b"/>
              <a:pathLst>
                <a:path w="321" h="597">
                  <a:moveTo>
                    <a:pt x="115" y="446"/>
                  </a:moveTo>
                  <a:lnTo>
                    <a:pt x="128" y="427"/>
                  </a:lnTo>
                  <a:lnTo>
                    <a:pt x="140" y="402"/>
                  </a:lnTo>
                  <a:lnTo>
                    <a:pt x="156" y="374"/>
                  </a:lnTo>
                  <a:lnTo>
                    <a:pt x="170" y="345"/>
                  </a:lnTo>
                  <a:lnTo>
                    <a:pt x="185" y="313"/>
                  </a:lnTo>
                  <a:lnTo>
                    <a:pt x="197" y="282"/>
                  </a:lnTo>
                  <a:lnTo>
                    <a:pt x="211" y="252"/>
                  </a:lnTo>
                  <a:lnTo>
                    <a:pt x="221" y="223"/>
                  </a:lnTo>
                  <a:lnTo>
                    <a:pt x="227" y="197"/>
                  </a:lnTo>
                  <a:lnTo>
                    <a:pt x="229" y="174"/>
                  </a:lnTo>
                  <a:lnTo>
                    <a:pt x="229" y="174"/>
                  </a:lnTo>
                  <a:lnTo>
                    <a:pt x="232" y="153"/>
                  </a:lnTo>
                  <a:lnTo>
                    <a:pt x="234" y="133"/>
                  </a:lnTo>
                  <a:lnTo>
                    <a:pt x="234" y="113"/>
                  </a:lnTo>
                  <a:lnTo>
                    <a:pt x="237" y="94"/>
                  </a:lnTo>
                  <a:lnTo>
                    <a:pt x="239" y="75"/>
                  </a:lnTo>
                  <a:lnTo>
                    <a:pt x="246" y="57"/>
                  </a:lnTo>
                  <a:lnTo>
                    <a:pt x="252" y="39"/>
                  </a:lnTo>
                  <a:lnTo>
                    <a:pt x="261" y="25"/>
                  </a:lnTo>
                  <a:lnTo>
                    <a:pt x="269" y="13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2"/>
                  </a:lnTo>
                  <a:lnTo>
                    <a:pt x="284" y="8"/>
                  </a:lnTo>
                  <a:lnTo>
                    <a:pt x="287" y="16"/>
                  </a:lnTo>
                  <a:lnTo>
                    <a:pt x="290" y="29"/>
                  </a:lnTo>
                  <a:lnTo>
                    <a:pt x="292" y="41"/>
                  </a:lnTo>
                  <a:lnTo>
                    <a:pt x="296" y="59"/>
                  </a:lnTo>
                  <a:lnTo>
                    <a:pt x="301" y="73"/>
                  </a:lnTo>
                  <a:lnTo>
                    <a:pt x="305" y="86"/>
                  </a:lnTo>
                  <a:lnTo>
                    <a:pt x="307" y="98"/>
                  </a:lnTo>
                  <a:lnTo>
                    <a:pt x="312" y="107"/>
                  </a:lnTo>
                  <a:lnTo>
                    <a:pt x="312" y="107"/>
                  </a:lnTo>
                  <a:lnTo>
                    <a:pt x="315" y="115"/>
                  </a:lnTo>
                  <a:lnTo>
                    <a:pt x="315" y="126"/>
                  </a:lnTo>
                  <a:lnTo>
                    <a:pt x="317" y="138"/>
                  </a:lnTo>
                  <a:lnTo>
                    <a:pt x="320" y="153"/>
                  </a:lnTo>
                  <a:lnTo>
                    <a:pt x="317" y="166"/>
                  </a:lnTo>
                  <a:lnTo>
                    <a:pt x="317" y="181"/>
                  </a:lnTo>
                  <a:lnTo>
                    <a:pt x="315" y="195"/>
                  </a:lnTo>
                  <a:lnTo>
                    <a:pt x="313" y="208"/>
                  </a:lnTo>
                  <a:lnTo>
                    <a:pt x="312" y="218"/>
                  </a:lnTo>
                  <a:lnTo>
                    <a:pt x="307" y="229"/>
                  </a:lnTo>
                  <a:lnTo>
                    <a:pt x="307" y="229"/>
                  </a:lnTo>
                  <a:lnTo>
                    <a:pt x="303" y="241"/>
                  </a:lnTo>
                  <a:lnTo>
                    <a:pt x="294" y="260"/>
                  </a:lnTo>
                  <a:lnTo>
                    <a:pt x="287" y="282"/>
                  </a:lnTo>
                  <a:lnTo>
                    <a:pt x="273" y="306"/>
                  </a:lnTo>
                  <a:lnTo>
                    <a:pt x="259" y="334"/>
                  </a:lnTo>
                  <a:lnTo>
                    <a:pt x="244" y="361"/>
                  </a:lnTo>
                  <a:lnTo>
                    <a:pt x="229" y="387"/>
                  </a:lnTo>
                  <a:lnTo>
                    <a:pt x="212" y="412"/>
                  </a:lnTo>
                  <a:lnTo>
                    <a:pt x="195" y="433"/>
                  </a:lnTo>
                  <a:lnTo>
                    <a:pt x="181" y="450"/>
                  </a:lnTo>
                  <a:lnTo>
                    <a:pt x="181" y="450"/>
                  </a:lnTo>
                  <a:lnTo>
                    <a:pt x="166" y="462"/>
                  </a:lnTo>
                  <a:lnTo>
                    <a:pt x="149" y="479"/>
                  </a:lnTo>
                  <a:lnTo>
                    <a:pt x="130" y="497"/>
                  </a:lnTo>
                  <a:lnTo>
                    <a:pt x="112" y="513"/>
                  </a:lnTo>
                  <a:lnTo>
                    <a:pt x="92" y="530"/>
                  </a:lnTo>
                  <a:lnTo>
                    <a:pt x="71" y="547"/>
                  </a:lnTo>
                  <a:lnTo>
                    <a:pt x="52" y="561"/>
                  </a:lnTo>
                  <a:lnTo>
                    <a:pt x="34" y="575"/>
                  </a:lnTo>
                  <a:lnTo>
                    <a:pt x="16" y="587"/>
                  </a:lnTo>
                  <a:lnTo>
                    <a:pt x="0" y="596"/>
                  </a:lnTo>
                  <a:lnTo>
                    <a:pt x="115" y="44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09" name="Freeform 125"/>
            <p:cNvSpPr>
              <a:spLocks/>
            </p:cNvSpPr>
            <p:nvPr/>
          </p:nvSpPr>
          <p:spPr bwMode="auto">
            <a:xfrm>
              <a:off x="3203" y="2299"/>
              <a:ext cx="321" cy="597"/>
            </a:xfrm>
            <a:custGeom>
              <a:avLst/>
              <a:gdLst/>
              <a:ahLst/>
              <a:cxnLst>
                <a:cxn ang="0">
                  <a:pos x="128" y="427"/>
                </a:cxn>
                <a:cxn ang="0">
                  <a:pos x="156" y="374"/>
                </a:cxn>
                <a:cxn ang="0">
                  <a:pos x="185" y="313"/>
                </a:cxn>
                <a:cxn ang="0">
                  <a:pos x="211" y="252"/>
                </a:cxn>
                <a:cxn ang="0">
                  <a:pos x="227" y="197"/>
                </a:cxn>
                <a:cxn ang="0">
                  <a:pos x="229" y="174"/>
                </a:cxn>
                <a:cxn ang="0">
                  <a:pos x="234" y="133"/>
                </a:cxn>
                <a:cxn ang="0">
                  <a:pos x="237" y="94"/>
                </a:cxn>
                <a:cxn ang="0">
                  <a:pos x="246" y="57"/>
                </a:cxn>
                <a:cxn ang="0">
                  <a:pos x="261" y="25"/>
                </a:cxn>
                <a:cxn ang="0">
                  <a:pos x="282" y="0"/>
                </a:cxn>
                <a:cxn ang="0">
                  <a:pos x="282" y="2"/>
                </a:cxn>
                <a:cxn ang="0">
                  <a:pos x="287" y="16"/>
                </a:cxn>
                <a:cxn ang="0">
                  <a:pos x="292" y="41"/>
                </a:cxn>
                <a:cxn ang="0">
                  <a:pos x="301" y="73"/>
                </a:cxn>
                <a:cxn ang="0">
                  <a:pos x="307" y="98"/>
                </a:cxn>
                <a:cxn ang="0">
                  <a:pos x="312" y="107"/>
                </a:cxn>
                <a:cxn ang="0">
                  <a:pos x="315" y="126"/>
                </a:cxn>
                <a:cxn ang="0">
                  <a:pos x="320" y="153"/>
                </a:cxn>
                <a:cxn ang="0">
                  <a:pos x="317" y="181"/>
                </a:cxn>
                <a:cxn ang="0">
                  <a:pos x="313" y="208"/>
                </a:cxn>
                <a:cxn ang="0">
                  <a:pos x="307" y="229"/>
                </a:cxn>
                <a:cxn ang="0">
                  <a:pos x="303" y="241"/>
                </a:cxn>
                <a:cxn ang="0">
                  <a:pos x="287" y="282"/>
                </a:cxn>
                <a:cxn ang="0">
                  <a:pos x="259" y="334"/>
                </a:cxn>
                <a:cxn ang="0">
                  <a:pos x="229" y="387"/>
                </a:cxn>
                <a:cxn ang="0">
                  <a:pos x="195" y="433"/>
                </a:cxn>
                <a:cxn ang="0">
                  <a:pos x="181" y="450"/>
                </a:cxn>
                <a:cxn ang="0">
                  <a:pos x="149" y="479"/>
                </a:cxn>
                <a:cxn ang="0">
                  <a:pos x="112" y="513"/>
                </a:cxn>
                <a:cxn ang="0">
                  <a:pos x="71" y="547"/>
                </a:cxn>
                <a:cxn ang="0">
                  <a:pos x="34" y="575"/>
                </a:cxn>
                <a:cxn ang="0">
                  <a:pos x="0" y="596"/>
                </a:cxn>
              </a:cxnLst>
              <a:rect l="0" t="0" r="r" b="b"/>
              <a:pathLst>
                <a:path w="321" h="597">
                  <a:moveTo>
                    <a:pt x="115" y="446"/>
                  </a:moveTo>
                  <a:lnTo>
                    <a:pt x="128" y="427"/>
                  </a:lnTo>
                  <a:lnTo>
                    <a:pt x="140" y="402"/>
                  </a:lnTo>
                  <a:lnTo>
                    <a:pt x="156" y="374"/>
                  </a:lnTo>
                  <a:lnTo>
                    <a:pt x="170" y="345"/>
                  </a:lnTo>
                  <a:lnTo>
                    <a:pt x="185" y="313"/>
                  </a:lnTo>
                  <a:lnTo>
                    <a:pt x="197" y="282"/>
                  </a:lnTo>
                  <a:lnTo>
                    <a:pt x="211" y="252"/>
                  </a:lnTo>
                  <a:lnTo>
                    <a:pt x="221" y="223"/>
                  </a:lnTo>
                  <a:lnTo>
                    <a:pt x="227" y="197"/>
                  </a:lnTo>
                  <a:lnTo>
                    <a:pt x="229" y="174"/>
                  </a:lnTo>
                  <a:lnTo>
                    <a:pt x="229" y="174"/>
                  </a:lnTo>
                  <a:lnTo>
                    <a:pt x="232" y="153"/>
                  </a:lnTo>
                  <a:lnTo>
                    <a:pt x="234" y="133"/>
                  </a:lnTo>
                  <a:lnTo>
                    <a:pt x="234" y="113"/>
                  </a:lnTo>
                  <a:lnTo>
                    <a:pt x="237" y="94"/>
                  </a:lnTo>
                  <a:lnTo>
                    <a:pt x="239" y="75"/>
                  </a:lnTo>
                  <a:lnTo>
                    <a:pt x="246" y="57"/>
                  </a:lnTo>
                  <a:lnTo>
                    <a:pt x="252" y="39"/>
                  </a:lnTo>
                  <a:lnTo>
                    <a:pt x="261" y="25"/>
                  </a:lnTo>
                  <a:lnTo>
                    <a:pt x="269" y="13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2"/>
                  </a:lnTo>
                  <a:lnTo>
                    <a:pt x="284" y="8"/>
                  </a:lnTo>
                  <a:lnTo>
                    <a:pt x="287" y="16"/>
                  </a:lnTo>
                  <a:lnTo>
                    <a:pt x="290" y="29"/>
                  </a:lnTo>
                  <a:lnTo>
                    <a:pt x="292" y="41"/>
                  </a:lnTo>
                  <a:lnTo>
                    <a:pt x="296" y="59"/>
                  </a:lnTo>
                  <a:lnTo>
                    <a:pt x="301" y="73"/>
                  </a:lnTo>
                  <a:lnTo>
                    <a:pt x="305" y="86"/>
                  </a:lnTo>
                  <a:lnTo>
                    <a:pt x="307" y="98"/>
                  </a:lnTo>
                  <a:lnTo>
                    <a:pt x="312" y="107"/>
                  </a:lnTo>
                  <a:lnTo>
                    <a:pt x="312" y="107"/>
                  </a:lnTo>
                  <a:lnTo>
                    <a:pt x="315" y="115"/>
                  </a:lnTo>
                  <a:lnTo>
                    <a:pt x="315" y="126"/>
                  </a:lnTo>
                  <a:lnTo>
                    <a:pt x="317" y="138"/>
                  </a:lnTo>
                  <a:lnTo>
                    <a:pt x="320" y="153"/>
                  </a:lnTo>
                  <a:lnTo>
                    <a:pt x="317" y="166"/>
                  </a:lnTo>
                  <a:lnTo>
                    <a:pt x="317" y="181"/>
                  </a:lnTo>
                  <a:lnTo>
                    <a:pt x="315" y="195"/>
                  </a:lnTo>
                  <a:lnTo>
                    <a:pt x="313" y="208"/>
                  </a:lnTo>
                  <a:lnTo>
                    <a:pt x="312" y="218"/>
                  </a:lnTo>
                  <a:lnTo>
                    <a:pt x="307" y="229"/>
                  </a:lnTo>
                  <a:lnTo>
                    <a:pt x="307" y="229"/>
                  </a:lnTo>
                  <a:lnTo>
                    <a:pt x="303" y="241"/>
                  </a:lnTo>
                  <a:lnTo>
                    <a:pt x="294" y="260"/>
                  </a:lnTo>
                  <a:lnTo>
                    <a:pt x="287" y="282"/>
                  </a:lnTo>
                  <a:lnTo>
                    <a:pt x="273" y="306"/>
                  </a:lnTo>
                  <a:lnTo>
                    <a:pt x="259" y="334"/>
                  </a:lnTo>
                  <a:lnTo>
                    <a:pt x="244" y="361"/>
                  </a:lnTo>
                  <a:lnTo>
                    <a:pt x="229" y="387"/>
                  </a:lnTo>
                  <a:lnTo>
                    <a:pt x="212" y="412"/>
                  </a:lnTo>
                  <a:lnTo>
                    <a:pt x="195" y="433"/>
                  </a:lnTo>
                  <a:lnTo>
                    <a:pt x="181" y="450"/>
                  </a:lnTo>
                  <a:lnTo>
                    <a:pt x="181" y="450"/>
                  </a:lnTo>
                  <a:lnTo>
                    <a:pt x="166" y="462"/>
                  </a:lnTo>
                  <a:lnTo>
                    <a:pt x="149" y="479"/>
                  </a:lnTo>
                  <a:lnTo>
                    <a:pt x="130" y="497"/>
                  </a:lnTo>
                  <a:lnTo>
                    <a:pt x="112" y="513"/>
                  </a:lnTo>
                  <a:lnTo>
                    <a:pt x="92" y="530"/>
                  </a:lnTo>
                  <a:lnTo>
                    <a:pt x="71" y="547"/>
                  </a:lnTo>
                  <a:lnTo>
                    <a:pt x="52" y="561"/>
                  </a:lnTo>
                  <a:lnTo>
                    <a:pt x="34" y="575"/>
                  </a:lnTo>
                  <a:lnTo>
                    <a:pt x="16" y="587"/>
                  </a:lnTo>
                  <a:lnTo>
                    <a:pt x="0" y="59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10" name="Freeform 126"/>
            <p:cNvSpPr>
              <a:spLocks/>
            </p:cNvSpPr>
            <p:nvPr/>
          </p:nvSpPr>
          <p:spPr bwMode="auto">
            <a:xfrm>
              <a:off x="3150" y="2444"/>
              <a:ext cx="277" cy="482"/>
            </a:xfrm>
            <a:custGeom>
              <a:avLst/>
              <a:gdLst/>
              <a:ahLst/>
              <a:cxnLst>
                <a:cxn ang="0">
                  <a:pos x="34" y="399"/>
                </a:cxn>
                <a:cxn ang="0">
                  <a:pos x="43" y="384"/>
                </a:cxn>
                <a:cxn ang="0">
                  <a:pos x="59" y="361"/>
                </a:cxn>
                <a:cxn ang="0">
                  <a:pos x="73" y="333"/>
                </a:cxn>
                <a:cxn ang="0">
                  <a:pos x="90" y="300"/>
                </a:cxn>
                <a:cxn ang="0">
                  <a:pos x="107" y="266"/>
                </a:cxn>
                <a:cxn ang="0">
                  <a:pos x="122" y="233"/>
                </a:cxn>
                <a:cxn ang="0">
                  <a:pos x="139" y="199"/>
                </a:cxn>
                <a:cxn ang="0">
                  <a:pos x="153" y="170"/>
                </a:cxn>
                <a:cxn ang="0">
                  <a:pos x="168" y="147"/>
                </a:cxn>
                <a:cxn ang="0">
                  <a:pos x="179" y="130"/>
                </a:cxn>
                <a:cxn ang="0">
                  <a:pos x="179" y="130"/>
                </a:cxn>
                <a:cxn ang="0">
                  <a:pos x="190" y="115"/>
                </a:cxn>
                <a:cxn ang="0">
                  <a:pos x="200" y="101"/>
                </a:cxn>
                <a:cxn ang="0">
                  <a:pos x="211" y="86"/>
                </a:cxn>
                <a:cxn ang="0">
                  <a:pos x="221" y="73"/>
                </a:cxn>
                <a:cxn ang="0">
                  <a:pos x="232" y="59"/>
                </a:cxn>
                <a:cxn ang="0">
                  <a:pos x="244" y="43"/>
                </a:cxn>
                <a:cxn ang="0">
                  <a:pos x="252" y="31"/>
                </a:cxn>
                <a:cxn ang="0">
                  <a:pos x="261" y="18"/>
                </a:cxn>
                <a:cxn ang="0">
                  <a:pos x="269" y="8"/>
                </a:cxn>
                <a:cxn ang="0">
                  <a:pos x="276" y="0"/>
                </a:cxn>
                <a:cxn ang="0">
                  <a:pos x="276" y="0"/>
                </a:cxn>
                <a:cxn ang="0">
                  <a:pos x="276" y="2"/>
                </a:cxn>
                <a:cxn ang="0">
                  <a:pos x="276" y="13"/>
                </a:cxn>
                <a:cxn ang="0">
                  <a:pos x="276" y="27"/>
                </a:cxn>
                <a:cxn ang="0">
                  <a:pos x="273" y="43"/>
                </a:cxn>
                <a:cxn ang="0">
                  <a:pos x="273" y="64"/>
                </a:cxn>
                <a:cxn ang="0">
                  <a:pos x="271" y="88"/>
                </a:cxn>
                <a:cxn ang="0">
                  <a:pos x="269" y="113"/>
                </a:cxn>
                <a:cxn ang="0">
                  <a:pos x="265" y="137"/>
                </a:cxn>
                <a:cxn ang="0">
                  <a:pos x="261" y="158"/>
                </a:cxn>
                <a:cxn ang="0">
                  <a:pos x="252" y="176"/>
                </a:cxn>
                <a:cxn ang="0">
                  <a:pos x="252" y="176"/>
                </a:cxn>
                <a:cxn ang="0">
                  <a:pos x="244" y="197"/>
                </a:cxn>
                <a:cxn ang="0">
                  <a:pos x="236" y="218"/>
                </a:cxn>
                <a:cxn ang="0">
                  <a:pos x="223" y="239"/>
                </a:cxn>
                <a:cxn ang="0">
                  <a:pos x="213" y="262"/>
                </a:cxn>
                <a:cxn ang="0">
                  <a:pos x="200" y="285"/>
                </a:cxn>
                <a:cxn ang="0">
                  <a:pos x="188" y="308"/>
                </a:cxn>
                <a:cxn ang="0">
                  <a:pos x="174" y="328"/>
                </a:cxn>
                <a:cxn ang="0">
                  <a:pos x="162" y="347"/>
                </a:cxn>
                <a:cxn ang="0">
                  <a:pos x="149" y="361"/>
                </a:cxn>
                <a:cxn ang="0">
                  <a:pos x="137" y="374"/>
                </a:cxn>
                <a:cxn ang="0">
                  <a:pos x="137" y="374"/>
                </a:cxn>
                <a:cxn ang="0">
                  <a:pos x="126" y="384"/>
                </a:cxn>
                <a:cxn ang="0">
                  <a:pos x="112" y="397"/>
                </a:cxn>
                <a:cxn ang="0">
                  <a:pos x="98" y="407"/>
                </a:cxn>
                <a:cxn ang="0">
                  <a:pos x="84" y="420"/>
                </a:cxn>
                <a:cxn ang="0">
                  <a:pos x="69" y="432"/>
                </a:cxn>
                <a:cxn ang="0">
                  <a:pos x="54" y="443"/>
                </a:cxn>
                <a:cxn ang="0">
                  <a:pos x="39" y="455"/>
                </a:cxn>
                <a:cxn ang="0">
                  <a:pos x="25" y="466"/>
                </a:cxn>
                <a:cxn ang="0">
                  <a:pos x="13" y="475"/>
                </a:cxn>
                <a:cxn ang="0">
                  <a:pos x="0" y="481"/>
                </a:cxn>
                <a:cxn ang="0">
                  <a:pos x="34" y="399"/>
                </a:cxn>
              </a:cxnLst>
              <a:rect l="0" t="0" r="r" b="b"/>
              <a:pathLst>
                <a:path w="277" h="482">
                  <a:moveTo>
                    <a:pt x="34" y="399"/>
                  </a:moveTo>
                  <a:lnTo>
                    <a:pt x="43" y="384"/>
                  </a:lnTo>
                  <a:lnTo>
                    <a:pt x="59" y="361"/>
                  </a:lnTo>
                  <a:lnTo>
                    <a:pt x="73" y="333"/>
                  </a:lnTo>
                  <a:lnTo>
                    <a:pt x="90" y="300"/>
                  </a:lnTo>
                  <a:lnTo>
                    <a:pt x="107" y="266"/>
                  </a:lnTo>
                  <a:lnTo>
                    <a:pt x="122" y="233"/>
                  </a:lnTo>
                  <a:lnTo>
                    <a:pt x="139" y="199"/>
                  </a:lnTo>
                  <a:lnTo>
                    <a:pt x="153" y="170"/>
                  </a:lnTo>
                  <a:lnTo>
                    <a:pt x="168" y="147"/>
                  </a:lnTo>
                  <a:lnTo>
                    <a:pt x="179" y="130"/>
                  </a:lnTo>
                  <a:lnTo>
                    <a:pt x="179" y="130"/>
                  </a:lnTo>
                  <a:lnTo>
                    <a:pt x="190" y="115"/>
                  </a:lnTo>
                  <a:lnTo>
                    <a:pt x="200" y="101"/>
                  </a:lnTo>
                  <a:lnTo>
                    <a:pt x="211" y="86"/>
                  </a:lnTo>
                  <a:lnTo>
                    <a:pt x="221" y="73"/>
                  </a:lnTo>
                  <a:lnTo>
                    <a:pt x="232" y="59"/>
                  </a:lnTo>
                  <a:lnTo>
                    <a:pt x="244" y="43"/>
                  </a:lnTo>
                  <a:lnTo>
                    <a:pt x="252" y="31"/>
                  </a:lnTo>
                  <a:lnTo>
                    <a:pt x="261" y="18"/>
                  </a:lnTo>
                  <a:lnTo>
                    <a:pt x="269" y="8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6" y="2"/>
                  </a:lnTo>
                  <a:lnTo>
                    <a:pt x="276" y="13"/>
                  </a:lnTo>
                  <a:lnTo>
                    <a:pt x="276" y="27"/>
                  </a:lnTo>
                  <a:lnTo>
                    <a:pt x="273" y="43"/>
                  </a:lnTo>
                  <a:lnTo>
                    <a:pt x="273" y="64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7"/>
                  </a:lnTo>
                  <a:lnTo>
                    <a:pt x="261" y="158"/>
                  </a:lnTo>
                  <a:lnTo>
                    <a:pt x="252" y="176"/>
                  </a:lnTo>
                  <a:lnTo>
                    <a:pt x="252" y="176"/>
                  </a:lnTo>
                  <a:lnTo>
                    <a:pt x="244" y="197"/>
                  </a:lnTo>
                  <a:lnTo>
                    <a:pt x="236" y="218"/>
                  </a:lnTo>
                  <a:lnTo>
                    <a:pt x="223" y="239"/>
                  </a:lnTo>
                  <a:lnTo>
                    <a:pt x="213" y="262"/>
                  </a:lnTo>
                  <a:lnTo>
                    <a:pt x="200" y="285"/>
                  </a:lnTo>
                  <a:lnTo>
                    <a:pt x="188" y="308"/>
                  </a:lnTo>
                  <a:lnTo>
                    <a:pt x="174" y="328"/>
                  </a:lnTo>
                  <a:lnTo>
                    <a:pt x="162" y="347"/>
                  </a:lnTo>
                  <a:lnTo>
                    <a:pt x="149" y="361"/>
                  </a:lnTo>
                  <a:lnTo>
                    <a:pt x="137" y="374"/>
                  </a:lnTo>
                  <a:lnTo>
                    <a:pt x="137" y="374"/>
                  </a:lnTo>
                  <a:lnTo>
                    <a:pt x="126" y="384"/>
                  </a:lnTo>
                  <a:lnTo>
                    <a:pt x="112" y="397"/>
                  </a:lnTo>
                  <a:lnTo>
                    <a:pt x="98" y="407"/>
                  </a:lnTo>
                  <a:lnTo>
                    <a:pt x="84" y="420"/>
                  </a:lnTo>
                  <a:lnTo>
                    <a:pt x="69" y="432"/>
                  </a:lnTo>
                  <a:lnTo>
                    <a:pt x="54" y="443"/>
                  </a:lnTo>
                  <a:lnTo>
                    <a:pt x="39" y="455"/>
                  </a:lnTo>
                  <a:lnTo>
                    <a:pt x="25" y="466"/>
                  </a:lnTo>
                  <a:lnTo>
                    <a:pt x="13" y="475"/>
                  </a:lnTo>
                  <a:lnTo>
                    <a:pt x="0" y="481"/>
                  </a:lnTo>
                  <a:lnTo>
                    <a:pt x="34" y="399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11" name="Freeform 127"/>
            <p:cNvSpPr>
              <a:spLocks/>
            </p:cNvSpPr>
            <p:nvPr/>
          </p:nvSpPr>
          <p:spPr bwMode="auto">
            <a:xfrm>
              <a:off x="3150" y="2444"/>
              <a:ext cx="277" cy="482"/>
            </a:xfrm>
            <a:custGeom>
              <a:avLst/>
              <a:gdLst/>
              <a:ahLst/>
              <a:cxnLst>
                <a:cxn ang="0">
                  <a:pos x="34" y="399"/>
                </a:cxn>
                <a:cxn ang="0">
                  <a:pos x="43" y="384"/>
                </a:cxn>
                <a:cxn ang="0">
                  <a:pos x="59" y="361"/>
                </a:cxn>
                <a:cxn ang="0">
                  <a:pos x="73" y="333"/>
                </a:cxn>
                <a:cxn ang="0">
                  <a:pos x="90" y="300"/>
                </a:cxn>
                <a:cxn ang="0">
                  <a:pos x="107" y="266"/>
                </a:cxn>
                <a:cxn ang="0">
                  <a:pos x="122" y="233"/>
                </a:cxn>
                <a:cxn ang="0">
                  <a:pos x="139" y="199"/>
                </a:cxn>
                <a:cxn ang="0">
                  <a:pos x="153" y="170"/>
                </a:cxn>
                <a:cxn ang="0">
                  <a:pos x="168" y="147"/>
                </a:cxn>
                <a:cxn ang="0">
                  <a:pos x="179" y="130"/>
                </a:cxn>
                <a:cxn ang="0">
                  <a:pos x="179" y="130"/>
                </a:cxn>
                <a:cxn ang="0">
                  <a:pos x="190" y="115"/>
                </a:cxn>
                <a:cxn ang="0">
                  <a:pos x="200" y="101"/>
                </a:cxn>
                <a:cxn ang="0">
                  <a:pos x="211" y="86"/>
                </a:cxn>
                <a:cxn ang="0">
                  <a:pos x="221" y="73"/>
                </a:cxn>
                <a:cxn ang="0">
                  <a:pos x="232" y="59"/>
                </a:cxn>
                <a:cxn ang="0">
                  <a:pos x="244" y="43"/>
                </a:cxn>
                <a:cxn ang="0">
                  <a:pos x="252" y="31"/>
                </a:cxn>
                <a:cxn ang="0">
                  <a:pos x="261" y="18"/>
                </a:cxn>
                <a:cxn ang="0">
                  <a:pos x="269" y="8"/>
                </a:cxn>
                <a:cxn ang="0">
                  <a:pos x="276" y="0"/>
                </a:cxn>
                <a:cxn ang="0">
                  <a:pos x="276" y="0"/>
                </a:cxn>
                <a:cxn ang="0">
                  <a:pos x="276" y="2"/>
                </a:cxn>
                <a:cxn ang="0">
                  <a:pos x="276" y="13"/>
                </a:cxn>
                <a:cxn ang="0">
                  <a:pos x="276" y="27"/>
                </a:cxn>
                <a:cxn ang="0">
                  <a:pos x="273" y="43"/>
                </a:cxn>
                <a:cxn ang="0">
                  <a:pos x="273" y="64"/>
                </a:cxn>
                <a:cxn ang="0">
                  <a:pos x="271" y="88"/>
                </a:cxn>
                <a:cxn ang="0">
                  <a:pos x="269" y="113"/>
                </a:cxn>
                <a:cxn ang="0">
                  <a:pos x="265" y="137"/>
                </a:cxn>
                <a:cxn ang="0">
                  <a:pos x="261" y="158"/>
                </a:cxn>
                <a:cxn ang="0">
                  <a:pos x="252" y="176"/>
                </a:cxn>
                <a:cxn ang="0">
                  <a:pos x="252" y="176"/>
                </a:cxn>
                <a:cxn ang="0">
                  <a:pos x="244" y="197"/>
                </a:cxn>
                <a:cxn ang="0">
                  <a:pos x="236" y="218"/>
                </a:cxn>
                <a:cxn ang="0">
                  <a:pos x="223" y="239"/>
                </a:cxn>
                <a:cxn ang="0">
                  <a:pos x="213" y="262"/>
                </a:cxn>
                <a:cxn ang="0">
                  <a:pos x="200" y="285"/>
                </a:cxn>
                <a:cxn ang="0">
                  <a:pos x="188" y="308"/>
                </a:cxn>
                <a:cxn ang="0">
                  <a:pos x="174" y="328"/>
                </a:cxn>
                <a:cxn ang="0">
                  <a:pos x="162" y="347"/>
                </a:cxn>
                <a:cxn ang="0">
                  <a:pos x="149" y="361"/>
                </a:cxn>
                <a:cxn ang="0">
                  <a:pos x="137" y="374"/>
                </a:cxn>
                <a:cxn ang="0">
                  <a:pos x="137" y="374"/>
                </a:cxn>
                <a:cxn ang="0">
                  <a:pos x="126" y="384"/>
                </a:cxn>
                <a:cxn ang="0">
                  <a:pos x="112" y="397"/>
                </a:cxn>
                <a:cxn ang="0">
                  <a:pos x="98" y="407"/>
                </a:cxn>
                <a:cxn ang="0">
                  <a:pos x="84" y="420"/>
                </a:cxn>
                <a:cxn ang="0">
                  <a:pos x="69" y="432"/>
                </a:cxn>
                <a:cxn ang="0">
                  <a:pos x="54" y="443"/>
                </a:cxn>
                <a:cxn ang="0">
                  <a:pos x="39" y="455"/>
                </a:cxn>
                <a:cxn ang="0">
                  <a:pos x="25" y="466"/>
                </a:cxn>
                <a:cxn ang="0">
                  <a:pos x="13" y="475"/>
                </a:cxn>
                <a:cxn ang="0">
                  <a:pos x="0" y="481"/>
                </a:cxn>
              </a:cxnLst>
              <a:rect l="0" t="0" r="r" b="b"/>
              <a:pathLst>
                <a:path w="277" h="482">
                  <a:moveTo>
                    <a:pt x="34" y="399"/>
                  </a:moveTo>
                  <a:lnTo>
                    <a:pt x="43" y="384"/>
                  </a:lnTo>
                  <a:lnTo>
                    <a:pt x="59" y="361"/>
                  </a:lnTo>
                  <a:lnTo>
                    <a:pt x="73" y="333"/>
                  </a:lnTo>
                  <a:lnTo>
                    <a:pt x="90" y="300"/>
                  </a:lnTo>
                  <a:lnTo>
                    <a:pt x="107" y="266"/>
                  </a:lnTo>
                  <a:lnTo>
                    <a:pt x="122" y="233"/>
                  </a:lnTo>
                  <a:lnTo>
                    <a:pt x="139" y="199"/>
                  </a:lnTo>
                  <a:lnTo>
                    <a:pt x="153" y="170"/>
                  </a:lnTo>
                  <a:lnTo>
                    <a:pt x="168" y="147"/>
                  </a:lnTo>
                  <a:lnTo>
                    <a:pt x="179" y="130"/>
                  </a:lnTo>
                  <a:lnTo>
                    <a:pt x="179" y="130"/>
                  </a:lnTo>
                  <a:lnTo>
                    <a:pt x="190" y="115"/>
                  </a:lnTo>
                  <a:lnTo>
                    <a:pt x="200" y="101"/>
                  </a:lnTo>
                  <a:lnTo>
                    <a:pt x="211" y="86"/>
                  </a:lnTo>
                  <a:lnTo>
                    <a:pt x="221" y="73"/>
                  </a:lnTo>
                  <a:lnTo>
                    <a:pt x="232" y="59"/>
                  </a:lnTo>
                  <a:lnTo>
                    <a:pt x="244" y="43"/>
                  </a:lnTo>
                  <a:lnTo>
                    <a:pt x="252" y="31"/>
                  </a:lnTo>
                  <a:lnTo>
                    <a:pt x="261" y="18"/>
                  </a:lnTo>
                  <a:lnTo>
                    <a:pt x="269" y="8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6" y="2"/>
                  </a:lnTo>
                  <a:lnTo>
                    <a:pt x="276" y="13"/>
                  </a:lnTo>
                  <a:lnTo>
                    <a:pt x="276" y="27"/>
                  </a:lnTo>
                  <a:lnTo>
                    <a:pt x="273" y="43"/>
                  </a:lnTo>
                  <a:lnTo>
                    <a:pt x="273" y="64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7"/>
                  </a:lnTo>
                  <a:lnTo>
                    <a:pt x="261" y="158"/>
                  </a:lnTo>
                  <a:lnTo>
                    <a:pt x="252" y="176"/>
                  </a:lnTo>
                  <a:lnTo>
                    <a:pt x="252" y="176"/>
                  </a:lnTo>
                  <a:lnTo>
                    <a:pt x="244" y="197"/>
                  </a:lnTo>
                  <a:lnTo>
                    <a:pt x="236" y="218"/>
                  </a:lnTo>
                  <a:lnTo>
                    <a:pt x="223" y="239"/>
                  </a:lnTo>
                  <a:lnTo>
                    <a:pt x="213" y="262"/>
                  </a:lnTo>
                  <a:lnTo>
                    <a:pt x="200" y="285"/>
                  </a:lnTo>
                  <a:lnTo>
                    <a:pt x="188" y="308"/>
                  </a:lnTo>
                  <a:lnTo>
                    <a:pt x="174" y="328"/>
                  </a:lnTo>
                  <a:lnTo>
                    <a:pt x="162" y="347"/>
                  </a:lnTo>
                  <a:lnTo>
                    <a:pt x="149" y="361"/>
                  </a:lnTo>
                  <a:lnTo>
                    <a:pt x="137" y="374"/>
                  </a:lnTo>
                  <a:lnTo>
                    <a:pt x="137" y="374"/>
                  </a:lnTo>
                  <a:lnTo>
                    <a:pt x="126" y="384"/>
                  </a:lnTo>
                  <a:lnTo>
                    <a:pt x="112" y="397"/>
                  </a:lnTo>
                  <a:lnTo>
                    <a:pt x="98" y="407"/>
                  </a:lnTo>
                  <a:lnTo>
                    <a:pt x="84" y="420"/>
                  </a:lnTo>
                  <a:lnTo>
                    <a:pt x="69" y="432"/>
                  </a:lnTo>
                  <a:lnTo>
                    <a:pt x="54" y="443"/>
                  </a:lnTo>
                  <a:lnTo>
                    <a:pt x="39" y="455"/>
                  </a:lnTo>
                  <a:lnTo>
                    <a:pt x="25" y="466"/>
                  </a:lnTo>
                  <a:lnTo>
                    <a:pt x="13" y="475"/>
                  </a:lnTo>
                  <a:lnTo>
                    <a:pt x="0" y="481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12" name="Freeform 128"/>
            <p:cNvSpPr>
              <a:spLocks/>
            </p:cNvSpPr>
            <p:nvPr/>
          </p:nvSpPr>
          <p:spPr bwMode="auto">
            <a:xfrm>
              <a:off x="3159" y="2425"/>
              <a:ext cx="275" cy="485"/>
            </a:xfrm>
            <a:custGeom>
              <a:avLst/>
              <a:gdLst/>
              <a:ahLst/>
              <a:cxnLst>
                <a:cxn ang="0">
                  <a:pos x="33" y="401"/>
                </a:cxn>
                <a:cxn ang="0">
                  <a:pos x="44" y="385"/>
                </a:cxn>
                <a:cxn ang="0">
                  <a:pos x="56" y="364"/>
                </a:cxn>
                <a:cxn ang="0">
                  <a:pos x="73" y="334"/>
                </a:cxn>
                <a:cxn ang="0">
                  <a:pos x="88" y="302"/>
                </a:cxn>
                <a:cxn ang="0">
                  <a:pos x="105" y="269"/>
                </a:cxn>
                <a:cxn ang="0">
                  <a:pos x="122" y="233"/>
                </a:cxn>
                <a:cxn ang="0">
                  <a:pos x="136" y="200"/>
                </a:cxn>
                <a:cxn ang="0">
                  <a:pos x="154" y="170"/>
                </a:cxn>
                <a:cxn ang="0">
                  <a:pos x="166" y="147"/>
                </a:cxn>
                <a:cxn ang="0">
                  <a:pos x="177" y="130"/>
                </a:cxn>
                <a:cxn ang="0">
                  <a:pos x="177" y="130"/>
                </a:cxn>
                <a:cxn ang="0">
                  <a:pos x="187" y="115"/>
                </a:cxn>
                <a:cxn ang="0">
                  <a:pos x="198" y="101"/>
                </a:cxn>
                <a:cxn ang="0">
                  <a:pos x="210" y="88"/>
                </a:cxn>
                <a:cxn ang="0">
                  <a:pos x="221" y="73"/>
                </a:cxn>
                <a:cxn ang="0">
                  <a:pos x="231" y="58"/>
                </a:cxn>
                <a:cxn ang="0">
                  <a:pos x="242" y="46"/>
                </a:cxn>
                <a:cxn ang="0">
                  <a:pos x="253" y="31"/>
                </a:cxn>
                <a:cxn ang="0">
                  <a:pos x="260" y="18"/>
                </a:cxn>
                <a:cxn ang="0">
                  <a:pos x="267" y="8"/>
                </a:cxn>
                <a:cxn ang="0">
                  <a:pos x="274" y="0"/>
                </a:cxn>
                <a:cxn ang="0">
                  <a:pos x="274" y="0"/>
                </a:cxn>
                <a:cxn ang="0">
                  <a:pos x="274" y="2"/>
                </a:cxn>
                <a:cxn ang="0">
                  <a:pos x="274" y="12"/>
                </a:cxn>
                <a:cxn ang="0">
                  <a:pos x="274" y="27"/>
                </a:cxn>
                <a:cxn ang="0">
                  <a:pos x="274" y="46"/>
                </a:cxn>
                <a:cxn ang="0">
                  <a:pos x="274" y="67"/>
                </a:cxn>
                <a:cxn ang="0">
                  <a:pos x="271" y="88"/>
                </a:cxn>
                <a:cxn ang="0">
                  <a:pos x="269" y="113"/>
                </a:cxn>
                <a:cxn ang="0">
                  <a:pos x="265" y="136"/>
                </a:cxn>
                <a:cxn ang="0">
                  <a:pos x="258" y="157"/>
                </a:cxn>
                <a:cxn ang="0">
                  <a:pos x="253" y="179"/>
                </a:cxn>
                <a:cxn ang="0">
                  <a:pos x="253" y="179"/>
                </a:cxn>
                <a:cxn ang="0">
                  <a:pos x="244" y="198"/>
                </a:cxn>
                <a:cxn ang="0">
                  <a:pos x="233" y="218"/>
                </a:cxn>
                <a:cxn ang="0">
                  <a:pos x="223" y="239"/>
                </a:cxn>
                <a:cxn ang="0">
                  <a:pos x="210" y="262"/>
                </a:cxn>
                <a:cxn ang="0">
                  <a:pos x="198" y="286"/>
                </a:cxn>
                <a:cxn ang="0">
                  <a:pos x="184" y="309"/>
                </a:cxn>
                <a:cxn ang="0">
                  <a:pos x="172" y="327"/>
                </a:cxn>
                <a:cxn ang="0">
                  <a:pos x="159" y="347"/>
                </a:cxn>
                <a:cxn ang="0">
                  <a:pos x="147" y="364"/>
                </a:cxn>
                <a:cxn ang="0">
                  <a:pos x="136" y="376"/>
                </a:cxn>
                <a:cxn ang="0">
                  <a:pos x="136" y="376"/>
                </a:cxn>
                <a:cxn ang="0">
                  <a:pos x="124" y="385"/>
                </a:cxn>
                <a:cxn ang="0">
                  <a:pos x="111" y="398"/>
                </a:cxn>
                <a:cxn ang="0">
                  <a:pos x="99" y="410"/>
                </a:cxn>
                <a:cxn ang="0">
                  <a:pos x="81" y="421"/>
                </a:cxn>
                <a:cxn ang="0">
                  <a:pos x="67" y="433"/>
                </a:cxn>
                <a:cxn ang="0">
                  <a:pos x="52" y="444"/>
                </a:cxn>
                <a:cxn ang="0">
                  <a:pos x="37" y="456"/>
                </a:cxn>
                <a:cxn ang="0">
                  <a:pos x="25" y="467"/>
                </a:cxn>
                <a:cxn ang="0">
                  <a:pos x="9" y="475"/>
                </a:cxn>
                <a:cxn ang="0">
                  <a:pos x="0" y="484"/>
                </a:cxn>
                <a:cxn ang="0">
                  <a:pos x="33" y="401"/>
                </a:cxn>
              </a:cxnLst>
              <a:rect l="0" t="0" r="r" b="b"/>
              <a:pathLst>
                <a:path w="275" h="485">
                  <a:moveTo>
                    <a:pt x="33" y="401"/>
                  </a:moveTo>
                  <a:lnTo>
                    <a:pt x="44" y="385"/>
                  </a:lnTo>
                  <a:lnTo>
                    <a:pt x="56" y="364"/>
                  </a:lnTo>
                  <a:lnTo>
                    <a:pt x="73" y="334"/>
                  </a:lnTo>
                  <a:lnTo>
                    <a:pt x="88" y="302"/>
                  </a:lnTo>
                  <a:lnTo>
                    <a:pt x="105" y="269"/>
                  </a:lnTo>
                  <a:lnTo>
                    <a:pt x="122" y="233"/>
                  </a:lnTo>
                  <a:lnTo>
                    <a:pt x="136" y="200"/>
                  </a:lnTo>
                  <a:lnTo>
                    <a:pt x="154" y="170"/>
                  </a:lnTo>
                  <a:lnTo>
                    <a:pt x="166" y="147"/>
                  </a:lnTo>
                  <a:lnTo>
                    <a:pt x="177" y="130"/>
                  </a:lnTo>
                  <a:lnTo>
                    <a:pt x="177" y="130"/>
                  </a:lnTo>
                  <a:lnTo>
                    <a:pt x="187" y="115"/>
                  </a:lnTo>
                  <a:lnTo>
                    <a:pt x="198" y="101"/>
                  </a:lnTo>
                  <a:lnTo>
                    <a:pt x="210" y="88"/>
                  </a:lnTo>
                  <a:lnTo>
                    <a:pt x="221" y="73"/>
                  </a:lnTo>
                  <a:lnTo>
                    <a:pt x="231" y="58"/>
                  </a:lnTo>
                  <a:lnTo>
                    <a:pt x="242" y="46"/>
                  </a:lnTo>
                  <a:lnTo>
                    <a:pt x="253" y="31"/>
                  </a:lnTo>
                  <a:lnTo>
                    <a:pt x="260" y="18"/>
                  </a:lnTo>
                  <a:lnTo>
                    <a:pt x="267" y="8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2"/>
                  </a:lnTo>
                  <a:lnTo>
                    <a:pt x="274" y="12"/>
                  </a:lnTo>
                  <a:lnTo>
                    <a:pt x="274" y="27"/>
                  </a:lnTo>
                  <a:lnTo>
                    <a:pt x="274" y="46"/>
                  </a:lnTo>
                  <a:lnTo>
                    <a:pt x="274" y="67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6"/>
                  </a:lnTo>
                  <a:lnTo>
                    <a:pt x="258" y="157"/>
                  </a:lnTo>
                  <a:lnTo>
                    <a:pt x="253" y="179"/>
                  </a:lnTo>
                  <a:lnTo>
                    <a:pt x="253" y="179"/>
                  </a:lnTo>
                  <a:lnTo>
                    <a:pt x="244" y="198"/>
                  </a:lnTo>
                  <a:lnTo>
                    <a:pt x="233" y="218"/>
                  </a:lnTo>
                  <a:lnTo>
                    <a:pt x="223" y="239"/>
                  </a:lnTo>
                  <a:lnTo>
                    <a:pt x="210" y="262"/>
                  </a:lnTo>
                  <a:lnTo>
                    <a:pt x="198" y="286"/>
                  </a:lnTo>
                  <a:lnTo>
                    <a:pt x="184" y="309"/>
                  </a:lnTo>
                  <a:lnTo>
                    <a:pt x="172" y="327"/>
                  </a:lnTo>
                  <a:lnTo>
                    <a:pt x="159" y="347"/>
                  </a:lnTo>
                  <a:lnTo>
                    <a:pt x="147" y="364"/>
                  </a:lnTo>
                  <a:lnTo>
                    <a:pt x="136" y="376"/>
                  </a:lnTo>
                  <a:lnTo>
                    <a:pt x="136" y="376"/>
                  </a:lnTo>
                  <a:lnTo>
                    <a:pt x="124" y="385"/>
                  </a:lnTo>
                  <a:lnTo>
                    <a:pt x="111" y="398"/>
                  </a:lnTo>
                  <a:lnTo>
                    <a:pt x="99" y="410"/>
                  </a:lnTo>
                  <a:lnTo>
                    <a:pt x="81" y="421"/>
                  </a:lnTo>
                  <a:lnTo>
                    <a:pt x="67" y="433"/>
                  </a:lnTo>
                  <a:lnTo>
                    <a:pt x="52" y="444"/>
                  </a:lnTo>
                  <a:lnTo>
                    <a:pt x="37" y="456"/>
                  </a:lnTo>
                  <a:lnTo>
                    <a:pt x="25" y="467"/>
                  </a:lnTo>
                  <a:lnTo>
                    <a:pt x="9" y="475"/>
                  </a:lnTo>
                  <a:lnTo>
                    <a:pt x="0" y="484"/>
                  </a:lnTo>
                  <a:lnTo>
                    <a:pt x="33" y="40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13" name="Freeform 129"/>
            <p:cNvSpPr>
              <a:spLocks/>
            </p:cNvSpPr>
            <p:nvPr/>
          </p:nvSpPr>
          <p:spPr bwMode="auto">
            <a:xfrm>
              <a:off x="3159" y="2425"/>
              <a:ext cx="275" cy="485"/>
            </a:xfrm>
            <a:custGeom>
              <a:avLst/>
              <a:gdLst/>
              <a:ahLst/>
              <a:cxnLst>
                <a:cxn ang="0">
                  <a:pos x="33" y="401"/>
                </a:cxn>
                <a:cxn ang="0">
                  <a:pos x="44" y="385"/>
                </a:cxn>
                <a:cxn ang="0">
                  <a:pos x="56" y="364"/>
                </a:cxn>
                <a:cxn ang="0">
                  <a:pos x="73" y="334"/>
                </a:cxn>
                <a:cxn ang="0">
                  <a:pos x="88" y="302"/>
                </a:cxn>
                <a:cxn ang="0">
                  <a:pos x="105" y="269"/>
                </a:cxn>
                <a:cxn ang="0">
                  <a:pos x="122" y="233"/>
                </a:cxn>
                <a:cxn ang="0">
                  <a:pos x="136" y="200"/>
                </a:cxn>
                <a:cxn ang="0">
                  <a:pos x="154" y="170"/>
                </a:cxn>
                <a:cxn ang="0">
                  <a:pos x="166" y="147"/>
                </a:cxn>
                <a:cxn ang="0">
                  <a:pos x="177" y="130"/>
                </a:cxn>
                <a:cxn ang="0">
                  <a:pos x="177" y="130"/>
                </a:cxn>
                <a:cxn ang="0">
                  <a:pos x="187" y="115"/>
                </a:cxn>
                <a:cxn ang="0">
                  <a:pos x="198" y="101"/>
                </a:cxn>
                <a:cxn ang="0">
                  <a:pos x="210" y="88"/>
                </a:cxn>
                <a:cxn ang="0">
                  <a:pos x="221" y="73"/>
                </a:cxn>
                <a:cxn ang="0">
                  <a:pos x="231" y="58"/>
                </a:cxn>
                <a:cxn ang="0">
                  <a:pos x="242" y="46"/>
                </a:cxn>
                <a:cxn ang="0">
                  <a:pos x="253" y="31"/>
                </a:cxn>
                <a:cxn ang="0">
                  <a:pos x="260" y="18"/>
                </a:cxn>
                <a:cxn ang="0">
                  <a:pos x="267" y="8"/>
                </a:cxn>
                <a:cxn ang="0">
                  <a:pos x="274" y="0"/>
                </a:cxn>
                <a:cxn ang="0">
                  <a:pos x="274" y="0"/>
                </a:cxn>
                <a:cxn ang="0">
                  <a:pos x="274" y="2"/>
                </a:cxn>
                <a:cxn ang="0">
                  <a:pos x="274" y="12"/>
                </a:cxn>
                <a:cxn ang="0">
                  <a:pos x="274" y="27"/>
                </a:cxn>
                <a:cxn ang="0">
                  <a:pos x="274" y="46"/>
                </a:cxn>
                <a:cxn ang="0">
                  <a:pos x="274" y="67"/>
                </a:cxn>
                <a:cxn ang="0">
                  <a:pos x="271" y="88"/>
                </a:cxn>
                <a:cxn ang="0">
                  <a:pos x="269" y="113"/>
                </a:cxn>
                <a:cxn ang="0">
                  <a:pos x="265" y="136"/>
                </a:cxn>
                <a:cxn ang="0">
                  <a:pos x="258" y="157"/>
                </a:cxn>
                <a:cxn ang="0">
                  <a:pos x="253" y="179"/>
                </a:cxn>
                <a:cxn ang="0">
                  <a:pos x="253" y="179"/>
                </a:cxn>
                <a:cxn ang="0">
                  <a:pos x="244" y="198"/>
                </a:cxn>
                <a:cxn ang="0">
                  <a:pos x="233" y="218"/>
                </a:cxn>
                <a:cxn ang="0">
                  <a:pos x="223" y="239"/>
                </a:cxn>
                <a:cxn ang="0">
                  <a:pos x="210" y="262"/>
                </a:cxn>
                <a:cxn ang="0">
                  <a:pos x="198" y="286"/>
                </a:cxn>
                <a:cxn ang="0">
                  <a:pos x="184" y="309"/>
                </a:cxn>
                <a:cxn ang="0">
                  <a:pos x="172" y="327"/>
                </a:cxn>
                <a:cxn ang="0">
                  <a:pos x="159" y="347"/>
                </a:cxn>
                <a:cxn ang="0">
                  <a:pos x="147" y="364"/>
                </a:cxn>
                <a:cxn ang="0">
                  <a:pos x="136" y="376"/>
                </a:cxn>
                <a:cxn ang="0">
                  <a:pos x="136" y="376"/>
                </a:cxn>
                <a:cxn ang="0">
                  <a:pos x="124" y="385"/>
                </a:cxn>
                <a:cxn ang="0">
                  <a:pos x="111" y="398"/>
                </a:cxn>
                <a:cxn ang="0">
                  <a:pos x="99" y="410"/>
                </a:cxn>
                <a:cxn ang="0">
                  <a:pos x="81" y="421"/>
                </a:cxn>
                <a:cxn ang="0">
                  <a:pos x="67" y="433"/>
                </a:cxn>
                <a:cxn ang="0">
                  <a:pos x="52" y="444"/>
                </a:cxn>
                <a:cxn ang="0">
                  <a:pos x="37" y="456"/>
                </a:cxn>
                <a:cxn ang="0">
                  <a:pos x="25" y="467"/>
                </a:cxn>
                <a:cxn ang="0">
                  <a:pos x="9" y="475"/>
                </a:cxn>
                <a:cxn ang="0">
                  <a:pos x="0" y="484"/>
                </a:cxn>
              </a:cxnLst>
              <a:rect l="0" t="0" r="r" b="b"/>
              <a:pathLst>
                <a:path w="275" h="485">
                  <a:moveTo>
                    <a:pt x="33" y="401"/>
                  </a:moveTo>
                  <a:lnTo>
                    <a:pt x="44" y="385"/>
                  </a:lnTo>
                  <a:lnTo>
                    <a:pt x="56" y="364"/>
                  </a:lnTo>
                  <a:lnTo>
                    <a:pt x="73" y="334"/>
                  </a:lnTo>
                  <a:lnTo>
                    <a:pt x="88" y="302"/>
                  </a:lnTo>
                  <a:lnTo>
                    <a:pt x="105" y="269"/>
                  </a:lnTo>
                  <a:lnTo>
                    <a:pt x="122" y="233"/>
                  </a:lnTo>
                  <a:lnTo>
                    <a:pt x="136" y="200"/>
                  </a:lnTo>
                  <a:lnTo>
                    <a:pt x="154" y="170"/>
                  </a:lnTo>
                  <a:lnTo>
                    <a:pt x="166" y="147"/>
                  </a:lnTo>
                  <a:lnTo>
                    <a:pt x="177" y="130"/>
                  </a:lnTo>
                  <a:lnTo>
                    <a:pt x="177" y="130"/>
                  </a:lnTo>
                  <a:lnTo>
                    <a:pt x="187" y="115"/>
                  </a:lnTo>
                  <a:lnTo>
                    <a:pt x="198" y="101"/>
                  </a:lnTo>
                  <a:lnTo>
                    <a:pt x="210" y="88"/>
                  </a:lnTo>
                  <a:lnTo>
                    <a:pt x="221" y="73"/>
                  </a:lnTo>
                  <a:lnTo>
                    <a:pt x="231" y="58"/>
                  </a:lnTo>
                  <a:lnTo>
                    <a:pt x="242" y="46"/>
                  </a:lnTo>
                  <a:lnTo>
                    <a:pt x="253" y="31"/>
                  </a:lnTo>
                  <a:lnTo>
                    <a:pt x="260" y="18"/>
                  </a:lnTo>
                  <a:lnTo>
                    <a:pt x="267" y="8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2"/>
                  </a:lnTo>
                  <a:lnTo>
                    <a:pt x="274" y="12"/>
                  </a:lnTo>
                  <a:lnTo>
                    <a:pt x="274" y="27"/>
                  </a:lnTo>
                  <a:lnTo>
                    <a:pt x="274" y="46"/>
                  </a:lnTo>
                  <a:lnTo>
                    <a:pt x="274" y="67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6"/>
                  </a:lnTo>
                  <a:lnTo>
                    <a:pt x="258" y="157"/>
                  </a:lnTo>
                  <a:lnTo>
                    <a:pt x="253" y="179"/>
                  </a:lnTo>
                  <a:lnTo>
                    <a:pt x="253" y="179"/>
                  </a:lnTo>
                  <a:lnTo>
                    <a:pt x="244" y="198"/>
                  </a:lnTo>
                  <a:lnTo>
                    <a:pt x="233" y="218"/>
                  </a:lnTo>
                  <a:lnTo>
                    <a:pt x="223" y="239"/>
                  </a:lnTo>
                  <a:lnTo>
                    <a:pt x="210" y="262"/>
                  </a:lnTo>
                  <a:lnTo>
                    <a:pt x="198" y="286"/>
                  </a:lnTo>
                  <a:lnTo>
                    <a:pt x="184" y="309"/>
                  </a:lnTo>
                  <a:lnTo>
                    <a:pt x="172" y="327"/>
                  </a:lnTo>
                  <a:lnTo>
                    <a:pt x="159" y="347"/>
                  </a:lnTo>
                  <a:lnTo>
                    <a:pt x="147" y="364"/>
                  </a:lnTo>
                  <a:lnTo>
                    <a:pt x="136" y="376"/>
                  </a:lnTo>
                  <a:lnTo>
                    <a:pt x="136" y="376"/>
                  </a:lnTo>
                  <a:lnTo>
                    <a:pt x="124" y="385"/>
                  </a:lnTo>
                  <a:lnTo>
                    <a:pt x="111" y="398"/>
                  </a:lnTo>
                  <a:lnTo>
                    <a:pt x="99" y="410"/>
                  </a:lnTo>
                  <a:lnTo>
                    <a:pt x="81" y="421"/>
                  </a:lnTo>
                  <a:lnTo>
                    <a:pt x="67" y="433"/>
                  </a:lnTo>
                  <a:lnTo>
                    <a:pt x="52" y="444"/>
                  </a:lnTo>
                  <a:lnTo>
                    <a:pt x="37" y="456"/>
                  </a:lnTo>
                  <a:lnTo>
                    <a:pt x="25" y="467"/>
                  </a:lnTo>
                  <a:lnTo>
                    <a:pt x="9" y="475"/>
                  </a:lnTo>
                  <a:lnTo>
                    <a:pt x="0" y="48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14" name="Freeform 130"/>
            <p:cNvSpPr>
              <a:spLocks/>
            </p:cNvSpPr>
            <p:nvPr/>
          </p:nvSpPr>
          <p:spPr bwMode="auto">
            <a:xfrm>
              <a:off x="3082" y="2509"/>
              <a:ext cx="247" cy="447"/>
            </a:xfrm>
            <a:custGeom>
              <a:avLst/>
              <a:gdLst/>
              <a:ahLst/>
              <a:cxnLst>
                <a:cxn ang="0">
                  <a:pos x="0" y="362"/>
                </a:cxn>
                <a:cxn ang="0">
                  <a:pos x="12" y="351"/>
                </a:cxn>
                <a:cxn ang="0">
                  <a:pos x="29" y="339"/>
                </a:cxn>
                <a:cxn ang="0">
                  <a:pos x="46" y="324"/>
                </a:cxn>
                <a:cxn ang="0">
                  <a:pos x="62" y="307"/>
                </a:cxn>
                <a:cxn ang="0">
                  <a:pos x="81" y="288"/>
                </a:cxn>
                <a:cxn ang="0">
                  <a:pos x="98" y="269"/>
                </a:cxn>
                <a:cxn ang="0">
                  <a:pos x="117" y="248"/>
                </a:cxn>
                <a:cxn ang="0">
                  <a:pos x="131" y="229"/>
                </a:cxn>
                <a:cxn ang="0">
                  <a:pos x="144" y="210"/>
                </a:cxn>
                <a:cxn ang="0">
                  <a:pos x="157" y="192"/>
                </a:cxn>
                <a:cxn ang="0">
                  <a:pos x="157" y="192"/>
                </a:cxn>
                <a:cxn ang="0">
                  <a:pos x="165" y="172"/>
                </a:cxn>
                <a:cxn ang="0">
                  <a:pos x="174" y="153"/>
                </a:cxn>
                <a:cxn ang="0">
                  <a:pos x="182" y="132"/>
                </a:cxn>
                <a:cxn ang="0">
                  <a:pos x="191" y="114"/>
                </a:cxn>
                <a:cxn ang="0">
                  <a:pos x="197" y="93"/>
                </a:cxn>
                <a:cxn ang="0">
                  <a:pos x="204" y="73"/>
                </a:cxn>
                <a:cxn ang="0">
                  <a:pos x="207" y="54"/>
                </a:cxn>
                <a:cxn ang="0">
                  <a:pos x="211" y="34"/>
                </a:cxn>
                <a:cxn ang="0">
                  <a:pos x="214" y="17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6" y="4"/>
                </a:cxn>
                <a:cxn ang="0">
                  <a:pos x="220" y="13"/>
                </a:cxn>
                <a:cxn ang="0">
                  <a:pos x="225" y="25"/>
                </a:cxn>
                <a:cxn ang="0">
                  <a:pos x="229" y="42"/>
                </a:cxn>
                <a:cxn ang="0">
                  <a:pos x="235" y="59"/>
                </a:cxn>
                <a:cxn ang="0">
                  <a:pos x="239" y="80"/>
                </a:cxn>
                <a:cxn ang="0">
                  <a:pos x="243" y="101"/>
                </a:cxn>
                <a:cxn ang="0">
                  <a:pos x="246" y="121"/>
                </a:cxn>
                <a:cxn ang="0">
                  <a:pos x="243" y="143"/>
                </a:cxn>
                <a:cxn ang="0">
                  <a:pos x="241" y="160"/>
                </a:cxn>
                <a:cxn ang="0">
                  <a:pos x="241" y="160"/>
                </a:cxn>
                <a:cxn ang="0">
                  <a:pos x="235" y="179"/>
                </a:cxn>
                <a:cxn ang="0">
                  <a:pos x="229" y="197"/>
                </a:cxn>
                <a:cxn ang="0">
                  <a:pos x="220" y="218"/>
                </a:cxn>
                <a:cxn ang="0">
                  <a:pos x="207" y="240"/>
                </a:cxn>
                <a:cxn ang="0">
                  <a:pos x="197" y="261"/>
                </a:cxn>
                <a:cxn ang="0">
                  <a:pos x="184" y="282"/>
                </a:cxn>
                <a:cxn ang="0">
                  <a:pos x="170" y="303"/>
                </a:cxn>
                <a:cxn ang="0">
                  <a:pos x="157" y="319"/>
                </a:cxn>
                <a:cxn ang="0">
                  <a:pos x="144" y="337"/>
                </a:cxn>
                <a:cxn ang="0">
                  <a:pos x="130" y="351"/>
                </a:cxn>
                <a:cxn ang="0">
                  <a:pos x="130" y="351"/>
                </a:cxn>
                <a:cxn ang="0">
                  <a:pos x="117" y="362"/>
                </a:cxn>
                <a:cxn ang="0">
                  <a:pos x="103" y="374"/>
                </a:cxn>
                <a:cxn ang="0">
                  <a:pos x="90" y="387"/>
                </a:cxn>
                <a:cxn ang="0">
                  <a:pos x="75" y="397"/>
                </a:cxn>
                <a:cxn ang="0">
                  <a:pos x="60" y="408"/>
                </a:cxn>
                <a:cxn ang="0">
                  <a:pos x="48" y="418"/>
                </a:cxn>
                <a:cxn ang="0">
                  <a:pos x="35" y="427"/>
                </a:cxn>
                <a:cxn ang="0">
                  <a:pos x="25" y="436"/>
                </a:cxn>
                <a:cxn ang="0">
                  <a:pos x="14" y="441"/>
                </a:cxn>
                <a:cxn ang="0">
                  <a:pos x="4" y="446"/>
                </a:cxn>
                <a:cxn ang="0">
                  <a:pos x="0" y="362"/>
                </a:cxn>
              </a:cxnLst>
              <a:rect l="0" t="0" r="r" b="b"/>
              <a:pathLst>
                <a:path w="247" h="447">
                  <a:moveTo>
                    <a:pt x="0" y="362"/>
                  </a:moveTo>
                  <a:lnTo>
                    <a:pt x="12" y="351"/>
                  </a:lnTo>
                  <a:lnTo>
                    <a:pt x="29" y="339"/>
                  </a:lnTo>
                  <a:lnTo>
                    <a:pt x="46" y="324"/>
                  </a:lnTo>
                  <a:lnTo>
                    <a:pt x="62" y="307"/>
                  </a:lnTo>
                  <a:lnTo>
                    <a:pt x="81" y="288"/>
                  </a:lnTo>
                  <a:lnTo>
                    <a:pt x="98" y="269"/>
                  </a:lnTo>
                  <a:lnTo>
                    <a:pt x="117" y="248"/>
                  </a:lnTo>
                  <a:lnTo>
                    <a:pt x="131" y="229"/>
                  </a:lnTo>
                  <a:lnTo>
                    <a:pt x="144" y="210"/>
                  </a:lnTo>
                  <a:lnTo>
                    <a:pt x="157" y="192"/>
                  </a:lnTo>
                  <a:lnTo>
                    <a:pt x="157" y="192"/>
                  </a:lnTo>
                  <a:lnTo>
                    <a:pt x="165" y="172"/>
                  </a:lnTo>
                  <a:lnTo>
                    <a:pt x="174" y="153"/>
                  </a:lnTo>
                  <a:lnTo>
                    <a:pt x="182" y="132"/>
                  </a:lnTo>
                  <a:lnTo>
                    <a:pt x="191" y="114"/>
                  </a:lnTo>
                  <a:lnTo>
                    <a:pt x="197" y="93"/>
                  </a:lnTo>
                  <a:lnTo>
                    <a:pt x="204" y="73"/>
                  </a:lnTo>
                  <a:lnTo>
                    <a:pt x="207" y="54"/>
                  </a:lnTo>
                  <a:lnTo>
                    <a:pt x="211" y="34"/>
                  </a:lnTo>
                  <a:lnTo>
                    <a:pt x="214" y="1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4"/>
                  </a:lnTo>
                  <a:lnTo>
                    <a:pt x="220" y="13"/>
                  </a:lnTo>
                  <a:lnTo>
                    <a:pt x="225" y="25"/>
                  </a:lnTo>
                  <a:lnTo>
                    <a:pt x="229" y="42"/>
                  </a:lnTo>
                  <a:lnTo>
                    <a:pt x="235" y="59"/>
                  </a:lnTo>
                  <a:lnTo>
                    <a:pt x="239" y="80"/>
                  </a:lnTo>
                  <a:lnTo>
                    <a:pt x="243" y="101"/>
                  </a:lnTo>
                  <a:lnTo>
                    <a:pt x="246" y="121"/>
                  </a:lnTo>
                  <a:lnTo>
                    <a:pt x="243" y="143"/>
                  </a:lnTo>
                  <a:lnTo>
                    <a:pt x="241" y="160"/>
                  </a:lnTo>
                  <a:lnTo>
                    <a:pt x="241" y="160"/>
                  </a:lnTo>
                  <a:lnTo>
                    <a:pt x="235" y="179"/>
                  </a:lnTo>
                  <a:lnTo>
                    <a:pt x="229" y="197"/>
                  </a:lnTo>
                  <a:lnTo>
                    <a:pt x="220" y="218"/>
                  </a:lnTo>
                  <a:lnTo>
                    <a:pt x="207" y="240"/>
                  </a:lnTo>
                  <a:lnTo>
                    <a:pt x="197" y="261"/>
                  </a:lnTo>
                  <a:lnTo>
                    <a:pt x="184" y="282"/>
                  </a:lnTo>
                  <a:lnTo>
                    <a:pt x="170" y="303"/>
                  </a:lnTo>
                  <a:lnTo>
                    <a:pt x="157" y="319"/>
                  </a:lnTo>
                  <a:lnTo>
                    <a:pt x="144" y="337"/>
                  </a:lnTo>
                  <a:lnTo>
                    <a:pt x="130" y="351"/>
                  </a:lnTo>
                  <a:lnTo>
                    <a:pt x="130" y="351"/>
                  </a:lnTo>
                  <a:lnTo>
                    <a:pt x="117" y="362"/>
                  </a:lnTo>
                  <a:lnTo>
                    <a:pt x="103" y="374"/>
                  </a:lnTo>
                  <a:lnTo>
                    <a:pt x="90" y="387"/>
                  </a:lnTo>
                  <a:lnTo>
                    <a:pt x="75" y="397"/>
                  </a:lnTo>
                  <a:lnTo>
                    <a:pt x="60" y="408"/>
                  </a:lnTo>
                  <a:lnTo>
                    <a:pt x="48" y="418"/>
                  </a:lnTo>
                  <a:lnTo>
                    <a:pt x="35" y="427"/>
                  </a:lnTo>
                  <a:lnTo>
                    <a:pt x="25" y="436"/>
                  </a:lnTo>
                  <a:lnTo>
                    <a:pt x="14" y="441"/>
                  </a:lnTo>
                  <a:lnTo>
                    <a:pt x="4" y="446"/>
                  </a:lnTo>
                  <a:lnTo>
                    <a:pt x="0" y="36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15" name="Freeform 131"/>
            <p:cNvSpPr>
              <a:spLocks/>
            </p:cNvSpPr>
            <p:nvPr/>
          </p:nvSpPr>
          <p:spPr bwMode="auto">
            <a:xfrm>
              <a:off x="3082" y="2509"/>
              <a:ext cx="247" cy="447"/>
            </a:xfrm>
            <a:custGeom>
              <a:avLst/>
              <a:gdLst/>
              <a:ahLst/>
              <a:cxnLst>
                <a:cxn ang="0">
                  <a:pos x="0" y="362"/>
                </a:cxn>
                <a:cxn ang="0">
                  <a:pos x="12" y="351"/>
                </a:cxn>
                <a:cxn ang="0">
                  <a:pos x="29" y="339"/>
                </a:cxn>
                <a:cxn ang="0">
                  <a:pos x="46" y="324"/>
                </a:cxn>
                <a:cxn ang="0">
                  <a:pos x="62" y="307"/>
                </a:cxn>
                <a:cxn ang="0">
                  <a:pos x="81" y="288"/>
                </a:cxn>
                <a:cxn ang="0">
                  <a:pos x="98" y="269"/>
                </a:cxn>
                <a:cxn ang="0">
                  <a:pos x="117" y="248"/>
                </a:cxn>
                <a:cxn ang="0">
                  <a:pos x="131" y="229"/>
                </a:cxn>
                <a:cxn ang="0">
                  <a:pos x="144" y="210"/>
                </a:cxn>
                <a:cxn ang="0">
                  <a:pos x="157" y="192"/>
                </a:cxn>
                <a:cxn ang="0">
                  <a:pos x="157" y="192"/>
                </a:cxn>
                <a:cxn ang="0">
                  <a:pos x="165" y="172"/>
                </a:cxn>
                <a:cxn ang="0">
                  <a:pos x="174" y="153"/>
                </a:cxn>
                <a:cxn ang="0">
                  <a:pos x="182" y="132"/>
                </a:cxn>
                <a:cxn ang="0">
                  <a:pos x="191" y="114"/>
                </a:cxn>
                <a:cxn ang="0">
                  <a:pos x="197" y="93"/>
                </a:cxn>
                <a:cxn ang="0">
                  <a:pos x="204" y="73"/>
                </a:cxn>
                <a:cxn ang="0">
                  <a:pos x="207" y="54"/>
                </a:cxn>
                <a:cxn ang="0">
                  <a:pos x="211" y="34"/>
                </a:cxn>
                <a:cxn ang="0">
                  <a:pos x="214" y="17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6" y="4"/>
                </a:cxn>
                <a:cxn ang="0">
                  <a:pos x="220" y="13"/>
                </a:cxn>
                <a:cxn ang="0">
                  <a:pos x="225" y="25"/>
                </a:cxn>
                <a:cxn ang="0">
                  <a:pos x="229" y="42"/>
                </a:cxn>
                <a:cxn ang="0">
                  <a:pos x="235" y="59"/>
                </a:cxn>
                <a:cxn ang="0">
                  <a:pos x="239" y="80"/>
                </a:cxn>
                <a:cxn ang="0">
                  <a:pos x="243" y="101"/>
                </a:cxn>
                <a:cxn ang="0">
                  <a:pos x="246" y="121"/>
                </a:cxn>
                <a:cxn ang="0">
                  <a:pos x="243" y="143"/>
                </a:cxn>
                <a:cxn ang="0">
                  <a:pos x="241" y="160"/>
                </a:cxn>
                <a:cxn ang="0">
                  <a:pos x="241" y="160"/>
                </a:cxn>
                <a:cxn ang="0">
                  <a:pos x="235" y="179"/>
                </a:cxn>
                <a:cxn ang="0">
                  <a:pos x="229" y="197"/>
                </a:cxn>
                <a:cxn ang="0">
                  <a:pos x="220" y="218"/>
                </a:cxn>
                <a:cxn ang="0">
                  <a:pos x="207" y="240"/>
                </a:cxn>
                <a:cxn ang="0">
                  <a:pos x="197" y="261"/>
                </a:cxn>
                <a:cxn ang="0">
                  <a:pos x="184" y="282"/>
                </a:cxn>
                <a:cxn ang="0">
                  <a:pos x="170" y="303"/>
                </a:cxn>
                <a:cxn ang="0">
                  <a:pos x="157" y="319"/>
                </a:cxn>
                <a:cxn ang="0">
                  <a:pos x="144" y="337"/>
                </a:cxn>
                <a:cxn ang="0">
                  <a:pos x="130" y="351"/>
                </a:cxn>
                <a:cxn ang="0">
                  <a:pos x="130" y="351"/>
                </a:cxn>
                <a:cxn ang="0">
                  <a:pos x="117" y="362"/>
                </a:cxn>
                <a:cxn ang="0">
                  <a:pos x="103" y="374"/>
                </a:cxn>
                <a:cxn ang="0">
                  <a:pos x="90" y="387"/>
                </a:cxn>
                <a:cxn ang="0">
                  <a:pos x="75" y="397"/>
                </a:cxn>
                <a:cxn ang="0">
                  <a:pos x="60" y="408"/>
                </a:cxn>
                <a:cxn ang="0">
                  <a:pos x="48" y="418"/>
                </a:cxn>
                <a:cxn ang="0">
                  <a:pos x="35" y="427"/>
                </a:cxn>
                <a:cxn ang="0">
                  <a:pos x="25" y="436"/>
                </a:cxn>
                <a:cxn ang="0">
                  <a:pos x="14" y="441"/>
                </a:cxn>
                <a:cxn ang="0">
                  <a:pos x="4" y="446"/>
                </a:cxn>
              </a:cxnLst>
              <a:rect l="0" t="0" r="r" b="b"/>
              <a:pathLst>
                <a:path w="247" h="447">
                  <a:moveTo>
                    <a:pt x="0" y="362"/>
                  </a:moveTo>
                  <a:lnTo>
                    <a:pt x="12" y="351"/>
                  </a:lnTo>
                  <a:lnTo>
                    <a:pt x="29" y="339"/>
                  </a:lnTo>
                  <a:lnTo>
                    <a:pt x="46" y="324"/>
                  </a:lnTo>
                  <a:lnTo>
                    <a:pt x="62" y="307"/>
                  </a:lnTo>
                  <a:lnTo>
                    <a:pt x="81" y="288"/>
                  </a:lnTo>
                  <a:lnTo>
                    <a:pt x="98" y="269"/>
                  </a:lnTo>
                  <a:lnTo>
                    <a:pt x="117" y="248"/>
                  </a:lnTo>
                  <a:lnTo>
                    <a:pt x="131" y="229"/>
                  </a:lnTo>
                  <a:lnTo>
                    <a:pt x="144" y="210"/>
                  </a:lnTo>
                  <a:lnTo>
                    <a:pt x="157" y="192"/>
                  </a:lnTo>
                  <a:lnTo>
                    <a:pt x="157" y="192"/>
                  </a:lnTo>
                  <a:lnTo>
                    <a:pt x="165" y="172"/>
                  </a:lnTo>
                  <a:lnTo>
                    <a:pt x="174" y="153"/>
                  </a:lnTo>
                  <a:lnTo>
                    <a:pt x="182" y="132"/>
                  </a:lnTo>
                  <a:lnTo>
                    <a:pt x="191" y="114"/>
                  </a:lnTo>
                  <a:lnTo>
                    <a:pt x="197" y="93"/>
                  </a:lnTo>
                  <a:lnTo>
                    <a:pt x="204" y="73"/>
                  </a:lnTo>
                  <a:lnTo>
                    <a:pt x="207" y="54"/>
                  </a:lnTo>
                  <a:lnTo>
                    <a:pt x="211" y="34"/>
                  </a:lnTo>
                  <a:lnTo>
                    <a:pt x="214" y="1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4"/>
                  </a:lnTo>
                  <a:lnTo>
                    <a:pt x="220" y="13"/>
                  </a:lnTo>
                  <a:lnTo>
                    <a:pt x="225" y="25"/>
                  </a:lnTo>
                  <a:lnTo>
                    <a:pt x="229" y="42"/>
                  </a:lnTo>
                  <a:lnTo>
                    <a:pt x="235" y="59"/>
                  </a:lnTo>
                  <a:lnTo>
                    <a:pt x="239" y="80"/>
                  </a:lnTo>
                  <a:lnTo>
                    <a:pt x="243" y="101"/>
                  </a:lnTo>
                  <a:lnTo>
                    <a:pt x="246" y="121"/>
                  </a:lnTo>
                  <a:lnTo>
                    <a:pt x="243" y="143"/>
                  </a:lnTo>
                  <a:lnTo>
                    <a:pt x="241" y="160"/>
                  </a:lnTo>
                  <a:lnTo>
                    <a:pt x="241" y="160"/>
                  </a:lnTo>
                  <a:lnTo>
                    <a:pt x="235" y="179"/>
                  </a:lnTo>
                  <a:lnTo>
                    <a:pt x="229" y="197"/>
                  </a:lnTo>
                  <a:lnTo>
                    <a:pt x="220" y="218"/>
                  </a:lnTo>
                  <a:lnTo>
                    <a:pt x="207" y="240"/>
                  </a:lnTo>
                  <a:lnTo>
                    <a:pt x="197" y="261"/>
                  </a:lnTo>
                  <a:lnTo>
                    <a:pt x="184" y="282"/>
                  </a:lnTo>
                  <a:lnTo>
                    <a:pt x="170" y="303"/>
                  </a:lnTo>
                  <a:lnTo>
                    <a:pt x="157" y="319"/>
                  </a:lnTo>
                  <a:lnTo>
                    <a:pt x="144" y="337"/>
                  </a:lnTo>
                  <a:lnTo>
                    <a:pt x="130" y="351"/>
                  </a:lnTo>
                  <a:lnTo>
                    <a:pt x="130" y="351"/>
                  </a:lnTo>
                  <a:lnTo>
                    <a:pt x="117" y="362"/>
                  </a:lnTo>
                  <a:lnTo>
                    <a:pt x="103" y="374"/>
                  </a:lnTo>
                  <a:lnTo>
                    <a:pt x="90" y="387"/>
                  </a:lnTo>
                  <a:lnTo>
                    <a:pt x="75" y="397"/>
                  </a:lnTo>
                  <a:lnTo>
                    <a:pt x="60" y="408"/>
                  </a:lnTo>
                  <a:lnTo>
                    <a:pt x="48" y="418"/>
                  </a:lnTo>
                  <a:lnTo>
                    <a:pt x="35" y="427"/>
                  </a:lnTo>
                  <a:lnTo>
                    <a:pt x="25" y="436"/>
                  </a:lnTo>
                  <a:lnTo>
                    <a:pt x="14" y="441"/>
                  </a:lnTo>
                  <a:lnTo>
                    <a:pt x="4" y="44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16" name="Freeform 132"/>
            <p:cNvSpPr>
              <a:spLocks/>
            </p:cNvSpPr>
            <p:nvPr/>
          </p:nvSpPr>
          <p:spPr bwMode="auto">
            <a:xfrm>
              <a:off x="3076" y="2499"/>
              <a:ext cx="248" cy="447"/>
            </a:xfrm>
            <a:custGeom>
              <a:avLst/>
              <a:gdLst/>
              <a:ahLst/>
              <a:cxnLst>
                <a:cxn ang="0">
                  <a:pos x="0" y="361"/>
                </a:cxn>
                <a:cxn ang="0">
                  <a:pos x="12" y="350"/>
                </a:cxn>
                <a:cxn ang="0">
                  <a:pos x="29" y="338"/>
                </a:cxn>
                <a:cxn ang="0">
                  <a:pos x="46" y="324"/>
                </a:cxn>
                <a:cxn ang="0">
                  <a:pos x="62" y="306"/>
                </a:cxn>
                <a:cxn ang="0">
                  <a:pos x="82" y="287"/>
                </a:cxn>
                <a:cxn ang="0">
                  <a:pos x="101" y="266"/>
                </a:cxn>
                <a:cxn ang="0">
                  <a:pos x="117" y="248"/>
                </a:cxn>
                <a:cxn ang="0">
                  <a:pos x="133" y="228"/>
                </a:cxn>
                <a:cxn ang="0">
                  <a:pos x="147" y="207"/>
                </a:cxn>
                <a:cxn ang="0">
                  <a:pos x="158" y="188"/>
                </a:cxn>
                <a:cxn ang="0">
                  <a:pos x="158" y="188"/>
                </a:cxn>
                <a:cxn ang="0">
                  <a:pos x="166" y="172"/>
                </a:cxn>
                <a:cxn ang="0">
                  <a:pos x="175" y="151"/>
                </a:cxn>
                <a:cxn ang="0">
                  <a:pos x="184" y="131"/>
                </a:cxn>
                <a:cxn ang="0">
                  <a:pos x="191" y="113"/>
                </a:cxn>
                <a:cxn ang="0">
                  <a:pos x="198" y="92"/>
                </a:cxn>
                <a:cxn ang="0">
                  <a:pos x="205" y="71"/>
                </a:cxn>
                <a:cxn ang="0">
                  <a:pos x="209" y="52"/>
                </a:cxn>
                <a:cxn ang="0">
                  <a:pos x="212" y="34"/>
                </a:cxn>
                <a:cxn ang="0">
                  <a:pos x="217" y="16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7" y="2"/>
                </a:cxn>
                <a:cxn ang="0">
                  <a:pos x="221" y="9"/>
                </a:cxn>
                <a:cxn ang="0">
                  <a:pos x="226" y="23"/>
                </a:cxn>
                <a:cxn ang="0">
                  <a:pos x="230" y="39"/>
                </a:cxn>
                <a:cxn ang="0">
                  <a:pos x="237" y="58"/>
                </a:cxn>
                <a:cxn ang="0">
                  <a:pos x="240" y="80"/>
                </a:cxn>
                <a:cxn ang="0">
                  <a:pos x="244" y="101"/>
                </a:cxn>
                <a:cxn ang="0">
                  <a:pos x="247" y="121"/>
                </a:cxn>
                <a:cxn ang="0">
                  <a:pos x="247" y="142"/>
                </a:cxn>
                <a:cxn ang="0">
                  <a:pos x="244" y="159"/>
                </a:cxn>
                <a:cxn ang="0">
                  <a:pos x="244" y="159"/>
                </a:cxn>
                <a:cxn ang="0">
                  <a:pos x="238" y="179"/>
                </a:cxn>
                <a:cxn ang="0">
                  <a:pos x="230" y="197"/>
                </a:cxn>
                <a:cxn ang="0">
                  <a:pos x="221" y="218"/>
                </a:cxn>
                <a:cxn ang="0">
                  <a:pos x="211" y="239"/>
                </a:cxn>
                <a:cxn ang="0">
                  <a:pos x="198" y="260"/>
                </a:cxn>
                <a:cxn ang="0">
                  <a:pos x="186" y="281"/>
                </a:cxn>
                <a:cxn ang="0">
                  <a:pos x="173" y="300"/>
                </a:cxn>
                <a:cxn ang="0">
                  <a:pos x="158" y="319"/>
                </a:cxn>
                <a:cxn ang="0">
                  <a:pos x="145" y="336"/>
                </a:cxn>
                <a:cxn ang="0">
                  <a:pos x="133" y="349"/>
                </a:cxn>
                <a:cxn ang="0">
                  <a:pos x="133" y="349"/>
                </a:cxn>
                <a:cxn ang="0">
                  <a:pos x="117" y="361"/>
                </a:cxn>
                <a:cxn ang="0">
                  <a:pos x="103" y="374"/>
                </a:cxn>
                <a:cxn ang="0">
                  <a:pos x="90" y="386"/>
                </a:cxn>
                <a:cxn ang="0">
                  <a:pos x="76" y="397"/>
                </a:cxn>
                <a:cxn ang="0">
                  <a:pos x="62" y="407"/>
                </a:cxn>
                <a:cxn ang="0">
                  <a:pos x="50" y="418"/>
                </a:cxn>
                <a:cxn ang="0">
                  <a:pos x="37" y="426"/>
                </a:cxn>
                <a:cxn ang="0">
                  <a:pos x="25" y="435"/>
                </a:cxn>
                <a:cxn ang="0">
                  <a:pos x="14" y="441"/>
                </a:cxn>
                <a:cxn ang="0">
                  <a:pos x="4" y="446"/>
                </a:cxn>
                <a:cxn ang="0">
                  <a:pos x="0" y="361"/>
                </a:cxn>
              </a:cxnLst>
              <a:rect l="0" t="0" r="r" b="b"/>
              <a:pathLst>
                <a:path w="248" h="447">
                  <a:moveTo>
                    <a:pt x="0" y="361"/>
                  </a:moveTo>
                  <a:lnTo>
                    <a:pt x="12" y="350"/>
                  </a:lnTo>
                  <a:lnTo>
                    <a:pt x="29" y="338"/>
                  </a:lnTo>
                  <a:lnTo>
                    <a:pt x="46" y="324"/>
                  </a:lnTo>
                  <a:lnTo>
                    <a:pt x="62" y="306"/>
                  </a:lnTo>
                  <a:lnTo>
                    <a:pt x="82" y="287"/>
                  </a:lnTo>
                  <a:lnTo>
                    <a:pt x="101" y="266"/>
                  </a:lnTo>
                  <a:lnTo>
                    <a:pt x="117" y="248"/>
                  </a:lnTo>
                  <a:lnTo>
                    <a:pt x="133" y="228"/>
                  </a:lnTo>
                  <a:lnTo>
                    <a:pt x="147" y="207"/>
                  </a:lnTo>
                  <a:lnTo>
                    <a:pt x="158" y="188"/>
                  </a:lnTo>
                  <a:lnTo>
                    <a:pt x="158" y="188"/>
                  </a:lnTo>
                  <a:lnTo>
                    <a:pt x="166" y="172"/>
                  </a:lnTo>
                  <a:lnTo>
                    <a:pt x="175" y="151"/>
                  </a:lnTo>
                  <a:lnTo>
                    <a:pt x="184" y="131"/>
                  </a:lnTo>
                  <a:lnTo>
                    <a:pt x="191" y="113"/>
                  </a:lnTo>
                  <a:lnTo>
                    <a:pt x="198" y="92"/>
                  </a:lnTo>
                  <a:lnTo>
                    <a:pt x="205" y="71"/>
                  </a:lnTo>
                  <a:lnTo>
                    <a:pt x="209" y="52"/>
                  </a:lnTo>
                  <a:lnTo>
                    <a:pt x="212" y="34"/>
                  </a:lnTo>
                  <a:lnTo>
                    <a:pt x="217" y="16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2"/>
                  </a:lnTo>
                  <a:lnTo>
                    <a:pt x="221" y="9"/>
                  </a:lnTo>
                  <a:lnTo>
                    <a:pt x="226" y="23"/>
                  </a:lnTo>
                  <a:lnTo>
                    <a:pt x="230" y="39"/>
                  </a:lnTo>
                  <a:lnTo>
                    <a:pt x="237" y="58"/>
                  </a:lnTo>
                  <a:lnTo>
                    <a:pt x="240" y="80"/>
                  </a:lnTo>
                  <a:lnTo>
                    <a:pt x="244" y="101"/>
                  </a:lnTo>
                  <a:lnTo>
                    <a:pt x="247" y="121"/>
                  </a:lnTo>
                  <a:lnTo>
                    <a:pt x="247" y="142"/>
                  </a:lnTo>
                  <a:lnTo>
                    <a:pt x="244" y="159"/>
                  </a:lnTo>
                  <a:lnTo>
                    <a:pt x="244" y="159"/>
                  </a:lnTo>
                  <a:lnTo>
                    <a:pt x="238" y="179"/>
                  </a:lnTo>
                  <a:lnTo>
                    <a:pt x="230" y="197"/>
                  </a:lnTo>
                  <a:lnTo>
                    <a:pt x="221" y="218"/>
                  </a:lnTo>
                  <a:lnTo>
                    <a:pt x="211" y="239"/>
                  </a:lnTo>
                  <a:lnTo>
                    <a:pt x="198" y="260"/>
                  </a:lnTo>
                  <a:lnTo>
                    <a:pt x="186" y="281"/>
                  </a:lnTo>
                  <a:lnTo>
                    <a:pt x="173" y="300"/>
                  </a:lnTo>
                  <a:lnTo>
                    <a:pt x="158" y="319"/>
                  </a:lnTo>
                  <a:lnTo>
                    <a:pt x="145" y="336"/>
                  </a:lnTo>
                  <a:lnTo>
                    <a:pt x="133" y="349"/>
                  </a:lnTo>
                  <a:lnTo>
                    <a:pt x="133" y="349"/>
                  </a:lnTo>
                  <a:lnTo>
                    <a:pt x="117" y="361"/>
                  </a:lnTo>
                  <a:lnTo>
                    <a:pt x="103" y="374"/>
                  </a:lnTo>
                  <a:lnTo>
                    <a:pt x="90" y="386"/>
                  </a:lnTo>
                  <a:lnTo>
                    <a:pt x="76" y="397"/>
                  </a:lnTo>
                  <a:lnTo>
                    <a:pt x="62" y="407"/>
                  </a:lnTo>
                  <a:lnTo>
                    <a:pt x="50" y="418"/>
                  </a:lnTo>
                  <a:lnTo>
                    <a:pt x="37" y="426"/>
                  </a:lnTo>
                  <a:lnTo>
                    <a:pt x="25" y="435"/>
                  </a:lnTo>
                  <a:lnTo>
                    <a:pt x="14" y="441"/>
                  </a:lnTo>
                  <a:lnTo>
                    <a:pt x="4" y="446"/>
                  </a:lnTo>
                  <a:lnTo>
                    <a:pt x="0" y="36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17" name="Freeform 133"/>
            <p:cNvSpPr>
              <a:spLocks/>
            </p:cNvSpPr>
            <p:nvPr/>
          </p:nvSpPr>
          <p:spPr bwMode="auto">
            <a:xfrm>
              <a:off x="3076" y="2499"/>
              <a:ext cx="248" cy="447"/>
            </a:xfrm>
            <a:custGeom>
              <a:avLst/>
              <a:gdLst/>
              <a:ahLst/>
              <a:cxnLst>
                <a:cxn ang="0">
                  <a:pos x="0" y="361"/>
                </a:cxn>
                <a:cxn ang="0">
                  <a:pos x="12" y="350"/>
                </a:cxn>
                <a:cxn ang="0">
                  <a:pos x="29" y="338"/>
                </a:cxn>
                <a:cxn ang="0">
                  <a:pos x="46" y="324"/>
                </a:cxn>
                <a:cxn ang="0">
                  <a:pos x="62" y="306"/>
                </a:cxn>
                <a:cxn ang="0">
                  <a:pos x="82" y="287"/>
                </a:cxn>
                <a:cxn ang="0">
                  <a:pos x="101" y="266"/>
                </a:cxn>
                <a:cxn ang="0">
                  <a:pos x="117" y="248"/>
                </a:cxn>
                <a:cxn ang="0">
                  <a:pos x="133" y="228"/>
                </a:cxn>
                <a:cxn ang="0">
                  <a:pos x="147" y="207"/>
                </a:cxn>
                <a:cxn ang="0">
                  <a:pos x="158" y="188"/>
                </a:cxn>
                <a:cxn ang="0">
                  <a:pos x="158" y="188"/>
                </a:cxn>
                <a:cxn ang="0">
                  <a:pos x="166" y="172"/>
                </a:cxn>
                <a:cxn ang="0">
                  <a:pos x="175" y="151"/>
                </a:cxn>
                <a:cxn ang="0">
                  <a:pos x="184" y="131"/>
                </a:cxn>
                <a:cxn ang="0">
                  <a:pos x="191" y="113"/>
                </a:cxn>
                <a:cxn ang="0">
                  <a:pos x="198" y="92"/>
                </a:cxn>
                <a:cxn ang="0">
                  <a:pos x="205" y="71"/>
                </a:cxn>
                <a:cxn ang="0">
                  <a:pos x="209" y="52"/>
                </a:cxn>
                <a:cxn ang="0">
                  <a:pos x="212" y="34"/>
                </a:cxn>
                <a:cxn ang="0">
                  <a:pos x="217" y="16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7" y="2"/>
                </a:cxn>
                <a:cxn ang="0">
                  <a:pos x="221" y="9"/>
                </a:cxn>
                <a:cxn ang="0">
                  <a:pos x="226" y="23"/>
                </a:cxn>
                <a:cxn ang="0">
                  <a:pos x="230" y="39"/>
                </a:cxn>
                <a:cxn ang="0">
                  <a:pos x="237" y="58"/>
                </a:cxn>
                <a:cxn ang="0">
                  <a:pos x="240" y="80"/>
                </a:cxn>
                <a:cxn ang="0">
                  <a:pos x="244" y="101"/>
                </a:cxn>
                <a:cxn ang="0">
                  <a:pos x="247" y="121"/>
                </a:cxn>
                <a:cxn ang="0">
                  <a:pos x="247" y="142"/>
                </a:cxn>
                <a:cxn ang="0">
                  <a:pos x="244" y="159"/>
                </a:cxn>
                <a:cxn ang="0">
                  <a:pos x="244" y="159"/>
                </a:cxn>
                <a:cxn ang="0">
                  <a:pos x="238" y="179"/>
                </a:cxn>
                <a:cxn ang="0">
                  <a:pos x="230" y="197"/>
                </a:cxn>
                <a:cxn ang="0">
                  <a:pos x="221" y="218"/>
                </a:cxn>
                <a:cxn ang="0">
                  <a:pos x="211" y="239"/>
                </a:cxn>
                <a:cxn ang="0">
                  <a:pos x="198" y="260"/>
                </a:cxn>
                <a:cxn ang="0">
                  <a:pos x="186" y="281"/>
                </a:cxn>
                <a:cxn ang="0">
                  <a:pos x="173" y="300"/>
                </a:cxn>
                <a:cxn ang="0">
                  <a:pos x="158" y="319"/>
                </a:cxn>
                <a:cxn ang="0">
                  <a:pos x="145" y="336"/>
                </a:cxn>
                <a:cxn ang="0">
                  <a:pos x="133" y="349"/>
                </a:cxn>
                <a:cxn ang="0">
                  <a:pos x="133" y="349"/>
                </a:cxn>
                <a:cxn ang="0">
                  <a:pos x="117" y="361"/>
                </a:cxn>
                <a:cxn ang="0">
                  <a:pos x="103" y="374"/>
                </a:cxn>
                <a:cxn ang="0">
                  <a:pos x="90" y="386"/>
                </a:cxn>
                <a:cxn ang="0">
                  <a:pos x="76" y="397"/>
                </a:cxn>
                <a:cxn ang="0">
                  <a:pos x="62" y="407"/>
                </a:cxn>
                <a:cxn ang="0">
                  <a:pos x="50" y="418"/>
                </a:cxn>
                <a:cxn ang="0">
                  <a:pos x="37" y="426"/>
                </a:cxn>
                <a:cxn ang="0">
                  <a:pos x="25" y="435"/>
                </a:cxn>
                <a:cxn ang="0">
                  <a:pos x="14" y="441"/>
                </a:cxn>
                <a:cxn ang="0">
                  <a:pos x="4" y="446"/>
                </a:cxn>
              </a:cxnLst>
              <a:rect l="0" t="0" r="r" b="b"/>
              <a:pathLst>
                <a:path w="248" h="447">
                  <a:moveTo>
                    <a:pt x="0" y="361"/>
                  </a:moveTo>
                  <a:lnTo>
                    <a:pt x="12" y="350"/>
                  </a:lnTo>
                  <a:lnTo>
                    <a:pt x="29" y="338"/>
                  </a:lnTo>
                  <a:lnTo>
                    <a:pt x="46" y="324"/>
                  </a:lnTo>
                  <a:lnTo>
                    <a:pt x="62" y="306"/>
                  </a:lnTo>
                  <a:lnTo>
                    <a:pt x="82" y="287"/>
                  </a:lnTo>
                  <a:lnTo>
                    <a:pt x="101" y="266"/>
                  </a:lnTo>
                  <a:lnTo>
                    <a:pt x="117" y="248"/>
                  </a:lnTo>
                  <a:lnTo>
                    <a:pt x="133" y="228"/>
                  </a:lnTo>
                  <a:lnTo>
                    <a:pt x="147" y="207"/>
                  </a:lnTo>
                  <a:lnTo>
                    <a:pt x="158" y="188"/>
                  </a:lnTo>
                  <a:lnTo>
                    <a:pt x="158" y="188"/>
                  </a:lnTo>
                  <a:lnTo>
                    <a:pt x="166" y="172"/>
                  </a:lnTo>
                  <a:lnTo>
                    <a:pt x="175" y="151"/>
                  </a:lnTo>
                  <a:lnTo>
                    <a:pt x="184" y="131"/>
                  </a:lnTo>
                  <a:lnTo>
                    <a:pt x="191" y="113"/>
                  </a:lnTo>
                  <a:lnTo>
                    <a:pt x="198" y="92"/>
                  </a:lnTo>
                  <a:lnTo>
                    <a:pt x="205" y="71"/>
                  </a:lnTo>
                  <a:lnTo>
                    <a:pt x="209" y="52"/>
                  </a:lnTo>
                  <a:lnTo>
                    <a:pt x="212" y="34"/>
                  </a:lnTo>
                  <a:lnTo>
                    <a:pt x="217" y="16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2"/>
                  </a:lnTo>
                  <a:lnTo>
                    <a:pt x="221" y="9"/>
                  </a:lnTo>
                  <a:lnTo>
                    <a:pt x="226" y="23"/>
                  </a:lnTo>
                  <a:lnTo>
                    <a:pt x="230" y="39"/>
                  </a:lnTo>
                  <a:lnTo>
                    <a:pt x="237" y="58"/>
                  </a:lnTo>
                  <a:lnTo>
                    <a:pt x="240" y="80"/>
                  </a:lnTo>
                  <a:lnTo>
                    <a:pt x="244" y="101"/>
                  </a:lnTo>
                  <a:lnTo>
                    <a:pt x="247" y="121"/>
                  </a:lnTo>
                  <a:lnTo>
                    <a:pt x="247" y="142"/>
                  </a:lnTo>
                  <a:lnTo>
                    <a:pt x="244" y="159"/>
                  </a:lnTo>
                  <a:lnTo>
                    <a:pt x="244" y="159"/>
                  </a:lnTo>
                  <a:lnTo>
                    <a:pt x="238" y="179"/>
                  </a:lnTo>
                  <a:lnTo>
                    <a:pt x="230" y="197"/>
                  </a:lnTo>
                  <a:lnTo>
                    <a:pt x="221" y="218"/>
                  </a:lnTo>
                  <a:lnTo>
                    <a:pt x="211" y="239"/>
                  </a:lnTo>
                  <a:lnTo>
                    <a:pt x="198" y="260"/>
                  </a:lnTo>
                  <a:lnTo>
                    <a:pt x="186" y="281"/>
                  </a:lnTo>
                  <a:lnTo>
                    <a:pt x="173" y="300"/>
                  </a:lnTo>
                  <a:lnTo>
                    <a:pt x="158" y="319"/>
                  </a:lnTo>
                  <a:lnTo>
                    <a:pt x="145" y="336"/>
                  </a:lnTo>
                  <a:lnTo>
                    <a:pt x="133" y="349"/>
                  </a:lnTo>
                  <a:lnTo>
                    <a:pt x="133" y="349"/>
                  </a:lnTo>
                  <a:lnTo>
                    <a:pt x="117" y="361"/>
                  </a:lnTo>
                  <a:lnTo>
                    <a:pt x="103" y="374"/>
                  </a:lnTo>
                  <a:lnTo>
                    <a:pt x="90" y="386"/>
                  </a:lnTo>
                  <a:lnTo>
                    <a:pt x="76" y="397"/>
                  </a:lnTo>
                  <a:lnTo>
                    <a:pt x="62" y="407"/>
                  </a:lnTo>
                  <a:lnTo>
                    <a:pt x="50" y="418"/>
                  </a:lnTo>
                  <a:lnTo>
                    <a:pt x="37" y="426"/>
                  </a:lnTo>
                  <a:lnTo>
                    <a:pt x="25" y="435"/>
                  </a:lnTo>
                  <a:lnTo>
                    <a:pt x="14" y="441"/>
                  </a:lnTo>
                  <a:lnTo>
                    <a:pt x="4" y="44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18" name="Freeform 134"/>
            <p:cNvSpPr>
              <a:spLocks/>
            </p:cNvSpPr>
            <p:nvPr/>
          </p:nvSpPr>
          <p:spPr bwMode="auto">
            <a:xfrm>
              <a:off x="3057" y="2619"/>
              <a:ext cx="178" cy="268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2" y="250"/>
                </a:cxn>
                <a:cxn ang="0">
                  <a:pos x="4" y="235"/>
                </a:cxn>
                <a:cxn ang="0">
                  <a:pos x="7" y="218"/>
                </a:cxn>
                <a:cxn ang="0">
                  <a:pos x="9" y="202"/>
                </a:cxn>
                <a:cxn ang="0">
                  <a:pos x="14" y="184"/>
                </a:cxn>
                <a:cxn ang="0">
                  <a:pos x="20" y="168"/>
                </a:cxn>
                <a:cxn ang="0">
                  <a:pos x="27" y="151"/>
                </a:cxn>
                <a:cxn ang="0">
                  <a:pos x="32" y="134"/>
                </a:cxn>
                <a:cxn ang="0">
                  <a:pos x="43" y="121"/>
                </a:cxn>
                <a:cxn ang="0">
                  <a:pos x="54" y="110"/>
                </a:cxn>
                <a:cxn ang="0">
                  <a:pos x="54" y="110"/>
                </a:cxn>
                <a:cxn ang="0">
                  <a:pos x="67" y="101"/>
                </a:cxn>
                <a:cxn ang="0">
                  <a:pos x="81" y="90"/>
                </a:cxn>
                <a:cxn ang="0">
                  <a:pos x="96" y="78"/>
                </a:cxn>
                <a:cxn ang="0">
                  <a:pos x="108" y="67"/>
                </a:cxn>
                <a:cxn ang="0">
                  <a:pos x="124" y="54"/>
                </a:cxn>
                <a:cxn ang="0">
                  <a:pos x="136" y="43"/>
                </a:cxn>
                <a:cxn ang="0">
                  <a:pos x="149" y="31"/>
                </a:cxn>
                <a:cxn ang="0">
                  <a:pos x="159" y="20"/>
                </a:cxn>
                <a:cxn ang="0">
                  <a:pos x="168" y="10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74" y="2"/>
                </a:cxn>
                <a:cxn ang="0">
                  <a:pos x="174" y="10"/>
                </a:cxn>
                <a:cxn ang="0">
                  <a:pos x="177" y="23"/>
                </a:cxn>
                <a:cxn ang="0">
                  <a:pos x="177" y="39"/>
                </a:cxn>
                <a:cxn ang="0">
                  <a:pos x="177" y="59"/>
                </a:cxn>
                <a:cxn ang="0">
                  <a:pos x="177" y="80"/>
                </a:cxn>
                <a:cxn ang="0">
                  <a:pos x="174" y="98"/>
                </a:cxn>
                <a:cxn ang="0">
                  <a:pos x="168" y="117"/>
                </a:cxn>
                <a:cxn ang="0">
                  <a:pos x="161" y="136"/>
                </a:cxn>
                <a:cxn ang="0">
                  <a:pos x="153" y="151"/>
                </a:cxn>
                <a:cxn ang="0">
                  <a:pos x="153" y="151"/>
                </a:cxn>
                <a:cxn ang="0">
                  <a:pos x="140" y="165"/>
                </a:cxn>
                <a:cxn ang="0">
                  <a:pos x="128" y="179"/>
                </a:cxn>
                <a:cxn ang="0">
                  <a:pos x="115" y="193"/>
                </a:cxn>
                <a:cxn ang="0">
                  <a:pos x="101" y="207"/>
                </a:cxn>
                <a:cxn ang="0">
                  <a:pos x="85" y="220"/>
                </a:cxn>
                <a:cxn ang="0">
                  <a:pos x="73" y="232"/>
                </a:cxn>
                <a:cxn ang="0">
                  <a:pos x="60" y="243"/>
                </a:cxn>
                <a:cxn ang="0">
                  <a:pos x="50" y="254"/>
                </a:cxn>
                <a:cxn ang="0">
                  <a:pos x="41" y="260"/>
                </a:cxn>
                <a:cxn ang="0">
                  <a:pos x="32" y="267"/>
                </a:cxn>
                <a:cxn ang="0">
                  <a:pos x="0" y="262"/>
                </a:cxn>
              </a:cxnLst>
              <a:rect l="0" t="0" r="r" b="b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7" y="218"/>
                  </a:lnTo>
                  <a:lnTo>
                    <a:pt x="9" y="202"/>
                  </a:lnTo>
                  <a:lnTo>
                    <a:pt x="14" y="184"/>
                  </a:lnTo>
                  <a:lnTo>
                    <a:pt x="20" y="168"/>
                  </a:lnTo>
                  <a:lnTo>
                    <a:pt x="27" y="151"/>
                  </a:lnTo>
                  <a:lnTo>
                    <a:pt x="32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67" y="101"/>
                  </a:lnTo>
                  <a:lnTo>
                    <a:pt x="81" y="90"/>
                  </a:lnTo>
                  <a:lnTo>
                    <a:pt x="96" y="78"/>
                  </a:lnTo>
                  <a:lnTo>
                    <a:pt x="108" y="67"/>
                  </a:lnTo>
                  <a:lnTo>
                    <a:pt x="124" y="54"/>
                  </a:lnTo>
                  <a:lnTo>
                    <a:pt x="136" y="43"/>
                  </a:lnTo>
                  <a:lnTo>
                    <a:pt x="149" y="31"/>
                  </a:lnTo>
                  <a:lnTo>
                    <a:pt x="159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4" y="98"/>
                  </a:lnTo>
                  <a:lnTo>
                    <a:pt x="168" y="117"/>
                  </a:lnTo>
                  <a:lnTo>
                    <a:pt x="161" y="136"/>
                  </a:lnTo>
                  <a:lnTo>
                    <a:pt x="153" y="151"/>
                  </a:lnTo>
                  <a:lnTo>
                    <a:pt x="153" y="151"/>
                  </a:lnTo>
                  <a:lnTo>
                    <a:pt x="140" y="165"/>
                  </a:lnTo>
                  <a:lnTo>
                    <a:pt x="128" y="179"/>
                  </a:lnTo>
                  <a:lnTo>
                    <a:pt x="115" y="193"/>
                  </a:lnTo>
                  <a:lnTo>
                    <a:pt x="101" y="207"/>
                  </a:lnTo>
                  <a:lnTo>
                    <a:pt x="85" y="220"/>
                  </a:lnTo>
                  <a:lnTo>
                    <a:pt x="73" y="232"/>
                  </a:lnTo>
                  <a:lnTo>
                    <a:pt x="60" y="243"/>
                  </a:lnTo>
                  <a:lnTo>
                    <a:pt x="50" y="254"/>
                  </a:lnTo>
                  <a:lnTo>
                    <a:pt x="41" y="260"/>
                  </a:lnTo>
                  <a:lnTo>
                    <a:pt x="32" y="267"/>
                  </a:lnTo>
                  <a:lnTo>
                    <a:pt x="0" y="26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19" name="Freeform 135"/>
            <p:cNvSpPr>
              <a:spLocks/>
            </p:cNvSpPr>
            <p:nvPr/>
          </p:nvSpPr>
          <p:spPr bwMode="auto">
            <a:xfrm>
              <a:off x="3057" y="2619"/>
              <a:ext cx="178" cy="268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2" y="250"/>
                </a:cxn>
                <a:cxn ang="0">
                  <a:pos x="4" y="235"/>
                </a:cxn>
                <a:cxn ang="0">
                  <a:pos x="7" y="218"/>
                </a:cxn>
                <a:cxn ang="0">
                  <a:pos x="9" y="202"/>
                </a:cxn>
                <a:cxn ang="0">
                  <a:pos x="14" y="184"/>
                </a:cxn>
                <a:cxn ang="0">
                  <a:pos x="20" y="168"/>
                </a:cxn>
                <a:cxn ang="0">
                  <a:pos x="27" y="151"/>
                </a:cxn>
                <a:cxn ang="0">
                  <a:pos x="32" y="134"/>
                </a:cxn>
                <a:cxn ang="0">
                  <a:pos x="43" y="121"/>
                </a:cxn>
                <a:cxn ang="0">
                  <a:pos x="54" y="110"/>
                </a:cxn>
                <a:cxn ang="0">
                  <a:pos x="54" y="110"/>
                </a:cxn>
                <a:cxn ang="0">
                  <a:pos x="67" y="101"/>
                </a:cxn>
                <a:cxn ang="0">
                  <a:pos x="81" y="90"/>
                </a:cxn>
                <a:cxn ang="0">
                  <a:pos x="96" y="78"/>
                </a:cxn>
                <a:cxn ang="0">
                  <a:pos x="108" y="67"/>
                </a:cxn>
                <a:cxn ang="0">
                  <a:pos x="124" y="54"/>
                </a:cxn>
                <a:cxn ang="0">
                  <a:pos x="136" y="43"/>
                </a:cxn>
                <a:cxn ang="0">
                  <a:pos x="149" y="31"/>
                </a:cxn>
                <a:cxn ang="0">
                  <a:pos x="159" y="20"/>
                </a:cxn>
                <a:cxn ang="0">
                  <a:pos x="168" y="10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74" y="2"/>
                </a:cxn>
                <a:cxn ang="0">
                  <a:pos x="174" y="10"/>
                </a:cxn>
                <a:cxn ang="0">
                  <a:pos x="177" y="23"/>
                </a:cxn>
                <a:cxn ang="0">
                  <a:pos x="177" y="39"/>
                </a:cxn>
                <a:cxn ang="0">
                  <a:pos x="177" y="59"/>
                </a:cxn>
                <a:cxn ang="0">
                  <a:pos x="177" y="80"/>
                </a:cxn>
                <a:cxn ang="0">
                  <a:pos x="174" y="98"/>
                </a:cxn>
                <a:cxn ang="0">
                  <a:pos x="168" y="117"/>
                </a:cxn>
                <a:cxn ang="0">
                  <a:pos x="161" y="136"/>
                </a:cxn>
                <a:cxn ang="0">
                  <a:pos x="153" y="151"/>
                </a:cxn>
                <a:cxn ang="0">
                  <a:pos x="153" y="151"/>
                </a:cxn>
                <a:cxn ang="0">
                  <a:pos x="140" y="165"/>
                </a:cxn>
                <a:cxn ang="0">
                  <a:pos x="128" y="179"/>
                </a:cxn>
                <a:cxn ang="0">
                  <a:pos x="115" y="193"/>
                </a:cxn>
                <a:cxn ang="0">
                  <a:pos x="101" y="207"/>
                </a:cxn>
                <a:cxn ang="0">
                  <a:pos x="85" y="220"/>
                </a:cxn>
                <a:cxn ang="0">
                  <a:pos x="73" y="232"/>
                </a:cxn>
                <a:cxn ang="0">
                  <a:pos x="60" y="243"/>
                </a:cxn>
                <a:cxn ang="0">
                  <a:pos x="50" y="254"/>
                </a:cxn>
                <a:cxn ang="0">
                  <a:pos x="41" y="260"/>
                </a:cxn>
                <a:cxn ang="0">
                  <a:pos x="32" y="267"/>
                </a:cxn>
              </a:cxnLst>
              <a:rect l="0" t="0" r="r" b="b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7" y="218"/>
                  </a:lnTo>
                  <a:lnTo>
                    <a:pt x="9" y="202"/>
                  </a:lnTo>
                  <a:lnTo>
                    <a:pt x="14" y="184"/>
                  </a:lnTo>
                  <a:lnTo>
                    <a:pt x="20" y="168"/>
                  </a:lnTo>
                  <a:lnTo>
                    <a:pt x="27" y="151"/>
                  </a:lnTo>
                  <a:lnTo>
                    <a:pt x="32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67" y="101"/>
                  </a:lnTo>
                  <a:lnTo>
                    <a:pt x="81" y="90"/>
                  </a:lnTo>
                  <a:lnTo>
                    <a:pt x="96" y="78"/>
                  </a:lnTo>
                  <a:lnTo>
                    <a:pt x="108" y="67"/>
                  </a:lnTo>
                  <a:lnTo>
                    <a:pt x="124" y="54"/>
                  </a:lnTo>
                  <a:lnTo>
                    <a:pt x="136" y="43"/>
                  </a:lnTo>
                  <a:lnTo>
                    <a:pt x="149" y="31"/>
                  </a:lnTo>
                  <a:lnTo>
                    <a:pt x="159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4" y="98"/>
                  </a:lnTo>
                  <a:lnTo>
                    <a:pt x="168" y="117"/>
                  </a:lnTo>
                  <a:lnTo>
                    <a:pt x="161" y="136"/>
                  </a:lnTo>
                  <a:lnTo>
                    <a:pt x="153" y="151"/>
                  </a:lnTo>
                  <a:lnTo>
                    <a:pt x="153" y="151"/>
                  </a:lnTo>
                  <a:lnTo>
                    <a:pt x="140" y="165"/>
                  </a:lnTo>
                  <a:lnTo>
                    <a:pt x="128" y="179"/>
                  </a:lnTo>
                  <a:lnTo>
                    <a:pt x="115" y="193"/>
                  </a:lnTo>
                  <a:lnTo>
                    <a:pt x="101" y="207"/>
                  </a:lnTo>
                  <a:lnTo>
                    <a:pt x="85" y="220"/>
                  </a:lnTo>
                  <a:lnTo>
                    <a:pt x="73" y="232"/>
                  </a:lnTo>
                  <a:lnTo>
                    <a:pt x="60" y="243"/>
                  </a:lnTo>
                  <a:lnTo>
                    <a:pt x="50" y="254"/>
                  </a:lnTo>
                  <a:lnTo>
                    <a:pt x="41" y="260"/>
                  </a:lnTo>
                  <a:lnTo>
                    <a:pt x="32" y="26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20" name="Freeform 136"/>
            <p:cNvSpPr>
              <a:spLocks/>
            </p:cNvSpPr>
            <p:nvPr/>
          </p:nvSpPr>
          <p:spPr bwMode="auto">
            <a:xfrm>
              <a:off x="3046" y="2619"/>
              <a:ext cx="178" cy="268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2" y="250"/>
                </a:cxn>
                <a:cxn ang="0">
                  <a:pos x="4" y="235"/>
                </a:cxn>
                <a:cxn ang="0">
                  <a:pos x="6" y="218"/>
                </a:cxn>
                <a:cxn ang="0">
                  <a:pos x="10" y="202"/>
                </a:cxn>
                <a:cxn ang="0">
                  <a:pos x="15" y="184"/>
                </a:cxn>
                <a:cxn ang="0">
                  <a:pos x="18" y="168"/>
                </a:cxn>
                <a:cxn ang="0">
                  <a:pos x="27" y="151"/>
                </a:cxn>
                <a:cxn ang="0">
                  <a:pos x="34" y="134"/>
                </a:cxn>
                <a:cxn ang="0">
                  <a:pos x="43" y="121"/>
                </a:cxn>
                <a:cxn ang="0">
                  <a:pos x="54" y="110"/>
                </a:cxn>
                <a:cxn ang="0">
                  <a:pos x="54" y="110"/>
                </a:cxn>
                <a:cxn ang="0">
                  <a:pos x="68" y="101"/>
                </a:cxn>
                <a:cxn ang="0">
                  <a:pos x="82" y="90"/>
                </a:cxn>
                <a:cxn ang="0">
                  <a:pos x="94" y="78"/>
                </a:cxn>
                <a:cxn ang="0">
                  <a:pos x="109" y="67"/>
                </a:cxn>
                <a:cxn ang="0">
                  <a:pos x="122" y="54"/>
                </a:cxn>
                <a:cxn ang="0">
                  <a:pos x="137" y="43"/>
                </a:cxn>
                <a:cxn ang="0">
                  <a:pos x="147" y="31"/>
                </a:cxn>
                <a:cxn ang="0">
                  <a:pos x="158" y="20"/>
                </a:cxn>
                <a:cxn ang="0">
                  <a:pos x="168" y="10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74" y="2"/>
                </a:cxn>
                <a:cxn ang="0">
                  <a:pos x="174" y="10"/>
                </a:cxn>
                <a:cxn ang="0">
                  <a:pos x="177" y="23"/>
                </a:cxn>
                <a:cxn ang="0">
                  <a:pos x="177" y="39"/>
                </a:cxn>
                <a:cxn ang="0">
                  <a:pos x="177" y="59"/>
                </a:cxn>
                <a:cxn ang="0">
                  <a:pos x="177" y="80"/>
                </a:cxn>
                <a:cxn ang="0">
                  <a:pos x="172" y="98"/>
                </a:cxn>
                <a:cxn ang="0">
                  <a:pos x="168" y="117"/>
                </a:cxn>
                <a:cxn ang="0">
                  <a:pos x="162" y="136"/>
                </a:cxn>
                <a:cxn ang="0">
                  <a:pos x="151" y="151"/>
                </a:cxn>
                <a:cxn ang="0">
                  <a:pos x="151" y="151"/>
                </a:cxn>
                <a:cxn ang="0">
                  <a:pos x="139" y="165"/>
                </a:cxn>
                <a:cxn ang="0">
                  <a:pos x="126" y="179"/>
                </a:cxn>
                <a:cxn ang="0">
                  <a:pos x="114" y="193"/>
                </a:cxn>
                <a:cxn ang="0">
                  <a:pos x="98" y="207"/>
                </a:cxn>
                <a:cxn ang="0">
                  <a:pos x="86" y="220"/>
                </a:cxn>
                <a:cxn ang="0">
                  <a:pos x="73" y="232"/>
                </a:cxn>
                <a:cxn ang="0">
                  <a:pos x="61" y="243"/>
                </a:cxn>
                <a:cxn ang="0">
                  <a:pos x="50" y="254"/>
                </a:cxn>
                <a:cxn ang="0">
                  <a:pos x="40" y="260"/>
                </a:cxn>
                <a:cxn ang="0">
                  <a:pos x="31" y="267"/>
                </a:cxn>
                <a:cxn ang="0">
                  <a:pos x="0" y="262"/>
                </a:cxn>
              </a:cxnLst>
              <a:rect l="0" t="0" r="r" b="b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6" y="218"/>
                  </a:lnTo>
                  <a:lnTo>
                    <a:pt x="10" y="202"/>
                  </a:lnTo>
                  <a:lnTo>
                    <a:pt x="15" y="184"/>
                  </a:lnTo>
                  <a:lnTo>
                    <a:pt x="18" y="168"/>
                  </a:lnTo>
                  <a:lnTo>
                    <a:pt x="27" y="151"/>
                  </a:lnTo>
                  <a:lnTo>
                    <a:pt x="34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68" y="101"/>
                  </a:lnTo>
                  <a:lnTo>
                    <a:pt x="82" y="90"/>
                  </a:lnTo>
                  <a:lnTo>
                    <a:pt x="94" y="78"/>
                  </a:lnTo>
                  <a:lnTo>
                    <a:pt x="109" y="67"/>
                  </a:lnTo>
                  <a:lnTo>
                    <a:pt x="122" y="54"/>
                  </a:lnTo>
                  <a:lnTo>
                    <a:pt x="137" y="43"/>
                  </a:lnTo>
                  <a:lnTo>
                    <a:pt x="147" y="31"/>
                  </a:lnTo>
                  <a:lnTo>
                    <a:pt x="158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2" y="98"/>
                  </a:lnTo>
                  <a:lnTo>
                    <a:pt x="168" y="117"/>
                  </a:lnTo>
                  <a:lnTo>
                    <a:pt x="162" y="136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39" y="165"/>
                  </a:lnTo>
                  <a:lnTo>
                    <a:pt x="126" y="179"/>
                  </a:lnTo>
                  <a:lnTo>
                    <a:pt x="114" y="193"/>
                  </a:lnTo>
                  <a:lnTo>
                    <a:pt x="98" y="207"/>
                  </a:lnTo>
                  <a:lnTo>
                    <a:pt x="86" y="220"/>
                  </a:lnTo>
                  <a:lnTo>
                    <a:pt x="73" y="232"/>
                  </a:lnTo>
                  <a:lnTo>
                    <a:pt x="61" y="243"/>
                  </a:lnTo>
                  <a:lnTo>
                    <a:pt x="50" y="254"/>
                  </a:lnTo>
                  <a:lnTo>
                    <a:pt x="40" y="260"/>
                  </a:lnTo>
                  <a:lnTo>
                    <a:pt x="31" y="267"/>
                  </a:lnTo>
                  <a:lnTo>
                    <a:pt x="0" y="26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21" name="Freeform 137"/>
            <p:cNvSpPr>
              <a:spLocks/>
            </p:cNvSpPr>
            <p:nvPr/>
          </p:nvSpPr>
          <p:spPr bwMode="auto">
            <a:xfrm>
              <a:off x="3046" y="2619"/>
              <a:ext cx="178" cy="268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2" y="250"/>
                </a:cxn>
                <a:cxn ang="0">
                  <a:pos x="4" y="235"/>
                </a:cxn>
                <a:cxn ang="0">
                  <a:pos x="6" y="218"/>
                </a:cxn>
                <a:cxn ang="0">
                  <a:pos x="10" y="202"/>
                </a:cxn>
                <a:cxn ang="0">
                  <a:pos x="15" y="184"/>
                </a:cxn>
                <a:cxn ang="0">
                  <a:pos x="18" y="168"/>
                </a:cxn>
                <a:cxn ang="0">
                  <a:pos x="27" y="151"/>
                </a:cxn>
                <a:cxn ang="0">
                  <a:pos x="34" y="134"/>
                </a:cxn>
                <a:cxn ang="0">
                  <a:pos x="43" y="121"/>
                </a:cxn>
                <a:cxn ang="0">
                  <a:pos x="54" y="110"/>
                </a:cxn>
                <a:cxn ang="0">
                  <a:pos x="54" y="110"/>
                </a:cxn>
                <a:cxn ang="0">
                  <a:pos x="68" y="101"/>
                </a:cxn>
                <a:cxn ang="0">
                  <a:pos x="82" y="90"/>
                </a:cxn>
                <a:cxn ang="0">
                  <a:pos x="94" y="78"/>
                </a:cxn>
                <a:cxn ang="0">
                  <a:pos x="109" y="67"/>
                </a:cxn>
                <a:cxn ang="0">
                  <a:pos x="122" y="54"/>
                </a:cxn>
                <a:cxn ang="0">
                  <a:pos x="137" y="43"/>
                </a:cxn>
                <a:cxn ang="0">
                  <a:pos x="147" y="31"/>
                </a:cxn>
                <a:cxn ang="0">
                  <a:pos x="158" y="20"/>
                </a:cxn>
                <a:cxn ang="0">
                  <a:pos x="168" y="10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74" y="2"/>
                </a:cxn>
                <a:cxn ang="0">
                  <a:pos x="174" y="10"/>
                </a:cxn>
                <a:cxn ang="0">
                  <a:pos x="177" y="23"/>
                </a:cxn>
                <a:cxn ang="0">
                  <a:pos x="177" y="39"/>
                </a:cxn>
                <a:cxn ang="0">
                  <a:pos x="177" y="59"/>
                </a:cxn>
                <a:cxn ang="0">
                  <a:pos x="177" y="80"/>
                </a:cxn>
                <a:cxn ang="0">
                  <a:pos x="172" y="98"/>
                </a:cxn>
                <a:cxn ang="0">
                  <a:pos x="168" y="117"/>
                </a:cxn>
                <a:cxn ang="0">
                  <a:pos x="162" y="136"/>
                </a:cxn>
                <a:cxn ang="0">
                  <a:pos x="151" y="151"/>
                </a:cxn>
                <a:cxn ang="0">
                  <a:pos x="151" y="151"/>
                </a:cxn>
                <a:cxn ang="0">
                  <a:pos x="139" y="165"/>
                </a:cxn>
                <a:cxn ang="0">
                  <a:pos x="126" y="179"/>
                </a:cxn>
                <a:cxn ang="0">
                  <a:pos x="114" y="193"/>
                </a:cxn>
                <a:cxn ang="0">
                  <a:pos x="98" y="207"/>
                </a:cxn>
                <a:cxn ang="0">
                  <a:pos x="86" y="220"/>
                </a:cxn>
                <a:cxn ang="0">
                  <a:pos x="73" y="232"/>
                </a:cxn>
                <a:cxn ang="0">
                  <a:pos x="61" y="243"/>
                </a:cxn>
                <a:cxn ang="0">
                  <a:pos x="50" y="254"/>
                </a:cxn>
                <a:cxn ang="0">
                  <a:pos x="40" y="260"/>
                </a:cxn>
                <a:cxn ang="0">
                  <a:pos x="31" y="267"/>
                </a:cxn>
              </a:cxnLst>
              <a:rect l="0" t="0" r="r" b="b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6" y="218"/>
                  </a:lnTo>
                  <a:lnTo>
                    <a:pt x="10" y="202"/>
                  </a:lnTo>
                  <a:lnTo>
                    <a:pt x="15" y="184"/>
                  </a:lnTo>
                  <a:lnTo>
                    <a:pt x="18" y="168"/>
                  </a:lnTo>
                  <a:lnTo>
                    <a:pt x="27" y="151"/>
                  </a:lnTo>
                  <a:lnTo>
                    <a:pt x="34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68" y="101"/>
                  </a:lnTo>
                  <a:lnTo>
                    <a:pt x="82" y="90"/>
                  </a:lnTo>
                  <a:lnTo>
                    <a:pt x="94" y="78"/>
                  </a:lnTo>
                  <a:lnTo>
                    <a:pt x="109" y="67"/>
                  </a:lnTo>
                  <a:lnTo>
                    <a:pt x="122" y="54"/>
                  </a:lnTo>
                  <a:lnTo>
                    <a:pt x="137" y="43"/>
                  </a:lnTo>
                  <a:lnTo>
                    <a:pt x="147" y="31"/>
                  </a:lnTo>
                  <a:lnTo>
                    <a:pt x="158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2" y="98"/>
                  </a:lnTo>
                  <a:lnTo>
                    <a:pt x="168" y="117"/>
                  </a:lnTo>
                  <a:lnTo>
                    <a:pt x="162" y="136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39" y="165"/>
                  </a:lnTo>
                  <a:lnTo>
                    <a:pt x="126" y="179"/>
                  </a:lnTo>
                  <a:lnTo>
                    <a:pt x="114" y="193"/>
                  </a:lnTo>
                  <a:lnTo>
                    <a:pt x="98" y="207"/>
                  </a:lnTo>
                  <a:lnTo>
                    <a:pt x="86" y="220"/>
                  </a:lnTo>
                  <a:lnTo>
                    <a:pt x="73" y="232"/>
                  </a:lnTo>
                  <a:lnTo>
                    <a:pt x="61" y="243"/>
                  </a:lnTo>
                  <a:lnTo>
                    <a:pt x="50" y="254"/>
                  </a:lnTo>
                  <a:lnTo>
                    <a:pt x="40" y="260"/>
                  </a:lnTo>
                  <a:lnTo>
                    <a:pt x="31" y="26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22" name="Freeform 138"/>
            <p:cNvSpPr>
              <a:spLocks/>
            </p:cNvSpPr>
            <p:nvPr/>
          </p:nvSpPr>
          <p:spPr bwMode="auto">
            <a:xfrm>
              <a:off x="3552" y="1897"/>
              <a:ext cx="357" cy="670"/>
            </a:xfrm>
            <a:custGeom>
              <a:avLst/>
              <a:gdLst/>
              <a:ahLst/>
              <a:cxnLst>
                <a:cxn ang="0">
                  <a:pos x="6" y="633"/>
                </a:cxn>
                <a:cxn ang="0">
                  <a:pos x="25" y="574"/>
                </a:cxn>
                <a:cxn ang="0">
                  <a:pos x="52" y="505"/>
                </a:cxn>
                <a:cxn ang="0">
                  <a:pos x="82" y="433"/>
                </a:cxn>
                <a:cxn ang="0">
                  <a:pos x="115" y="371"/>
                </a:cxn>
                <a:cxn ang="0">
                  <a:pos x="132" y="344"/>
                </a:cxn>
                <a:cxn ang="0">
                  <a:pos x="163" y="300"/>
                </a:cxn>
                <a:cxn ang="0">
                  <a:pos x="188" y="258"/>
                </a:cxn>
                <a:cxn ang="0">
                  <a:pos x="206" y="220"/>
                </a:cxn>
                <a:cxn ang="0">
                  <a:pos x="218" y="184"/>
                </a:cxn>
                <a:cxn ang="0">
                  <a:pos x="227" y="150"/>
                </a:cxn>
                <a:cxn ang="0">
                  <a:pos x="231" y="134"/>
                </a:cxn>
                <a:cxn ang="0">
                  <a:pos x="246" y="97"/>
                </a:cxn>
                <a:cxn ang="0">
                  <a:pos x="269" y="60"/>
                </a:cxn>
                <a:cxn ang="0">
                  <a:pos x="294" y="26"/>
                </a:cxn>
                <a:cxn ang="0">
                  <a:pos x="324" y="3"/>
                </a:cxn>
                <a:cxn ang="0">
                  <a:pos x="338" y="0"/>
                </a:cxn>
                <a:cxn ang="0">
                  <a:pos x="338" y="7"/>
                </a:cxn>
                <a:cxn ang="0">
                  <a:pos x="345" y="33"/>
                </a:cxn>
                <a:cxn ang="0">
                  <a:pos x="349" y="67"/>
                </a:cxn>
                <a:cxn ang="0">
                  <a:pos x="356" y="104"/>
                </a:cxn>
                <a:cxn ang="0">
                  <a:pos x="356" y="140"/>
                </a:cxn>
                <a:cxn ang="0">
                  <a:pos x="356" y="159"/>
                </a:cxn>
                <a:cxn ang="0">
                  <a:pos x="356" y="203"/>
                </a:cxn>
                <a:cxn ang="0">
                  <a:pos x="351" y="254"/>
                </a:cxn>
                <a:cxn ang="0">
                  <a:pos x="342" y="304"/>
                </a:cxn>
                <a:cxn ang="0">
                  <a:pos x="332" y="351"/>
                </a:cxn>
                <a:cxn ang="0">
                  <a:pos x="326" y="371"/>
                </a:cxn>
                <a:cxn ang="0">
                  <a:pos x="298" y="420"/>
                </a:cxn>
                <a:cxn ang="0">
                  <a:pos x="243" y="491"/>
                </a:cxn>
                <a:cxn ang="0">
                  <a:pos x="179" y="563"/>
                </a:cxn>
                <a:cxn ang="0">
                  <a:pos x="113" y="629"/>
                </a:cxn>
                <a:cxn ang="0">
                  <a:pos x="57" y="669"/>
                </a:cxn>
              </a:cxnLst>
              <a:rect l="0" t="0" r="r" b="b"/>
              <a:pathLst>
                <a:path w="357" h="670">
                  <a:moveTo>
                    <a:pt x="0" y="659"/>
                  </a:moveTo>
                  <a:lnTo>
                    <a:pt x="6" y="633"/>
                  </a:lnTo>
                  <a:lnTo>
                    <a:pt x="14" y="606"/>
                  </a:lnTo>
                  <a:lnTo>
                    <a:pt x="25" y="574"/>
                  </a:lnTo>
                  <a:lnTo>
                    <a:pt x="38" y="538"/>
                  </a:lnTo>
                  <a:lnTo>
                    <a:pt x="52" y="505"/>
                  </a:lnTo>
                  <a:lnTo>
                    <a:pt x="64" y="468"/>
                  </a:lnTo>
                  <a:lnTo>
                    <a:pt x="82" y="433"/>
                  </a:lnTo>
                  <a:lnTo>
                    <a:pt x="98" y="401"/>
                  </a:lnTo>
                  <a:lnTo>
                    <a:pt x="115" y="371"/>
                  </a:lnTo>
                  <a:lnTo>
                    <a:pt x="132" y="344"/>
                  </a:lnTo>
                  <a:lnTo>
                    <a:pt x="132" y="344"/>
                  </a:lnTo>
                  <a:lnTo>
                    <a:pt x="149" y="321"/>
                  </a:lnTo>
                  <a:lnTo>
                    <a:pt x="163" y="300"/>
                  </a:lnTo>
                  <a:lnTo>
                    <a:pt x="176" y="279"/>
                  </a:lnTo>
                  <a:lnTo>
                    <a:pt x="188" y="258"/>
                  </a:lnTo>
                  <a:lnTo>
                    <a:pt x="197" y="237"/>
                  </a:lnTo>
                  <a:lnTo>
                    <a:pt x="206" y="220"/>
                  </a:lnTo>
                  <a:lnTo>
                    <a:pt x="213" y="201"/>
                  </a:lnTo>
                  <a:lnTo>
                    <a:pt x="218" y="184"/>
                  </a:lnTo>
                  <a:lnTo>
                    <a:pt x="223" y="168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31" y="134"/>
                  </a:lnTo>
                  <a:lnTo>
                    <a:pt x="238" y="117"/>
                  </a:lnTo>
                  <a:lnTo>
                    <a:pt x="246" y="97"/>
                  </a:lnTo>
                  <a:lnTo>
                    <a:pt x="257" y="79"/>
                  </a:lnTo>
                  <a:lnTo>
                    <a:pt x="269" y="60"/>
                  </a:lnTo>
                  <a:lnTo>
                    <a:pt x="282" y="41"/>
                  </a:lnTo>
                  <a:lnTo>
                    <a:pt x="294" y="26"/>
                  </a:lnTo>
                  <a:lnTo>
                    <a:pt x="309" y="14"/>
                  </a:lnTo>
                  <a:lnTo>
                    <a:pt x="324" y="3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8" y="1"/>
                  </a:lnTo>
                  <a:lnTo>
                    <a:pt x="338" y="7"/>
                  </a:lnTo>
                  <a:lnTo>
                    <a:pt x="342" y="18"/>
                  </a:lnTo>
                  <a:lnTo>
                    <a:pt x="345" y="33"/>
                  </a:lnTo>
                  <a:lnTo>
                    <a:pt x="347" y="48"/>
                  </a:lnTo>
                  <a:lnTo>
                    <a:pt x="349" y="67"/>
                  </a:lnTo>
                  <a:lnTo>
                    <a:pt x="351" y="85"/>
                  </a:lnTo>
                  <a:lnTo>
                    <a:pt x="356" y="104"/>
                  </a:lnTo>
                  <a:lnTo>
                    <a:pt x="356" y="122"/>
                  </a:lnTo>
                  <a:lnTo>
                    <a:pt x="356" y="140"/>
                  </a:lnTo>
                  <a:lnTo>
                    <a:pt x="356" y="140"/>
                  </a:lnTo>
                  <a:lnTo>
                    <a:pt x="356" y="159"/>
                  </a:lnTo>
                  <a:lnTo>
                    <a:pt x="356" y="180"/>
                  </a:lnTo>
                  <a:lnTo>
                    <a:pt x="356" y="203"/>
                  </a:lnTo>
                  <a:lnTo>
                    <a:pt x="351" y="228"/>
                  </a:lnTo>
                  <a:lnTo>
                    <a:pt x="351" y="254"/>
                  </a:lnTo>
                  <a:lnTo>
                    <a:pt x="347" y="279"/>
                  </a:lnTo>
                  <a:lnTo>
                    <a:pt x="342" y="304"/>
                  </a:lnTo>
                  <a:lnTo>
                    <a:pt x="338" y="330"/>
                  </a:lnTo>
                  <a:lnTo>
                    <a:pt x="332" y="351"/>
                  </a:lnTo>
                  <a:lnTo>
                    <a:pt x="326" y="371"/>
                  </a:lnTo>
                  <a:lnTo>
                    <a:pt x="326" y="371"/>
                  </a:lnTo>
                  <a:lnTo>
                    <a:pt x="315" y="392"/>
                  </a:lnTo>
                  <a:lnTo>
                    <a:pt x="298" y="420"/>
                  </a:lnTo>
                  <a:lnTo>
                    <a:pt x="273" y="454"/>
                  </a:lnTo>
                  <a:lnTo>
                    <a:pt x="243" y="491"/>
                  </a:lnTo>
                  <a:lnTo>
                    <a:pt x="214" y="528"/>
                  </a:lnTo>
                  <a:lnTo>
                    <a:pt x="179" y="563"/>
                  </a:lnTo>
                  <a:lnTo>
                    <a:pt x="145" y="599"/>
                  </a:lnTo>
                  <a:lnTo>
                    <a:pt x="113" y="629"/>
                  </a:lnTo>
                  <a:lnTo>
                    <a:pt x="82" y="654"/>
                  </a:lnTo>
                  <a:lnTo>
                    <a:pt x="57" y="669"/>
                  </a:lnTo>
                  <a:lnTo>
                    <a:pt x="0" y="65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23" name="Freeform 139"/>
            <p:cNvSpPr>
              <a:spLocks/>
            </p:cNvSpPr>
            <p:nvPr/>
          </p:nvSpPr>
          <p:spPr bwMode="auto">
            <a:xfrm>
              <a:off x="3552" y="1897"/>
              <a:ext cx="357" cy="670"/>
            </a:xfrm>
            <a:custGeom>
              <a:avLst/>
              <a:gdLst/>
              <a:ahLst/>
              <a:cxnLst>
                <a:cxn ang="0">
                  <a:pos x="6" y="633"/>
                </a:cxn>
                <a:cxn ang="0">
                  <a:pos x="25" y="574"/>
                </a:cxn>
                <a:cxn ang="0">
                  <a:pos x="52" y="505"/>
                </a:cxn>
                <a:cxn ang="0">
                  <a:pos x="82" y="433"/>
                </a:cxn>
                <a:cxn ang="0">
                  <a:pos x="115" y="371"/>
                </a:cxn>
                <a:cxn ang="0">
                  <a:pos x="132" y="344"/>
                </a:cxn>
                <a:cxn ang="0">
                  <a:pos x="163" y="300"/>
                </a:cxn>
                <a:cxn ang="0">
                  <a:pos x="188" y="258"/>
                </a:cxn>
                <a:cxn ang="0">
                  <a:pos x="206" y="220"/>
                </a:cxn>
                <a:cxn ang="0">
                  <a:pos x="218" y="184"/>
                </a:cxn>
                <a:cxn ang="0">
                  <a:pos x="227" y="150"/>
                </a:cxn>
                <a:cxn ang="0">
                  <a:pos x="231" y="134"/>
                </a:cxn>
                <a:cxn ang="0">
                  <a:pos x="246" y="97"/>
                </a:cxn>
                <a:cxn ang="0">
                  <a:pos x="269" y="60"/>
                </a:cxn>
                <a:cxn ang="0">
                  <a:pos x="294" y="26"/>
                </a:cxn>
                <a:cxn ang="0">
                  <a:pos x="324" y="3"/>
                </a:cxn>
                <a:cxn ang="0">
                  <a:pos x="338" y="0"/>
                </a:cxn>
                <a:cxn ang="0">
                  <a:pos x="338" y="7"/>
                </a:cxn>
                <a:cxn ang="0">
                  <a:pos x="345" y="33"/>
                </a:cxn>
                <a:cxn ang="0">
                  <a:pos x="349" y="67"/>
                </a:cxn>
                <a:cxn ang="0">
                  <a:pos x="356" y="104"/>
                </a:cxn>
                <a:cxn ang="0">
                  <a:pos x="356" y="140"/>
                </a:cxn>
                <a:cxn ang="0">
                  <a:pos x="356" y="159"/>
                </a:cxn>
                <a:cxn ang="0">
                  <a:pos x="356" y="203"/>
                </a:cxn>
                <a:cxn ang="0">
                  <a:pos x="351" y="254"/>
                </a:cxn>
                <a:cxn ang="0">
                  <a:pos x="342" y="304"/>
                </a:cxn>
                <a:cxn ang="0">
                  <a:pos x="332" y="351"/>
                </a:cxn>
                <a:cxn ang="0">
                  <a:pos x="326" y="371"/>
                </a:cxn>
                <a:cxn ang="0">
                  <a:pos x="298" y="420"/>
                </a:cxn>
                <a:cxn ang="0">
                  <a:pos x="243" y="491"/>
                </a:cxn>
                <a:cxn ang="0">
                  <a:pos x="179" y="563"/>
                </a:cxn>
                <a:cxn ang="0">
                  <a:pos x="113" y="629"/>
                </a:cxn>
                <a:cxn ang="0">
                  <a:pos x="57" y="669"/>
                </a:cxn>
              </a:cxnLst>
              <a:rect l="0" t="0" r="r" b="b"/>
              <a:pathLst>
                <a:path w="357" h="670">
                  <a:moveTo>
                    <a:pt x="0" y="659"/>
                  </a:moveTo>
                  <a:lnTo>
                    <a:pt x="6" y="633"/>
                  </a:lnTo>
                  <a:lnTo>
                    <a:pt x="14" y="606"/>
                  </a:lnTo>
                  <a:lnTo>
                    <a:pt x="25" y="574"/>
                  </a:lnTo>
                  <a:lnTo>
                    <a:pt x="38" y="538"/>
                  </a:lnTo>
                  <a:lnTo>
                    <a:pt x="52" y="505"/>
                  </a:lnTo>
                  <a:lnTo>
                    <a:pt x="64" y="468"/>
                  </a:lnTo>
                  <a:lnTo>
                    <a:pt x="82" y="433"/>
                  </a:lnTo>
                  <a:lnTo>
                    <a:pt x="98" y="401"/>
                  </a:lnTo>
                  <a:lnTo>
                    <a:pt x="115" y="371"/>
                  </a:lnTo>
                  <a:lnTo>
                    <a:pt x="132" y="344"/>
                  </a:lnTo>
                  <a:lnTo>
                    <a:pt x="132" y="344"/>
                  </a:lnTo>
                  <a:lnTo>
                    <a:pt x="149" y="321"/>
                  </a:lnTo>
                  <a:lnTo>
                    <a:pt x="163" y="300"/>
                  </a:lnTo>
                  <a:lnTo>
                    <a:pt x="176" y="279"/>
                  </a:lnTo>
                  <a:lnTo>
                    <a:pt x="188" y="258"/>
                  </a:lnTo>
                  <a:lnTo>
                    <a:pt x="197" y="237"/>
                  </a:lnTo>
                  <a:lnTo>
                    <a:pt x="206" y="220"/>
                  </a:lnTo>
                  <a:lnTo>
                    <a:pt x="213" y="201"/>
                  </a:lnTo>
                  <a:lnTo>
                    <a:pt x="218" y="184"/>
                  </a:lnTo>
                  <a:lnTo>
                    <a:pt x="223" y="168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31" y="134"/>
                  </a:lnTo>
                  <a:lnTo>
                    <a:pt x="238" y="117"/>
                  </a:lnTo>
                  <a:lnTo>
                    <a:pt x="246" y="97"/>
                  </a:lnTo>
                  <a:lnTo>
                    <a:pt x="257" y="79"/>
                  </a:lnTo>
                  <a:lnTo>
                    <a:pt x="269" y="60"/>
                  </a:lnTo>
                  <a:lnTo>
                    <a:pt x="282" y="41"/>
                  </a:lnTo>
                  <a:lnTo>
                    <a:pt x="294" y="26"/>
                  </a:lnTo>
                  <a:lnTo>
                    <a:pt x="309" y="14"/>
                  </a:lnTo>
                  <a:lnTo>
                    <a:pt x="324" y="3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8" y="1"/>
                  </a:lnTo>
                  <a:lnTo>
                    <a:pt x="338" y="7"/>
                  </a:lnTo>
                  <a:lnTo>
                    <a:pt x="342" y="18"/>
                  </a:lnTo>
                  <a:lnTo>
                    <a:pt x="345" y="33"/>
                  </a:lnTo>
                  <a:lnTo>
                    <a:pt x="347" y="48"/>
                  </a:lnTo>
                  <a:lnTo>
                    <a:pt x="349" y="67"/>
                  </a:lnTo>
                  <a:lnTo>
                    <a:pt x="351" y="85"/>
                  </a:lnTo>
                  <a:lnTo>
                    <a:pt x="356" y="104"/>
                  </a:lnTo>
                  <a:lnTo>
                    <a:pt x="356" y="122"/>
                  </a:lnTo>
                  <a:lnTo>
                    <a:pt x="356" y="140"/>
                  </a:lnTo>
                  <a:lnTo>
                    <a:pt x="356" y="140"/>
                  </a:lnTo>
                  <a:lnTo>
                    <a:pt x="356" y="159"/>
                  </a:lnTo>
                  <a:lnTo>
                    <a:pt x="356" y="180"/>
                  </a:lnTo>
                  <a:lnTo>
                    <a:pt x="356" y="203"/>
                  </a:lnTo>
                  <a:lnTo>
                    <a:pt x="351" y="228"/>
                  </a:lnTo>
                  <a:lnTo>
                    <a:pt x="351" y="254"/>
                  </a:lnTo>
                  <a:lnTo>
                    <a:pt x="347" y="279"/>
                  </a:lnTo>
                  <a:lnTo>
                    <a:pt x="342" y="304"/>
                  </a:lnTo>
                  <a:lnTo>
                    <a:pt x="338" y="330"/>
                  </a:lnTo>
                  <a:lnTo>
                    <a:pt x="332" y="351"/>
                  </a:lnTo>
                  <a:lnTo>
                    <a:pt x="326" y="371"/>
                  </a:lnTo>
                  <a:lnTo>
                    <a:pt x="326" y="371"/>
                  </a:lnTo>
                  <a:lnTo>
                    <a:pt x="315" y="392"/>
                  </a:lnTo>
                  <a:lnTo>
                    <a:pt x="298" y="420"/>
                  </a:lnTo>
                  <a:lnTo>
                    <a:pt x="273" y="454"/>
                  </a:lnTo>
                  <a:lnTo>
                    <a:pt x="243" y="491"/>
                  </a:lnTo>
                  <a:lnTo>
                    <a:pt x="214" y="528"/>
                  </a:lnTo>
                  <a:lnTo>
                    <a:pt x="179" y="563"/>
                  </a:lnTo>
                  <a:lnTo>
                    <a:pt x="145" y="599"/>
                  </a:lnTo>
                  <a:lnTo>
                    <a:pt x="113" y="629"/>
                  </a:lnTo>
                  <a:lnTo>
                    <a:pt x="82" y="654"/>
                  </a:lnTo>
                  <a:lnTo>
                    <a:pt x="57" y="66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24" name="Freeform 140"/>
            <p:cNvSpPr>
              <a:spLocks/>
            </p:cNvSpPr>
            <p:nvPr/>
          </p:nvSpPr>
          <p:spPr bwMode="auto">
            <a:xfrm>
              <a:off x="3540" y="1897"/>
              <a:ext cx="359" cy="670"/>
            </a:xfrm>
            <a:custGeom>
              <a:avLst/>
              <a:gdLst/>
              <a:ahLst/>
              <a:cxnLst>
                <a:cxn ang="0">
                  <a:pos x="7" y="633"/>
                </a:cxn>
                <a:cxn ang="0">
                  <a:pos x="26" y="574"/>
                </a:cxn>
                <a:cxn ang="0">
                  <a:pos x="51" y="505"/>
                </a:cxn>
                <a:cxn ang="0">
                  <a:pos x="83" y="433"/>
                </a:cxn>
                <a:cxn ang="0">
                  <a:pos x="117" y="371"/>
                </a:cxn>
                <a:cxn ang="0">
                  <a:pos x="134" y="344"/>
                </a:cxn>
                <a:cxn ang="0">
                  <a:pos x="166" y="300"/>
                </a:cxn>
                <a:cxn ang="0">
                  <a:pos x="189" y="258"/>
                </a:cxn>
                <a:cxn ang="0">
                  <a:pos x="208" y="220"/>
                </a:cxn>
                <a:cxn ang="0">
                  <a:pos x="219" y="184"/>
                </a:cxn>
                <a:cxn ang="0">
                  <a:pos x="226" y="150"/>
                </a:cxn>
                <a:cxn ang="0">
                  <a:pos x="231" y="134"/>
                </a:cxn>
                <a:cxn ang="0">
                  <a:pos x="248" y="97"/>
                </a:cxn>
                <a:cxn ang="0">
                  <a:pos x="269" y="60"/>
                </a:cxn>
                <a:cxn ang="0">
                  <a:pos x="297" y="26"/>
                </a:cxn>
                <a:cxn ang="0">
                  <a:pos x="324" y="3"/>
                </a:cxn>
                <a:cxn ang="0">
                  <a:pos x="339" y="0"/>
                </a:cxn>
                <a:cxn ang="0">
                  <a:pos x="341" y="7"/>
                </a:cxn>
                <a:cxn ang="0">
                  <a:pos x="348" y="33"/>
                </a:cxn>
                <a:cxn ang="0">
                  <a:pos x="351" y="67"/>
                </a:cxn>
                <a:cxn ang="0">
                  <a:pos x="355" y="104"/>
                </a:cxn>
                <a:cxn ang="0">
                  <a:pos x="358" y="140"/>
                </a:cxn>
                <a:cxn ang="0">
                  <a:pos x="358" y="159"/>
                </a:cxn>
                <a:cxn ang="0">
                  <a:pos x="355" y="203"/>
                </a:cxn>
                <a:cxn ang="0">
                  <a:pos x="351" y="254"/>
                </a:cxn>
                <a:cxn ang="0">
                  <a:pos x="345" y="304"/>
                </a:cxn>
                <a:cxn ang="0">
                  <a:pos x="334" y="351"/>
                </a:cxn>
                <a:cxn ang="0">
                  <a:pos x="328" y="371"/>
                </a:cxn>
                <a:cxn ang="0">
                  <a:pos x="299" y="420"/>
                </a:cxn>
                <a:cxn ang="0">
                  <a:pos x="246" y="491"/>
                </a:cxn>
                <a:cxn ang="0">
                  <a:pos x="180" y="563"/>
                </a:cxn>
                <a:cxn ang="0">
                  <a:pos x="113" y="629"/>
                </a:cxn>
                <a:cxn ang="0">
                  <a:pos x="56" y="669"/>
                </a:cxn>
              </a:cxnLst>
              <a:rect l="0" t="0" r="r" b="b"/>
              <a:pathLst>
                <a:path w="359" h="670">
                  <a:moveTo>
                    <a:pt x="0" y="659"/>
                  </a:moveTo>
                  <a:lnTo>
                    <a:pt x="7" y="633"/>
                  </a:lnTo>
                  <a:lnTo>
                    <a:pt x="16" y="606"/>
                  </a:lnTo>
                  <a:lnTo>
                    <a:pt x="26" y="574"/>
                  </a:lnTo>
                  <a:lnTo>
                    <a:pt x="37" y="538"/>
                  </a:lnTo>
                  <a:lnTo>
                    <a:pt x="51" y="505"/>
                  </a:lnTo>
                  <a:lnTo>
                    <a:pt x="67" y="468"/>
                  </a:lnTo>
                  <a:lnTo>
                    <a:pt x="83" y="433"/>
                  </a:lnTo>
                  <a:lnTo>
                    <a:pt x="99" y="401"/>
                  </a:lnTo>
                  <a:lnTo>
                    <a:pt x="117" y="371"/>
                  </a:lnTo>
                  <a:lnTo>
                    <a:pt x="134" y="344"/>
                  </a:lnTo>
                  <a:lnTo>
                    <a:pt x="134" y="344"/>
                  </a:lnTo>
                  <a:lnTo>
                    <a:pt x="150" y="321"/>
                  </a:lnTo>
                  <a:lnTo>
                    <a:pt x="166" y="300"/>
                  </a:lnTo>
                  <a:lnTo>
                    <a:pt x="178" y="279"/>
                  </a:lnTo>
                  <a:lnTo>
                    <a:pt x="189" y="258"/>
                  </a:lnTo>
                  <a:lnTo>
                    <a:pt x="200" y="237"/>
                  </a:lnTo>
                  <a:lnTo>
                    <a:pt x="208" y="220"/>
                  </a:lnTo>
                  <a:lnTo>
                    <a:pt x="214" y="201"/>
                  </a:lnTo>
                  <a:lnTo>
                    <a:pt x="219" y="184"/>
                  </a:lnTo>
                  <a:lnTo>
                    <a:pt x="225" y="168"/>
                  </a:lnTo>
                  <a:lnTo>
                    <a:pt x="226" y="150"/>
                  </a:lnTo>
                  <a:lnTo>
                    <a:pt x="226" y="150"/>
                  </a:lnTo>
                  <a:lnTo>
                    <a:pt x="231" y="134"/>
                  </a:lnTo>
                  <a:lnTo>
                    <a:pt x="240" y="117"/>
                  </a:lnTo>
                  <a:lnTo>
                    <a:pt x="248" y="97"/>
                  </a:lnTo>
                  <a:lnTo>
                    <a:pt x="258" y="79"/>
                  </a:lnTo>
                  <a:lnTo>
                    <a:pt x="269" y="60"/>
                  </a:lnTo>
                  <a:lnTo>
                    <a:pt x="281" y="41"/>
                  </a:lnTo>
                  <a:lnTo>
                    <a:pt x="297" y="26"/>
                  </a:lnTo>
                  <a:lnTo>
                    <a:pt x="311" y="14"/>
                  </a:lnTo>
                  <a:lnTo>
                    <a:pt x="324" y="3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41" y="1"/>
                  </a:lnTo>
                  <a:lnTo>
                    <a:pt x="341" y="7"/>
                  </a:lnTo>
                  <a:lnTo>
                    <a:pt x="343" y="18"/>
                  </a:lnTo>
                  <a:lnTo>
                    <a:pt x="348" y="33"/>
                  </a:lnTo>
                  <a:lnTo>
                    <a:pt x="350" y="48"/>
                  </a:lnTo>
                  <a:lnTo>
                    <a:pt x="351" y="67"/>
                  </a:lnTo>
                  <a:lnTo>
                    <a:pt x="353" y="85"/>
                  </a:lnTo>
                  <a:lnTo>
                    <a:pt x="355" y="104"/>
                  </a:lnTo>
                  <a:lnTo>
                    <a:pt x="358" y="122"/>
                  </a:lnTo>
                  <a:lnTo>
                    <a:pt x="358" y="140"/>
                  </a:lnTo>
                  <a:lnTo>
                    <a:pt x="358" y="140"/>
                  </a:lnTo>
                  <a:lnTo>
                    <a:pt x="358" y="159"/>
                  </a:lnTo>
                  <a:lnTo>
                    <a:pt x="358" y="180"/>
                  </a:lnTo>
                  <a:lnTo>
                    <a:pt x="355" y="203"/>
                  </a:lnTo>
                  <a:lnTo>
                    <a:pt x="353" y="228"/>
                  </a:lnTo>
                  <a:lnTo>
                    <a:pt x="351" y="254"/>
                  </a:lnTo>
                  <a:lnTo>
                    <a:pt x="350" y="279"/>
                  </a:lnTo>
                  <a:lnTo>
                    <a:pt x="345" y="304"/>
                  </a:lnTo>
                  <a:lnTo>
                    <a:pt x="341" y="330"/>
                  </a:lnTo>
                  <a:lnTo>
                    <a:pt x="334" y="351"/>
                  </a:lnTo>
                  <a:lnTo>
                    <a:pt x="328" y="371"/>
                  </a:lnTo>
                  <a:lnTo>
                    <a:pt x="328" y="371"/>
                  </a:lnTo>
                  <a:lnTo>
                    <a:pt x="318" y="392"/>
                  </a:lnTo>
                  <a:lnTo>
                    <a:pt x="299" y="420"/>
                  </a:lnTo>
                  <a:lnTo>
                    <a:pt x="276" y="454"/>
                  </a:lnTo>
                  <a:lnTo>
                    <a:pt x="246" y="491"/>
                  </a:lnTo>
                  <a:lnTo>
                    <a:pt x="214" y="528"/>
                  </a:lnTo>
                  <a:lnTo>
                    <a:pt x="180" y="563"/>
                  </a:lnTo>
                  <a:lnTo>
                    <a:pt x="147" y="599"/>
                  </a:lnTo>
                  <a:lnTo>
                    <a:pt x="113" y="629"/>
                  </a:lnTo>
                  <a:lnTo>
                    <a:pt x="83" y="654"/>
                  </a:lnTo>
                  <a:lnTo>
                    <a:pt x="56" y="669"/>
                  </a:lnTo>
                  <a:lnTo>
                    <a:pt x="0" y="65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25" name="Freeform 141"/>
            <p:cNvSpPr>
              <a:spLocks/>
            </p:cNvSpPr>
            <p:nvPr/>
          </p:nvSpPr>
          <p:spPr bwMode="auto">
            <a:xfrm>
              <a:off x="3540" y="1897"/>
              <a:ext cx="359" cy="670"/>
            </a:xfrm>
            <a:custGeom>
              <a:avLst/>
              <a:gdLst/>
              <a:ahLst/>
              <a:cxnLst>
                <a:cxn ang="0">
                  <a:pos x="7" y="633"/>
                </a:cxn>
                <a:cxn ang="0">
                  <a:pos x="26" y="574"/>
                </a:cxn>
                <a:cxn ang="0">
                  <a:pos x="51" y="505"/>
                </a:cxn>
                <a:cxn ang="0">
                  <a:pos x="83" y="433"/>
                </a:cxn>
                <a:cxn ang="0">
                  <a:pos x="117" y="371"/>
                </a:cxn>
                <a:cxn ang="0">
                  <a:pos x="134" y="344"/>
                </a:cxn>
                <a:cxn ang="0">
                  <a:pos x="166" y="300"/>
                </a:cxn>
                <a:cxn ang="0">
                  <a:pos x="189" y="258"/>
                </a:cxn>
                <a:cxn ang="0">
                  <a:pos x="208" y="220"/>
                </a:cxn>
                <a:cxn ang="0">
                  <a:pos x="219" y="184"/>
                </a:cxn>
                <a:cxn ang="0">
                  <a:pos x="226" y="150"/>
                </a:cxn>
                <a:cxn ang="0">
                  <a:pos x="231" y="134"/>
                </a:cxn>
                <a:cxn ang="0">
                  <a:pos x="248" y="97"/>
                </a:cxn>
                <a:cxn ang="0">
                  <a:pos x="269" y="60"/>
                </a:cxn>
                <a:cxn ang="0">
                  <a:pos x="297" y="26"/>
                </a:cxn>
                <a:cxn ang="0">
                  <a:pos x="324" y="3"/>
                </a:cxn>
                <a:cxn ang="0">
                  <a:pos x="339" y="0"/>
                </a:cxn>
                <a:cxn ang="0">
                  <a:pos x="341" y="7"/>
                </a:cxn>
                <a:cxn ang="0">
                  <a:pos x="348" y="33"/>
                </a:cxn>
                <a:cxn ang="0">
                  <a:pos x="351" y="67"/>
                </a:cxn>
                <a:cxn ang="0">
                  <a:pos x="355" y="104"/>
                </a:cxn>
                <a:cxn ang="0">
                  <a:pos x="358" y="140"/>
                </a:cxn>
                <a:cxn ang="0">
                  <a:pos x="358" y="159"/>
                </a:cxn>
                <a:cxn ang="0">
                  <a:pos x="355" y="203"/>
                </a:cxn>
                <a:cxn ang="0">
                  <a:pos x="351" y="254"/>
                </a:cxn>
                <a:cxn ang="0">
                  <a:pos x="345" y="304"/>
                </a:cxn>
                <a:cxn ang="0">
                  <a:pos x="334" y="351"/>
                </a:cxn>
                <a:cxn ang="0">
                  <a:pos x="328" y="371"/>
                </a:cxn>
                <a:cxn ang="0">
                  <a:pos x="299" y="420"/>
                </a:cxn>
                <a:cxn ang="0">
                  <a:pos x="246" y="491"/>
                </a:cxn>
                <a:cxn ang="0">
                  <a:pos x="180" y="563"/>
                </a:cxn>
                <a:cxn ang="0">
                  <a:pos x="113" y="629"/>
                </a:cxn>
                <a:cxn ang="0">
                  <a:pos x="56" y="669"/>
                </a:cxn>
              </a:cxnLst>
              <a:rect l="0" t="0" r="r" b="b"/>
              <a:pathLst>
                <a:path w="359" h="670">
                  <a:moveTo>
                    <a:pt x="0" y="659"/>
                  </a:moveTo>
                  <a:lnTo>
                    <a:pt x="7" y="633"/>
                  </a:lnTo>
                  <a:lnTo>
                    <a:pt x="16" y="606"/>
                  </a:lnTo>
                  <a:lnTo>
                    <a:pt x="26" y="574"/>
                  </a:lnTo>
                  <a:lnTo>
                    <a:pt x="37" y="538"/>
                  </a:lnTo>
                  <a:lnTo>
                    <a:pt x="51" y="505"/>
                  </a:lnTo>
                  <a:lnTo>
                    <a:pt x="67" y="468"/>
                  </a:lnTo>
                  <a:lnTo>
                    <a:pt x="83" y="433"/>
                  </a:lnTo>
                  <a:lnTo>
                    <a:pt x="99" y="401"/>
                  </a:lnTo>
                  <a:lnTo>
                    <a:pt x="117" y="371"/>
                  </a:lnTo>
                  <a:lnTo>
                    <a:pt x="134" y="344"/>
                  </a:lnTo>
                  <a:lnTo>
                    <a:pt x="134" y="344"/>
                  </a:lnTo>
                  <a:lnTo>
                    <a:pt x="150" y="321"/>
                  </a:lnTo>
                  <a:lnTo>
                    <a:pt x="166" y="300"/>
                  </a:lnTo>
                  <a:lnTo>
                    <a:pt x="178" y="279"/>
                  </a:lnTo>
                  <a:lnTo>
                    <a:pt x="189" y="258"/>
                  </a:lnTo>
                  <a:lnTo>
                    <a:pt x="200" y="237"/>
                  </a:lnTo>
                  <a:lnTo>
                    <a:pt x="208" y="220"/>
                  </a:lnTo>
                  <a:lnTo>
                    <a:pt x="214" y="201"/>
                  </a:lnTo>
                  <a:lnTo>
                    <a:pt x="219" y="184"/>
                  </a:lnTo>
                  <a:lnTo>
                    <a:pt x="225" y="168"/>
                  </a:lnTo>
                  <a:lnTo>
                    <a:pt x="226" y="150"/>
                  </a:lnTo>
                  <a:lnTo>
                    <a:pt x="226" y="150"/>
                  </a:lnTo>
                  <a:lnTo>
                    <a:pt x="231" y="134"/>
                  </a:lnTo>
                  <a:lnTo>
                    <a:pt x="240" y="117"/>
                  </a:lnTo>
                  <a:lnTo>
                    <a:pt x="248" y="97"/>
                  </a:lnTo>
                  <a:lnTo>
                    <a:pt x="258" y="79"/>
                  </a:lnTo>
                  <a:lnTo>
                    <a:pt x="269" y="60"/>
                  </a:lnTo>
                  <a:lnTo>
                    <a:pt x="281" y="41"/>
                  </a:lnTo>
                  <a:lnTo>
                    <a:pt x="297" y="26"/>
                  </a:lnTo>
                  <a:lnTo>
                    <a:pt x="311" y="14"/>
                  </a:lnTo>
                  <a:lnTo>
                    <a:pt x="324" y="3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41" y="1"/>
                  </a:lnTo>
                  <a:lnTo>
                    <a:pt x="341" y="7"/>
                  </a:lnTo>
                  <a:lnTo>
                    <a:pt x="343" y="18"/>
                  </a:lnTo>
                  <a:lnTo>
                    <a:pt x="348" y="33"/>
                  </a:lnTo>
                  <a:lnTo>
                    <a:pt x="350" y="48"/>
                  </a:lnTo>
                  <a:lnTo>
                    <a:pt x="351" y="67"/>
                  </a:lnTo>
                  <a:lnTo>
                    <a:pt x="353" y="85"/>
                  </a:lnTo>
                  <a:lnTo>
                    <a:pt x="355" y="104"/>
                  </a:lnTo>
                  <a:lnTo>
                    <a:pt x="358" y="122"/>
                  </a:lnTo>
                  <a:lnTo>
                    <a:pt x="358" y="140"/>
                  </a:lnTo>
                  <a:lnTo>
                    <a:pt x="358" y="140"/>
                  </a:lnTo>
                  <a:lnTo>
                    <a:pt x="358" y="159"/>
                  </a:lnTo>
                  <a:lnTo>
                    <a:pt x="358" y="180"/>
                  </a:lnTo>
                  <a:lnTo>
                    <a:pt x="355" y="203"/>
                  </a:lnTo>
                  <a:lnTo>
                    <a:pt x="353" y="228"/>
                  </a:lnTo>
                  <a:lnTo>
                    <a:pt x="351" y="254"/>
                  </a:lnTo>
                  <a:lnTo>
                    <a:pt x="350" y="279"/>
                  </a:lnTo>
                  <a:lnTo>
                    <a:pt x="345" y="304"/>
                  </a:lnTo>
                  <a:lnTo>
                    <a:pt x="341" y="330"/>
                  </a:lnTo>
                  <a:lnTo>
                    <a:pt x="334" y="351"/>
                  </a:lnTo>
                  <a:lnTo>
                    <a:pt x="328" y="371"/>
                  </a:lnTo>
                  <a:lnTo>
                    <a:pt x="328" y="371"/>
                  </a:lnTo>
                  <a:lnTo>
                    <a:pt x="318" y="392"/>
                  </a:lnTo>
                  <a:lnTo>
                    <a:pt x="299" y="420"/>
                  </a:lnTo>
                  <a:lnTo>
                    <a:pt x="276" y="454"/>
                  </a:lnTo>
                  <a:lnTo>
                    <a:pt x="246" y="491"/>
                  </a:lnTo>
                  <a:lnTo>
                    <a:pt x="214" y="528"/>
                  </a:lnTo>
                  <a:lnTo>
                    <a:pt x="180" y="563"/>
                  </a:lnTo>
                  <a:lnTo>
                    <a:pt x="147" y="599"/>
                  </a:lnTo>
                  <a:lnTo>
                    <a:pt x="113" y="629"/>
                  </a:lnTo>
                  <a:lnTo>
                    <a:pt x="83" y="654"/>
                  </a:lnTo>
                  <a:lnTo>
                    <a:pt x="56" y="66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26" name="Freeform 142"/>
            <p:cNvSpPr>
              <a:spLocks/>
            </p:cNvSpPr>
            <p:nvPr/>
          </p:nvSpPr>
          <p:spPr bwMode="auto">
            <a:xfrm>
              <a:off x="3477" y="2063"/>
              <a:ext cx="451" cy="596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12" y="574"/>
                </a:cxn>
                <a:cxn ang="0">
                  <a:pos x="29" y="548"/>
                </a:cxn>
                <a:cxn ang="0">
                  <a:pos x="48" y="518"/>
                </a:cxn>
                <a:cxn ang="0">
                  <a:pos x="73" y="483"/>
                </a:cxn>
                <a:cxn ang="0">
                  <a:pos x="99" y="449"/>
                </a:cxn>
                <a:cxn ang="0">
                  <a:pos x="126" y="414"/>
                </a:cxn>
                <a:cxn ang="0">
                  <a:pos x="156" y="380"/>
                </a:cxn>
                <a:cxn ang="0">
                  <a:pos x="186" y="348"/>
                </a:cxn>
                <a:cxn ang="0">
                  <a:pos x="217" y="322"/>
                </a:cxn>
                <a:cxn ang="0">
                  <a:pos x="249" y="298"/>
                </a:cxn>
                <a:cxn ang="0">
                  <a:pos x="249" y="298"/>
                </a:cxn>
                <a:cxn ang="0">
                  <a:pos x="251" y="296"/>
                </a:cxn>
                <a:cxn ang="0">
                  <a:pos x="258" y="290"/>
                </a:cxn>
                <a:cxn ang="0">
                  <a:pos x="268" y="281"/>
                </a:cxn>
                <a:cxn ang="0">
                  <a:pos x="281" y="269"/>
                </a:cxn>
                <a:cxn ang="0">
                  <a:pos x="293" y="251"/>
                </a:cxn>
                <a:cxn ang="0">
                  <a:pos x="311" y="235"/>
                </a:cxn>
                <a:cxn ang="0">
                  <a:pos x="327" y="216"/>
                </a:cxn>
                <a:cxn ang="0">
                  <a:pos x="341" y="195"/>
                </a:cxn>
                <a:cxn ang="0">
                  <a:pos x="357" y="174"/>
                </a:cxn>
                <a:cxn ang="0">
                  <a:pos x="367" y="152"/>
                </a:cxn>
                <a:cxn ang="0">
                  <a:pos x="367" y="152"/>
                </a:cxn>
                <a:cxn ang="0">
                  <a:pos x="378" y="131"/>
                </a:cxn>
                <a:cxn ang="0">
                  <a:pos x="389" y="113"/>
                </a:cxn>
                <a:cxn ang="0">
                  <a:pos x="399" y="98"/>
                </a:cxn>
                <a:cxn ang="0">
                  <a:pos x="408" y="83"/>
                </a:cxn>
                <a:cxn ang="0">
                  <a:pos x="413" y="69"/>
                </a:cxn>
                <a:cxn ang="0">
                  <a:pos x="422" y="56"/>
                </a:cxn>
                <a:cxn ang="0">
                  <a:pos x="426" y="43"/>
                </a:cxn>
                <a:cxn ang="0">
                  <a:pos x="433" y="30"/>
                </a:cxn>
                <a:cxn ang="0">
                  <a:pos x="437" y="16"/>
                </a:cxn>
                <a:cxn ang="0">
                  <a:pos x="438" y="0"/>
                </a:cxn>
                <a:cxn ang="0">
                  <a:pos x="438" y="0"/>
                </a:cxn>
                <a:cxn ang="0">
                  <a:pos x="438" y="5"/>
                </a:cxn>
                <a:cxn ang="0">
                  <a:pos x="443" y="25"/>
                </a:cxn>
                <a:cxn ang="0">
                  <a:pos x="445" y="50"/>
                </a:cxn>
                <a:cxn ang="0">
                  <a:pos x="447" y="83"/>
                </a:cxn>
                <a:cxn ang="0">
                  <a:pos x="450" y="122"/>
                </a:cxn>
                <a:cxn ang="0">
                  <a:pos x="450" y="161"/>
                </a:cxn>
                <a:cxn ang="0">
                  <a:pos x="447" y="203"/>
                </a:cxn>
                <a:cxn ang="0">
                  <a:pos x="443" y="244"/>
                </a:cxn>
                <a:cxn ang="0">
                  <a:pos x="435" y="277"/>
                </a:cxn>
                <a:cxn ang="0">
                  <a:pos x="420" y="309"/>
                </a:cxn>
                <a:cxn ang="0">
                  <a:pos x="420" y="309"/>
                </a:cxn>
                <a:cxn ang="0">
                  <a:pos x="401" y="336"/>
                </a:cxn>
                <a:cxn ang="0">
                  <a:pos x="373" y="366"/>
                </a:cxn>
                <a:cxn ang="0">
                  <a:pos x="341" y="397"/>
                </a:cxn>
                <a:cxn ang="0">
                  <a:pos x="306" y="426"/>
                </a:cxn>
                <a:cxn ang="0">
                  <a:pos x="268" y="454"/>
                </a:cxn>
                <a:cxn ang="0">
                  <a:pos x="232" y="481"/>
                </a:cxn>
                <a:cxn ang="0">
                  <a:pos x="194" y="504"/>
                </a:cxn>
                <a:cxn ang="0">
                  <a:pos x="162" y="525"/>
                </a:cxn>
                <a:cxn ang="0">
                  <a:pos x="135" y="541"/>
                </a:cxn>
                <a:cxn ang="0">
                  <a:pos x="113" y="551"/>
                </a:cxn>
                <a:cxn ang="0">
                  <a:pos x="0" y="595"/>
                </a:cxn>
              </a:cxnLst>
              <a:rect l="0" t="0" r="r" b="b"/>
              <a:pathLst>
                <a:path w="451" h="596">
                  <a:moveTo>
                    <a:pt x="0" y="595"/>
                  </a:moveTo>
                  <a:lnTo>
                    <a:pt x="12" y="574"/>
                  </a:lnTo>
                  <a:lnTo>
                    <a:pt x="29" y="548"/>
                  </a:lnTo>
                  <a:lnTo>
                    <a:pt x="48" y="518"/>
                  </a:lnTo>
                  <a:lnTo>
                    <a:pt x="73" y="483"/>
                  </a:lnTo>
                  <a:lnTo>
                    <a:pt x="99" y="449"/>
                  </a:lnTo>
                  <a:lnTo>
                    <a:pt x="126" y="414"/>
                  </a:lnTo>
                  <a:lnTo>
                    <a:pt x="156" y="380"/>
                  </a:lnTo>
                  <a:lnTo>
                    <a:pt x="186" y="348"/>
                  </a:lnTo>
                  <a:lnTo>
                    <a:pt x="217" y="322"/>
                  </a:lnTo>
                  <a:lnTo>
                    <a:pt x="249" y="298"/>
                  </a:lnTo>
                  <a:lnTo>
                    <a:pt x="249" y="298"/>
                  </a:lnTo>
                  <a:lnTo>
                    <a:pt x="251" y="296"/>
                  </a:lnTo>
                  <a:lnTo>
                    <a:pt x="258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3" y="251"/>
                  </a:lnTo>
                  <a:lnTo>
                    <a:pt x="311" y="235"/>
                  </a:lnTo>
                  <a:lnTo>
                    <a:pt x="327" y="216"/>
                  </a:lnTo>
                  <a:lnTo>
                    <a:pt x="341" y="195"/>
                  </a:lnTo>
                  <a:lnTo>
                    <a:pt x="357" y="174"/>
                  </a:lnTo>
                  <a:lnTo>
                    <a:pt x="367" y="152"/>
                  </a:lnTo>
                  <a:lnTo>
                    <a:pt x="367" y="152"/>
                  </a:lnTo>
                  <a:lnTo>
                    <a:pt x="378" y="131"/>
                  </a:lnTo>
                  <a:lnTo>
                    <a:pt x="389" y="113"/>
                  </a:lnTo>
                  <a:lnTo>
                    <a:pt x="399" y="98"/>
                  </a:lnTo>
                  <a:lnTo>
                    <a:pt x="408" y="83"/>
                  </a:lnTo>
                  <a:lnTo>
                    <a:pt x="413" y="69"/>
                  </a:lnTo>
                  <a:lnTo>
                    <a:pt x="422" y="56"/>
                  </a:lnTo>
                  <a:lnTo>
                    <a:pt x="426" y="43"/>
                  </a:lnTo>
                  <a:lnTo>
                    <a:pt x="433" y="30"/>
                  </a:lnTo>
                  <a:lnTo>
                    <a:pt x="437" y="16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5"/>
                  </a:lnTo>
                  <a:lnTo>
                    <a:pt x="443" y="25"/>
                  </a:lnTo>
                  <a:lnTo>
                    <a:pt x="445" y="50"/>
                  </a:lnTo>
                  <a:lnTo>
                    <a:pt x="447" y="83"/>
                  </a:lnTo>
                  <a:lnTo>
                    <a:pt x="450" y="122"/>
                  </a:lnTo>
                  <a:lnTo>
                    <a:pt x="450" y="161"/>
                  </a:lnTo>
                  <a:lnTo>
                    <a:pt x="447" y="203"/>
                  </a:lnTo>
                  <a:lnTo>
                    <a:pt x="443" y="244"/>
                  </a:lnTo>
                  <a:lnTo>
                    <a:pt x="435" y="277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01" y="336"/>
                  </a:lnTo>
                  <a:lnTo>
                    <a:pt x="373" y="366"/>
                  </a:lnTo>
                  <a:lnTo>
                    <a:pt x="341" y="397"/>
                  </a:lnTo>
                  <a:lnTo>
                    <a:pt x="306" y="426"/>
                  </a:lnTo>
                  <a:lnTo>
                    <a:pt x="268" y="454"/>
                  </a:lnTo>
                  <a:lnTo>
                    <a:pt x="232" y="481"/>
                  </a:lnTo>
                  <a:lnTo>
                    <a:pt x="194" y="504"/>
                  </a:lnTo>
                  <a:lnTo>
                    <a:pt x="162" y="525"/>
                  </a:lnTo>
                  <a:lnTo>
                    <a:pt x="135" y="541"/>
                  </a:lnTo>
                  <a:lnTo>
                    <a:pt x="113" y="551"/>
                  </a:lnTo>
                  <a:lnTo>
                    <a:pt x="0" y="595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27" name="Freeform 143"/>
            <p:cNvSpPr>
              <a:spLocks/>
            </p:cNvSpPr>
            <p:nvPr/>
          </p:nvSpPr>
          <p:spPr bwMode="auto">
            <a:xfrm>
              <a:off x="3477" y="2063"/>
              <a:ext cx="451" cy="596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12" y="574"/>
                </a:cxn>
                <a:cxn ang="0">
                  <a:pos x="29" y="548"/>
                </a:cxn>
                <a:cxn ang="0">
                  <a:pos x="48" y="518"/>
                </a:cxn>
                <a:cxn ang="0">
                  <a:pos x="73" y="483"/>
                </a:cxn>
                <a:cxn ang="0">
                  <a:pos x="99" y="449"/>
                </a:cxn>
                <a:cxn ang="0">
                  <a:pos x="126" y="414"/>
                </a:cxn>
                <a:cxn ang="0">
                  <a:pos x="156" y="380"/>
                </a:cxn>
                <a:cxn ang="0">
                  <a:pos x="186" y="348"/>
                </a:cxn>
                <a:cxn ang="0">
                  <a:pos x="217" y="322"/>
                </a:cxn>
                <a:cxn ang="0">
                  <a:pos x="249" y="298"/>
                </a:cxn>
                <a:cxn ang="0">
                  <a:pos x="249" y="298"/>
                </a:cxn>
                <a:cxn ang="0">
                  <a:pos x="251" y="296"/>
                </a:cxn>
                <a:cxn ang="0">
                  <a:pos x="258" y="290"/>
                </a:cxn>
                <a:cxn ang="0">
                  <a:pos x="268" y="281"/>
                </a:cxn>
                <a:cxn ang="0">
                  <a:pos x="281" y="269"/>
                </a:cxn>
                <a:cxn ang="0">
                  <a:pos x="293" y="251"/>
                </a:cxn>
                <a:cxn ang="0">
                  <a:pos x="311" y="235"/>
                </a:cxn>
                <a:cxn ang="0">
                  <a:pos x="327" y="216"/>
                </a:cxn>
                <a:cxn ang="0">
                  <a:pos x="341" y="195"/>
                </a:cxn>
                <a:cxn ang="0">
                  <a:pos x="357" y="174"/>
                </a:cxn>
                <a:cxn ang="0">
                  <a:pos x="367" y="152"/>
                </a:cxn>
                <a:cxn ang="0">
                  <a:pos x="367" y="152"/>
                </a:cxn>
                <a:cxn ang="0">
                  <a:pos x="378" y="131"/>
                </a:cxn>
                <a:cxn ang="0">
                  <a:pos x="389" y="113"/>
                </a:cxn>
                <a:cxn ang="0">
                  <a:pos x="399" y="98"/>
                </a:cxn>
                <a:cxn ang="0">
                  <a:pos x="408" y="83"/>
                </a:cxn>
                <a:cxn ang="0">
                  <a:pos x="413" y="69"/>
                </a:cxn>
                <a:cxn ang="0">
                  <a:pos x="422" y="56"/>
                </a:cxn>
                <a:cxn ang="0">
                  <a:pos x="426" y="43"/>
                </a:cxn>
                <a:cxn ang="0">
                  <a:pos x="433" y="30"/>
                </a:cxn>
                <a:cxn ang="0">
                  <a:pos x="437" y="16"/>
                </a:cxn>
                <a:cxn ang="0">
                  <a:pos x="438" y="0"/>
                </a:cxn>
                <a:cxn ang="0">
                  <a:pos x="438" y="0"/>
                </a:cxn>
                <a:cxn ang="0">
                  <a:pos x="438" y="5"/>
                </a:cxn>
                <a:cxn ang="0">
                  <a:pos x="443" y="25"/>
                </a:cxn>
                <a:cxn ang="0">
                  <a:pos x="445" y="50"/>
                </a:cxn>
                <a:cxn ang="0">
                  <a:pos x="447" y="83"/>
                </a:cxn>
                <a:cxn ang="0">
                  <a:pos x="450" y="122"/>
                </a:cxn>
                <a:cxn ang="0">
                  <a:pos x="450" y="161"/>
                </a:cxn>
                <a:cxn ang="0">
                  <a:pos x="447" y="203"/>
                </a:cxn>
                <a:cxn ang="0">
                  <a:pos x="443" y="244"/>
                </a:cxn>
                <a:cxn ang="0">
                  <a:pos x="435" y="277"/>
                </a:cxn>
                <a:cxn ang="0">
                  <a:pos x="420" y="309"/>
                </a:cxn>
                <a:cxn ang="0">
                  <a:pos x="420" y="309"/>
                </a:cxn>
                <a:cxn ang="0">
                  <a:pos x="401" y="336"/>
                </a:cxn>
                <a:cxn ang="0">
                  <a:pos x="373" y="366"/>
                </a:cxn>
                <a:cxn ang="0">
                  <a:pos x="341" y="397"/>
                </a:cxn>
                <a:cxn ang="0">
                  <a:pos x="306" y="426"/>
                </a:cxn>
                <a:cxn ang="0">
                  <a:pos x="268" y="454"/>
                </a:cxn>
                <a:cxn ang="0">
                  <a:pos x="232" y="481"/>
                </a:cxn>
                <a:cxn ang="0">
                  <a:pos x="194" y="504"/>
                </a:cxn>
                <a:cxn ang="0">
                  <a:pos x="162" y="525"/>
                </a:cxn>
                <a:cxn ang="0">
                  <a:pos x="135" y="541"/>
                </a:cxn>
                <a:cxn ang="0">
                  <a:pos x="113" y="551"/>
                </a:cxn>
              </a:cxnLst>
              <a:rect l="0" t="0" r="r" b="b"/>
              <a:pathLst>
                <a:path w="451" h="596">
                  <a:moveTo>
                    <a:pt x="0" y="595"/>
                  </a:moveTo>
                  <a:lnTo>
                    <a:pt x="12" y="574"/>
                  </a:lnTo>
                  <a:lnTo>
                    <a:pt x="29" y="548"/>
                  </a:lnTo>
                  <a:lnTo>
                    <a:pt x="48" y="518"/>
                  </a:lnTo>
                  <a:lnTo>
                    <a:pt x="73" y="483"/>
                  </a:lnTo>
                  <a:lnTo>
                    <a:pt x="99" y="449"/>
                  </a:lnTo>
                  <a:lnTo>
                    <a:pt x="126" y="414"/>
                  </a:lnTo>
                  <a:lnTo>
                    <a:pt x="156" y="380"/>
                  </a:lnTo>
                  <a:lnTo>
                    <a:pt x="186" y="348"/>
                  </a:lnTo>
                  <a:lnTo>
                    <a:pt x="217" y="322"/>
                  </a:lnTo>
                  <a:lnTo>
                    <a:pt x="249" y="298"/>
                  </a:lnTo>
                  <a:lnTo>
                    <a:pt x="249" y="298"/>
                  </a:lnTo>
                  <a:lnTo>
                    <a:pt x="251" y="296"/>
                  </a:lnTo>
                  <a:lnTo>
                    <a:pt x="258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3" y="251"/>
                  </a:lnTo>
                  <a:lnTo>
                    <a:pt x="311" y="235"/>
                  </a:lnTo>
                  <a:lnTo>
                    <a:pt x="327" y="216"/>
                  </a:lnTo>
                  <a:lnTo>
                    <a:pt x="341" y="195"/>
                  </a:lnTo>
                  <a:lnTo>
                    <a:pt x="357" y="174"/>
                  </a:lnTo>
                  <a:lnTo>
                    <a:pt x="367" y="152"/>
                  </a:lnTo>
                  <a:lnTo>
                    <a:pt x="367" y="152"/>
                  </a:lnTo>
                  <a:lnTo>
                    <a:pt x="378" y="131"/>
                  </a:lnTo>
                  <a:lnTo>
                    <a:pt x="389" y="113"/>
                  </a:lnTo>
                  <a:lnTo>
                    <a:pt x="399" y="98"/>
                  </a:lnTo>
                  <a:lnTo>
                    <a:pt x="408" y="83"/>
                  </a:lnTo>
                  <a:lnTo>
                    <a:pt x="413" y="69"/>
                  </a:lnTo>
                  <a:lnTo>
                    <a:pt x="422" y="56"/>
                  </a:lnTo>
                  <a:lnTo>
                    <a:pt x="426" y="43"/>
                  </a:lnTo>
                  <a:lnTo>
                    <a:pt x="433" y="30"/>
                  </a:lnTo>
                  <a:lnTo>
                    <a:pt x="437" y="16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5"/>
                  </a:lnTo>
                  <a:lnTo>
                    <a:pt x="443" y="25"/>
                  </a:lnTo>
                  <a:lnTo>
                    <a:pt x="445" y="50"/>
                  </a:lnTo>
                  <a:lnTo>
                    <a:pt x="447" y="83"/>
                  </a:lnTo>
                  <a:lnTo>
                    <a:pt x="450" y="122"/>
                  </a:lnTo>
                  <a:lnTo>
                    <a:pt x="450" y="161"/>
                  </a:lnTo>
                  <a:lnTo>
                    <a:pt x="447" y="203"/>
                  </a:lnTo>
                  <a:lnTo>
                    <a:pt x="443" y="244"/>
                  </a:lnTo>
                  <a:lnTo>
                    <a:pt x="435" y="277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01" y="336"/>
                  </a:lnTo>
                  <a:lnTo>
                    <a:pt x="373" y="366"/>
                  </a:lnTo>
                  <a:lnTo>
                    <a:pt x="341" y="397"/>
                  </a:lnTo>
                  <a:lnTo>
                    <a:pt x="306" y="426"/>
                  </a:lnTo>
                  <a:lnTo>
                    <a:pt x="268" y="454"/>
                  </a:lnTo>
                  <a:lnTo>
                    <a:pt x="232" y="481"/>
                  </a:lnTo>
                  <a:lnTo>
                    <a:pt x="194" y="504"/>
                  </a:lnTo>
                  <a:lnTo>
                    <a:pt x="162" y="525"/>
                  </a:lnTo>
                  <a:lnTo>
                    <a:pt x="135" y="541"/>
                  </a:lnTo>
                  <a:lnTo>
                    <a:pt x="113" y="5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28" name="Freeform 144"/>
            <p:cNvSpPr>
              <a:spLocks/>
            </p:cNvSpPr>
            <p:nvPr/>
          </p:nvSpPr>
          <p:spPr bwMode="auto">
            <a:xfrm>
              <a:off x="3464" y="2063"/>
              <a:ext cx="453" cy="596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15" y="574"/>
                </a:cxn>
                <a:cxn ang="0">
                  <a:pos x="31" y="548"/>
                </a:cxn>
                <a:cxn ang="0">
                  <a:pos x="50" y="518"/>
                </a:cxn>
                <a:cxn ang="0">
                  <a:pos x="74" y="483"/>
                </a:cxn>
                <a:cxn ang="0">
                  <a:pos x="100" y="449"/>
                </a:cxn>
                <a:cxn ang="0">
                  <a:pos x="128" y="414"/>
                </a:cxn>
                <a:cxn ang="0">
                  <a:pos x="158" y="380"/>
                </a:cxn>
                <a:cxn ang="0">
                  <a:pos x="188" y="348"/>
                </a:cxn>
                <a:cxn ang="0">
                  <a:pos x="220" y="322"/>
                </a:cxn>
                <a:cxn ang="0">
                  <a:pos x="250" y="298"/>
                </a:cxn>
                <a:cxn ang="0">
                  <a:pos x="250" y="298"/>
                </a:cxn>
                <a:cxn ang="0">
                  <a:pos x="253" y="296"/>
                </a:cxn>
                <a:cxn ang="0">
                  <a:pos x="260" y="290"/>
                </a:cxn>
                <a:cxn ang="0">
                  <a:pos x="268" y="281"/>
                </a:cxn>
                <a:cxn ang="0">
                  <a:pos x="281" y="269"/>
                </a:cxn>
                <a:cxn ang="0">
                  <a:pos x="296" y="251"/>
                </a:cxn>
                <a:cxn ang="0">
                  <a:pos x="313" y="235"/>
                </a:cxn>
                <a:cxn ang="0">
                  <a:pos x="327" y="216"/>
                </a:cxn>
                <a:cxn ang="0">
                  <a:pos x="345" y="195"/>
                </a:cxn>
                <a:cxn ang="0">
                  <a:pos x="357" y="174"/>
                </a:cxn>
                <a:cxn ang="0">
                  <a:pos x="370" y="152"/>
                </a:cxn>
                <a:cxn ang="0">
                  <a:pos x="370" y="152"/>
                </a:cxn>
                <a:cxn ang="0">
                  <a:pos x="380" y="131"/>
                </a:cxn>
                <a:cxn ang="0">
                  <a:pos x="391" y="113"/>
                </a:cxn>
                <a:cxn ang="0">
                  <a:pos x="400" y="98"/>
                </a:cxn>
                <a:cxn ang="0">
                  <a:pos x="407" y="83"/>
                </a:cxn>
                <a:cxn ang="0">
                  <a:pos x="416" y="69"/>
                </a:cxn>
                <a:cxn ang="0">
                  <a:pos x="423" y="56"/>
                </a:cxn>
                <a:cxn ang="0">
                  <a:pos x="428" y="43"/>
                </a:cxn>
                <a:cxn ang="0">
                  <a:pos x="435" y="30"/>
                </a:cxn>
                <a:cxn ang="0">
                  <a:pos x="439" y="16"/>
                </a:cxn>
                <a:cxn ang="0">
                  <a:pos x="442" y="0"/>
                </a:cxn>
                <a:cxn ang="0">
                  <a:pos x="442" y="0"/>
                </a:cxn>
                <a:cxn ang="0">
                  <a:pos x="442" y="5"/>
                </a:cxn>
                <a:cxn ang="0">
                  <a:pos x="444" y="25"/>
                </a:cxn>
                <a:cxn ang="0">
                  <a:pos x="448" y="50"/>
                </a:cxn>
                <a:cxn ang="0">
                  <a:pos x="450" y="83"/>
                </a:cxn>
                <a:cxn ang="0">
                  <a:pos x="452" y="122"/>
                </a:cxn>
                <a:cxn ang="0">
                  <a:pos x="452" y="161"/>
                </a:cxn>
                <a:cxn ang="0">
                  <a:pos x="450" y="203"/>
                </a:cxn>
                <a:cxn ang="0">
                  <a:pos x="444" y="244"/>
                </a:cxn>
                <a:cxn ang="0">
                  <a:pos x="435" y="277"/>
                </a:cxn>
                <a:cxn ang="0">
                  <a:pos x="423" y="309"/>
                </a:cxn>
                <a:cxn ang="0">
                  <a:pos x="423" y="309"/>
                </a:cxn>
                <a:cxn ang="0">
                  <a:pos x="403" y="336"/>
                </a:cxn>
                <a:cxn ang="0">
                  <a:pos x="377" y="366"/>
                </a:cxn>
                <a:cxn ang="0">
                  <a:pos x="345" y="397"/>
                </a:cxn>
                <a:cxn ang="0">
                  <a:pos x="308" y="426"/>
                </a:cxn>
                <a:cxn ang="0">
                  <a:pos x="271" y="454"/>
                </a:cxn>
                <a:cxn ang="0">
                  <a:pos x="232" y="481"/>
                </a:cxn>
                <a:cxn ang="0">
                  <a:pos x="197" y="504"/>
                </a:cxn>
                <a:cxn ang="0">
                  <a:pos x="165" y="525"/>
                </a:cxn>
                <a:cxn ang="0">
                  <a:pos x="137" y="541"/>
                </a:cxn>
                <a:cxn ang="0">
                  <a:pos x="116" y="551"/>
                </a:cxn>
                <a:cxn ang="0">
                  <a:pos x="0" y="595"/>
                </a:cxn>
              </a:cxnLst>
              <a:rect l="0" t="0" r="r" b="b"/>
              <a:pathLst>
                <a:path w="453" h="596">
                  <a:moveTo>
                    <a:pt x="0" y="595"/>
                  </a:moveTo>
                  <a:lnTo>
                    <a:pt x="15" y="574"/>
                  </a:lnTo>
                  <a:lnTo>
                    <a:pt x="31" y="548"/>
                  </a:lnTo>
                  <a:lnTo>
                    <a:pt x="50" y="518"/>
                  </a:lnTo>
                  <a:lnTo>
                    <a:pt x="74" y="483"/>
                  </a:lnTo>
                  <a:lnTo>
                    <a:pt x="100" y="449"/>
                  </a:lnTo>
                  <a:lnTo>
                    <a:pt x="128" y="414"/>
                  </a:lnTo>
                  <a:lnTo>
                    <a:pt x="158" y="380"/>
                  </a:lnTo>
                  <a:lnTo>
                    <a:pt x="188" y="348"/>
                  </a:lnTo>
                  <a:lnTo>
                    <a:pt x="220" y="322"/>
                  </a:lnTo>
                  <a:lnTo>
                    <a:pt x="250" y="298"/>
                  </a:lnTo>
                  <a:lnTo>
                    <a:pt x="250" y="298"/>
                  </a:lnTo>
                  <a:lnTo>
                    <a:pt x="253" y="296"/>
                  </a:lnTo>
                  <a:lnTo>
                    <a:pt x="260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6" y="251"/>
                  </a:lnTo>
                  <a:lnTo>
                    <a:pt x="313" y="235"/>
                  </a:lnTo>
                  <a:lnTo>
                    <a:pt x="327" y="216"/>
                  </a:lnTo>
                  <a:lnTo>
                    <a:pt x="345" y="195"/>
                  </a:lnTo>
                  <a:lnTo>
                    <a:pt x="357" y="174"/>
                  </a:lnTo>
                  <a:lnTo>
                    <a:pt x="370" y="152"/>
                  </a:lnTo>
                  <a:lnTo>
                    <a:pt x="370" y="152"/>
                  </a:lnTo>
                  <a:lnTo>
                    <a:pt x="380" y="131"/>
                  </a:lnTo>
                  <a:lnTo>
                    <a:pt x="391" y="113"/>
                  </a:lnTo>
                  <a:lnTo>
                    <a:pt x="400" y="98"/>
                  </a:lnTo>
                  <a:lnTo>
                    <a:pt x="407" y="83"/>
                  </a:lnTo>
                  <a:lnTo>
                    <a:pt x="416" y="69"/>
                  </a:lnTo>
                  <a:lnTo>
                    <a:pt x="423" y="56"/>
                  </a:lnTo>
                  <a:lnTo>
                    <a:pt x="428" y="43"/>
                  </a:lnTo>
                  <a:lnTo>
                    <a:pt x="435" y="30"/>
                  </a:lnTo>
                  <a:lnTo>
                    <a:pt x="439" y="16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5"/>
                  </a:lnTo>
                  <a:lnTo>
                    <a:pt x="444" y="25"/>
                  </a:lnTo>
                  <a:lnTo>
                    <a:pt x="448" y="50"/>
                  </a:lnTo>
                  <a:lnTo>
                    <a:pt x="450" y="83"/>
                  </a:lnTo>
                  <a:lnTo>
                    <a:pt x="452" y="122"/>
                  </a:lnTo>
                  <a:lnTo>
                    <a:pt x="452" y="161"/>
                  </a:lnTo>
                  <a:lnTo>
                    <a:pt x="450" y="203"/>
                  </a:lnTo>
                  <a:lnTo>
                    <a:pt x="444" y="244"/>
                  </a:lnTo>
                  <a:lnTo>
                    <a:pt x="435" y="277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03" y="336"/>
                  </a:lnTo>
                  <a:lnTo>
                    <a:pt x="377" y="366"/>
                  </a:lnTo>
                  <a:lnTo>
                    <a:pt x="345" y="397"/>
                  </a:lnTo>
                  <a:lnTo>
                    <a:pt x="308" y="426"/>
                  </a:lnTo>
                  <a:lnTo>
                    <a:pt x="271" y="454"/>
                  </a:lnTo>
                  <a:lnTo>
                    <a:pt x="232" y="481"/>
                  </a:lnTo>
                  <a:lnTo>
                    <a:pt x="197" y="504"/>
                  </a:lnTo>
                  <a:lnTo>
                    <a:pt x="165" y="525"/>
                  </a:lnTo>
                  <a:lnTo>
                    <a:pt x="137" y="541"/>
                  </a:lnTo>
                  <a:lnTo>
                    <a:pt x="116" y="551"/>
                  </a:lnTo>
                  <a:lnTo>
                    <a:pt x="0" y="59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29" name="Freeform 145"/>
            <p:cNvSpPr>
              <a:spLocks/>
            </p:cNvSpPr>
            <p:nvPr/>
          </p:nvSpPr>
          <p:spPr bwMode="auto">
            <a:xfrm>
              <a:off x="3464" y="2063"/>
              <a:ext cx="453" cy="596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15" y="574"/>
                </a:cxn>
                <a:cxn ang="0">
                  <a:pos x="31" y="548"/>
                </a:cxn>
                <a:cxn ang="0">
                  <a:pos x="50" y="518"/>
                </a:cxn>
                <a:cxn ang="0">
                  <a:pos x="74" y="483"/>
                </a:cxn>
                <a:cxn ang="0">
                  <a:pos x="100" y="449"/>
                </a:cxn>
                <a:cxn ang="0">
                  <a:pos x="128" y="414"/>
                </a:cxn>
                <a:cxn ang="0">
                  <a:pos x="158" y="380"/>
                </a:cxn>
                <a:cxn ang="0">
                  <a:pos x="188" y="348"/>
                </a:cxn>
                <a:cxn ang="0">
                  <a:pos x="220" y="322"/>
                </a:cxn>
                <a:cxn ang="0">
                  <a:pos x="250" y="298"/>
                </a:cxn>
                <a:cxn ang="0">
                  <a:pos x="250" y="298"/>
                </a:cxn>
                <a:cxn ang="0">
                  <a:pos x="253" y="296"/>
                </a:cxn>
                <a:cxn ang="0">
                  <a:pos x="260" y="290"/>
                </a:cxn>
                <a:cxn ang="0">
                  <a:pos x="268" y="281"/>
                </a:cxn>
                <a:cxn ang="0">
                  <a:pos x="281" y="269"/>
                </a:cxn>
                <a:cxn ang="0">
                  <a:pos x="296" y="251"/>
                </a:cxn>
                <a:cxn ang="0">
                  <a:pos x="313" y="235"/>
                </a:cxn>
                <a:cxn ang="0">
                  <a:pos x="327" y="216"/>
                </a:cxn>
                <a:cxn ang="0">
                  <a:pos x="345" y="195"/>
                </a:cxn>
                <a:cxn ang="0">
                  <a:pos x="357" y="174"/>
                </a:cxn>
                <a:cxn ang="0">
                  <a:pos x="370" y="152"/>
                </a:cxn>
                <a:cxn ang="0">
                  <a:pos x="370" y="152"/>
                </a:cxn>
                <a:cxn ang="0">
                  <a:pos x="380" y="131"/>
                </a:cxn>
                <a:cxn ang="0">
                  <a:pos x="391" y="113"/>
                </a:cxn>
                <a:cxn ang="0">
                  <a:pos x="400" y="98"/>
                </a:cxn>
                <a:cxn ang="0">
                  <a:pos x="407" y="83"/>
                </a:cxn>
                <a:cxn ang="0">
                  <a:pos x="416" y="69"/>
                </a:cxn>
                <a:cxn ang="0">
                  <a:pos x="423" y="56"/>
                </a:cxn>
                <a:cxn ang="0">
                  <a:pos x="428" y="43"/>
                </a:cxn>
                <a:cxn ang="0">
                  <a:pos x="435" y="30"/>
                </a:cxn>
                <a:cxn ang="0">
                  <a:pos x="439" y="16"/>
                </a:cxn>
                <a:cxn ang="0">
                  <a:pos x="442" y="0"/>
                </a:cxn>
                <a:cxn ang="0">
                  <a:pos x="442" y="0"/>
                </a:cxn>
                <a:cxn ang="0">
                  <a:pos x="442" y="5"/>
                </a:cxn>
                <a:cxn ang="0">
                  <a:pos x="444" y="25"/>
                </a:cxn>
                <a:cxn ang="0">
                  <a:pos x="448" y="50"/>
                </a:cxn>
                <a:cxn ang="0">
                  <a:pos x="450" y="83"/>
                </a:cxn>
                <a:cxn ang="0">
                  <a:pos x="452" y="122"/>
                </a:cxn>
                <a:cxn ang="0">
                  <a:pos x="452" y="161"/>
                </a:cxn>
                <a:cxn ang="0">
                  <a:pos x="450" y="203"/>
                </a:cxn>
                <a:cxn ang="0">
                  <a:pos x="444" y="244"/>
                </a:cxn>
                <a:cxn ang="0">
                  <a:pos x="435" y="277"/>
                </a:cxn>
                <a:cxn ang="0">
                  <a:pos x="423" y="309"/>
                </a:cxn>
                <a:cxn ang="0">
                  <a:pos x="423" y="309"/>
                </a:cxn>
                <a:cxn ang="0">
                  <a:pos x="403" y="336"/>
                </a:cxn>
                <a:cxn ang="0">
                  <a:pos x="377" y="366"/>
                </a:cxn>
                <a:cxn ang="0">
                  <a:pos x="345" y="397"/>
                </a:cxn>
                <a:cxn ang="0">
                  <a:pos x="308" y="426"/>
                </a:cxn>
                <a:cxn ang="0">
                  <a:pos x="271" y="454"/>
                </a:cxn>
                <a:cxn ang="0">
                  <a:pos x="232" y="481"/>
                </a:cxn>
                <a:cxn ang="0">
                  <a:pos x="197" y="504"/>
                </a:cxn>
                <a:cxn ang="0">
                  <a:pos x="165" y="525"/>
                </a:cxn>
                <a:cxn ang="0">
                  <a:pos x="137" y="541"/>
                </a:cxn>
                <a:cxn ang="0">
                  <a:pos x="116" y="551"/>
                </a:cxn>
              </a:cxnLst>
              <a:rect l="0" t="0" r="r" b="b"/>
              <a:pathLst>
                <a:path w="453" h="596">
                  <a:moveTo>
                    <a:pt x="0" y="595"/>
                  </a:moveTo>
                  <a:lnTo>
                    <a:pt x="15" y="574"/>
                  </a:lnTo>
                  <a:lnTo>
                    <a:pt x="31" y="548"/>
                  </a:lnTo>
                  <a:lnTo>
                    <a:pt x="50" y="518"/>
                  </a:lnTo>
                  <a:lnTo>
                    <a:pt x="74" y="483"/>
                  </a:lnTo>
                  <a:lnTo>
                    <a:pt x="100" y="449"/>
                  </a:lnTo>
                  <a:lnTo>
                    <a:pt x="128" y="414"/>
                  </a:lnTo>
                  <a:lnTo>
                    <a:pt x="158" y="380"/>
                  </a:lnTo>
                  <a:lnTo>
                    <a:pt x="188" y="348"/>
                  </a:lnTo>
                  <a:lnTo>
                    <a:pt x="220" y="322"/>
                  </a:lnTo>
                  <a:lnTo>
                    <a:pt x="250" y="298"/>
                  </a:lnTo>
                  <a:lnTo>
                    <a:pt x="250" y="298"/>
                  </a:lnTo>
                  <a:lnTo>
                    <a:pt x="253" y="296"/>
                  </a:lnTo>
                  <a:lnTo>
                    <a:pt x="260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6" y="251"/>
                  </a:lnTo>
                  <a:lnTo>
                    <a:pt x="313" y="235"/>
                  </a:lnTo>
                  <a:lnTo>
                    <a:pt x="327" y="216"/>
                  </a:lnTo>
                  <a:lnTo>
                    <a:pt x="345" y="195"/>
                  </a:lnTo>
                  <a:lnTo>
                    <a:pt x="357" y="174"/>
                  </a:lnTo>
                  <a:lnTo>
                    <a:pt x="370" y="152"/>
                  </a:lnTo>
                  <a:lnTo>
                    <a:pt x="370" y="152"/>
                  </a:lnTo>
                  <a:lnTo>
                    <a:pt x="380" y="131"/>
                  </a:lnTo>
                  <a:lnTo>
                    <a:pt x="391" y="113"/>
                  </a:lnTo>
                  <a:lnTo>
                    <a:pt x="400" y="98"/>
                  </a:lnTo>
                  <a:lnTo>
                    <a:pt x="407" y="83"/>
                  </a:lnTo>
                  <a:lnTo>
                    <a:pt x="416" y="69"/>
                  </a:lnTo>
                  <a:lnTo>
                    <a:pt x="423" y="56"/>
                  </a:lnTo>
                  <a:lnTo>
                    <a:pt x="428" y="43"/>
                  </a:lnTo>
                  <a:lnTo>
                    <a:pt x="435" y="30"/>
                  </a:lnTo>
                  <a:lnTo>
                    <a:pt x="439" y="16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5"/>
                  </a:lnTo>
                  <a:lnTo>
                    <a:pt x="444" y="25"/>
                  </a:lnTo>
                  <a:lnTo>
                    <a:pt x="448" y="50"/>
                  </a:lnTo>
                  <a:lnTo>
                    <a:pt x="450" y="83"/>
                  </a:lnTo>
                  <a:lnTo>
                    <a:pt x="452" y="122"/>
                  </a:lnTo>
                  <a:lnTo>
                    <a:pt x="452" y="161"/>
                  </a:lnTo>
                  <a:lnTo>
                    <a:pt x="450" y="203"/>
                  </a:lnTo>
                  <a:lnTo>
                    <a:pt x="444" y="244"/>
                  </a:lnTo>
                  <a:lnTo>
                    <a:pt x="435" y="277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03" y="336"/>
                  </a:lnTo>
                  <a:lnTo>
                    <a:pt x="377" y="366"/>
                  </a:lnTo>
                  <a:lnTo>
                    <a:pt x="345" y="397"/>
                  </a:lnTo>
                  <a:lnTo>
                    <a:pt x="308" y="426"/>
                  </a:lnTo>
                  <a:lnTo>
                    <a:pt x="271" y="454"/>
                  </a:lnTo>
                  <a:lnTo>
                    <a:pt x="232" y="481"/>
                  </a:lnTo>
                  <a:lnTo>
                    <a:pt x="197" y="504"/>
                  </a:lnTo>
                  <a:lnTo>
                    <a:pt x="165" y="525"/>
                  </a:lnTo>
                  <a:lnTo>
                    <a:pt x="137" y="541"/>
                  </a:lnTo>
                  <a:lnTo>
                    <a:pt x="116" y="5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30" name="Freeform 146"/>
            <p:cNvSpPr>
              <a:spLocks/>
            </p:cNvSpPr>
            <p:nvPr/>
          </p:nvSpPr>
          <p:spPr bwMode="auto">
            <a:xfrm>
              <a:off x="3350" y="2291"/>
              <a:ext cx="554" cy="523"/>
            </a:xfrm>
            <a:custGeom>
              <a:avLst/>
              <a:gdLst/>
              <a:ahLst/>
              <a:cxnLst>
                <a:cxn ang="0">
                  <a:pos x="14" y="498"/>
                </a:cxn>
                <a:cxn ang="0">
                  <a:pos x="55" y="441"/>
                </a:cxn>
                <a:cxn ang="0">
                  <a:pos x="107" y="379"/>
                </a:cxn>
                <a:cxn ang="0">
                  <a:pos x="168" y="315"/>
                </a:cxn>
                <a:cxn ang="0">
                  <a:pos x="234" y="261"/>
                </a:cxn>
                <a:cxn ang="0">
                  <a:pos x="267" y="238"/>
                </a:cxn>
                <a:cxn ang="0">
                  <a:pos x="335" y="197"/>
                </a:cxn>
                <a:cxn ang="0">
                  <a:pos x="403" y="151"/>
                </a:cxn>
                <a:cxn ang="0">
                  <a:pos x="464" y="103"/>
                </a:cxn>
                <a:cxn ang="0">
                  <a:pos x="513" y="52"/>
                </a:cxn>
                <a:cxn ang="0">
                  <a:pos x="546" y="0"/>
                </a:cxn>
                <a:cxn ang="0">
                  <a:pos x="546" y="2"/>
                </a:cxn>
                <a:cxn ang="0">
                  <a:pos x="548" y="15"/>
                </a:cxn>
                <a:cxn ang="0">
                  <a:pos x="553" y="38"/>
                </a:cxn>
                <a:cxn ang="0">
                  <a:pos x="553" y="68"/>
                </a:cxn>
                <a:cxn ang="0">
                  <a:pos x="550" y="96"/>
                </a:cxn>
                <a:cxn ang="0">
                  <a:pos x="546" y="112"/>
                </a:cxn>
                <a:cxn ang="0">
                  <a:pos x="536" y="143"/>
                </a:cxn>
                <a:cxn ang="0">
                  <a:pos x="521" y="176"/>
                </a:cxn>
                <a:cxn ang="0">
                  <a:pos x="504" y="210"/>
                </a:cxn>
                <a:cxn ang="0">
                  <a:pos x="481" y="242"/>
                </a:cxn>
                <a:cxn ang="0">
                  <a:pos x="453" y="267"/>
                </a:cxn>
                <a:cxn ang="0">
                  <a:pos x="435" y="280"/>
                </a:cxn>
                <a:cxn ang="0">
                  <a:pos x="382" y="312"/>
                </a:cxn>
                <a:cxn ang="0">
                  <a:pos x="318" y="345"/>
                </a:cxn>
                <a:cxn ang="0">
                  <a:pos x="255" y="381"/>
                </a:cxn>
                <a:cxn ang="0">
                  <a:pos x="200" y="408"/>
                </a:cxn>
                <a:cxn ang="0">
                  <a:pos x="181" y="420"/>
                </a:cxn>
                <a:cxn ang="0">
                  <a:pos x="147" y="441"/>
                </a:cxn>
                <a:cxn ang="0">
                  <a:pos x="113" y="462"/>
                </a:cxn>
                <a:cxn ang="0">
                  <a:pos x="84" y="482"/>
                </a:cxn>
                <a:cxn ang="0">
                  <a:pos x="61" y="498"/>
                </a:cxn>
                <a:cxn ang="0">
                  <a:pos x="46" y="511"/>
                </a:cxn>
              </a:cxnLst>
              <a:rect l="0" t="0" r="r" b="b"/>
              <a:pathLst>
                <a:path w="554" h="523">
                  <a:moveTo>
                    <a:pt x="0" y="522"/>
                  </a:moveTo>
                  <a:lnTo>
                    <a:pt x="14" y="498"/>
                  </a:lnTo>
                  <a:lnTo>
                    <a:pt x="34" y="471"/>
                  </a:lnTo>
                  <a:lnTo>
                    <a:pt x="55" y="441"/>
                  </a:lnTo>
                  <a:lnTo>
                    <a:pt x="80" y="411"/>
                  </a:lnTo>
                  <a:lnTo>
                    <a:pt x="107" y="379"/>
                  </a:lnTo>
                  <a:lnTo>
                    <a:pt x="137" y="347"/>
                  </a:lnTo>
                  <a:lnTo>
                    <a:pt x="168" y="315"/>
                  </a:lnTo>
                  <a:lnTo>
                    <a:pt x="200" y="286"/>
                  </a:lnTo>
                  <a:lnTo>
                    <a:pt x="234" y="261"/>
                  </a:lnTo>
                  <a:lnTo>
                    <a:pt x="267" y="238"/>
                  </a:lnTo>
                  <a:lnTo>
                    <a:pt x="267" y="238"/>
                  </a:lnTo>
                  <a:lnTo>
                    <a:pt x="301" y="218"/>
                  </a:lnTo>
                  <a:lnTo>
                    <a:pt x="335" y="197"/>
                  </a:lnTo>
                  <a:lnTo>
                    <a:pt x="369" y="174"/>
                  </a:lnTo>
                  <a:lnTo>
                    <a:pt x="403" y="151"/>
                  </a:lnTo>
                  <a:lnTo>
                    <a:pt x="435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3" y="52"/>
                  </a:lnTo>
                  <a:lnTo>
                    <a:pt x="534" y="27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6" y="2"/>
                  </a:lnTo>
                  <a:lnTo>
                    <a:pt x="548" y="8"/>
                  </a:lnTo>
                  <a:lnTo>
                    <a:pt x="548" y="15"/>
                  </a:lnTo>
                  <a:lnTo>
                    <a:pt x="550" y="25"/>
                  </a:lnTo>
                  <a:lnTo>
                    <a:pt x="553" y="38"/>
                  </a:lnTo>
                  <a:lnTo>
                    <a:pt x="553" y="50"/>
                  </a:lnTo>
                  <a:lnTo>
                    <a:pt x="553" y="68"/>
                  </a:lnTo>
                  <a:lnTo>
                    <a:pt x="553" y="82"/>
                  </a:lnTo>
                  <a:lnTo>
                    <a:pt x="550" y="96"/>
                  </a:lnTo>
                  <a:lnTo>
                    <a:pt x="546" y="112"/>
                  </a:lnTo>
                  <a:lnTo>
                    <a:pt x="546" y="112"/>
                  </a:lnTo>
                  <a:lnTo>
                    <a:pt x="541" y="126"/>
                  </a:lnTo>
                  <a:lnTo>
                    <a:pt x="536" y="143"/>
                  </a:lnTo>
                  <a:lnTo>
                    <a:pt x="529" y="160"/>
                  </a:lnTo>
                  <a:lnTo>
                    <a:pt x="521" y="176"/>
                  </a:lnTo>
                  <a:lnTo>
                    <a:pt x="513" y="193"/>
                  </a:lnTo>
                  <a:lnTo>
                    <a:pt x="504" y="210"/>
                  </a:lnTo>
                  <a:lnTo>
                    <a:pt x="493" y="227"/>
                  </a:lnTo>
                  <a:lnTo>
                    <a:pt x="481" y="242"/>
                  </a:lnTo>
                  <a:lnTo>
                    <a:pt x="468" y="257"/>
                  </a:lnTo>
                  <a:lnTo>
                    <a:pt x="453" y="267"/>
                  </a:lnTo>
                  <a:lnTo>
                    <a:pt x="453" y="267"/>
                  </a:lnTo>
                  <a:lnTo>
                    <a:pt x="435" y="280"/>
                  </a:lnTo>
                  <a:lnTo>
                    <a:pt x="411" y="294"/>
                  </a:lnTo>
                  <a:lnTo>
                    <a:pt x="382" y="312"/>
                  </a:lnTo>
                  <a:lnTo>
                    <a:pt x="350" y="328"/>
                  </a:lnTo>
                  <a:lnTo>
                    <a:pt x="318" y="345"/>
                  </a:lnTo>
                  <a:lnTo>
                    <a:pt x="287" y="364"/>
                  </a:lnTo>
                  <a:lnTo>
                    <a:pt x="255" y="381"/>
                  </a:lnTo>
                  <a:lnTo>
                    <a:pt x="225" y="395"/>
                  </a:lnTo>
                  <a:lnTo>
                    <a:pt x="200" y="408"/>
                  </a:lnTo>
                  <a:lnTo>
                    <a:pt x="181" y="420"/>
                  </a:lnTo>
                  <a:lnTo>
                    <a:pt x="181" y="420"/>
                  </a:lnTo>
                  <a:lnTo>
                    <a:pt x="164" y="431"/>
                  </a:lnTo>
                  <a:lnTo>
                    <a:pt x="147" y="441"/>
                  </a:lnTo>
                  <a:lnTo>
                    <a:pt x="131" y="452"/>
                  </a:lnTo>
                  <a:lnTo>
                    <a:pt x="113" y="462"/>
                  </a:lnTo>
                  <a:lnTo>
                    <a:pt x="99" y="471"/>
                  </a:lnTo>
                  <a:lnTo>
                    <a:pt x="84" y="482"/>
                  </a:lnTo>
                  <a:lnTo>
                    <a:pt x="71" y="490"/>
                  </a:lnTo>
                  <a:lnTo>
                    <a:pt x="61" y="498"/>
                  </a:lnTo>
                  <a:lnTo>
                    <a:pt x="52" y="505"/>
                  </a:lnTo>
                  <a:lnTo>
                    <a:pt x="46" y="511"/>
                  </a:lnTo>
                  <a:lnTo>
                    <a:pt x="0" y="522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31" name="Freeform 147"/>
            <p:cNvSpPr>
              <a:spLocks/>
            </p:cNvSpPr>
            <p:nvPr/>
          </p:nvSpPr>
          <p:spPr bwMode="auto">
            <a:xfrm>
              <a:off x="3350" y="2291"/>
              <a:ext cx="554" cy="523"/>
            </a:xfrm>
            <a:custGeom>
              <a:avLst/>
              <a:gdLst/>
              <a:ahLst/>
              <a:cxnLst>
                <a:cxn ang="0">
                  <a:pos x="14" y="498"/>
                </a:cxn>
                <a:cxn ang="0">
                  <a:pos x="55" y="441"/>
                </a:cxn>
                <a:cxn ang="0">
                  <a:pos x="107" y="379"/>
                </a:cxn>
                <a:cxn ang="0">
                  <a:pos x="168" y="315"/>
                </a:cxn>
                <a:cxn ang="0">
                  <a:pos x="234" y="261"/>
                </a:cxn>
                <a:cxn ang="0">
                  <a:pos x="267" y="238"/>
                </a:cxn>
                <a:cxn ang="0">
                  <a:pos x="335" y="197"/>
                </a:cxn>
                <a:cxn ang="0">
                  <a:pos x="403" y="151"/>
                </a:cxn>
                <a:cxn ang="0">
                  <a:pos x="464" y="103"/>
                </a:cxn>
                <a:cxn ang="0">
                  <a:pos x="513" y="52"/>
                </a:cxn>
                <a:cxn ang="0">
                  <a:pos x="546" y="0"/>
                </a:cxn>
                <a:cxn ang="0">
                  <a:pos x="546" y="2"/>
                </a:cxn>
                <a:cxn ang="0">
                  <a:pos x="548" y="15"/>
                </a:cxn>
                <a:cxn ang="0">
                  <a:pos x="553" y="38"/>
                </a:cxn>
                <a:cxn ang="0">
                  <a:pos x="553" y="68"/>
                </a:cxn>
                <a:cxn ang="0">
                  <a:pos x="550" y="96"/>
                </a:cxn>
                <a:cxn ang="0">
                  <a:pos x="546" y="112"/>
                </a:cxn>
                <a:cxn ang="0">
                  <a:pos x="536" y="143"/>
                </a:cxn>
                <a:cxn ang="0">
                  <a:pos x="521" y="176"/>
                </a:cxn>
                <a:cxn ang="0">
                  <a:pos x="504" y="210"/>
                </a:cxn>
                <a:cxn ang="0">
                  <a:pos x="481" y="242"/>
                </a:cxn>
                <a:cxn ang="0">
                  <a:pos x="453" y="267"/>
                </a:cxn>
                <a:cxn ang="0">
                  <a:pos x="435" y="280"/>
                </a:cxn>
                <a:cxn ang="0">
                  <a:pos x="382" y="312"/>
                </a:cxn>
                <a:cxn ang="0">
                  <a:pos x="318" y="345"/>
                </a:cxn>
                <a:cxn ang="0">
                  <a:pos x="255" y="381"/>
                </a:cxn>
                <a:cxn ang="0">
                  <a:pos x="200" y="408"/>
                </a:cxn>
                <a:cxn ang="0">
                  <a:pos x="181" y="420"/>
                </a:cxn>
                <a:cxn ang="0">
                  <a:pos x="147" y="441"/>
                </a:cxn>
                <a:cxn ang="0">
                  <a:pos x="113" y="462"/>
                </a:cxn>
                <a:cxn ang="0">
                  <a:pos x="84" y="482"/>
                </a:cxn>
                <a:cxn ang="0">
                  <a:pos x="61" y="498"/>
                </a:cxn>
                <a:cxn ang="0">
                  <a:pos x="46" y="511"/>
                </a:cxn>
              </a:cxnLst>
              <a:rect l="0" t="0" r="r" b="b"/>
              <a:pathLst>
                <a:path w="554" h="523">
                  <a:moveTo>
                    <a:pt x="0" y="522"/>
                  </a:moveTo>
                  <a:lnTo>
                    <a:pt x="14" y="498"/>
                  </a:lnTo>
                  <a:lnTo>
                    <a:pt x="34" y="471"/>
                  </a:lnTo>
                  <a:lnTo>
                    <a:pt x="55" y="441"/>
                  </a:lnTo>
                  <a:lnTo>
                    <a:pt x="80" y="411"/>
                  </a:lnTo>
                  <a:lnTo>
                    <a:pt x="107" y="379"/>
                  </a:lnTo>
                  <a:lnTo>
                    <a:pt x="137" y="347"/>
                  </a:lnTo>
                  <a:lnTo>
                    <a:pt x="168" y="315"/>
                  </a:lnTo>
                  <a:lnTo>
                    <a:pt x="200" y="286"/>
                  </a:lnTo>
                  <a:lnTo>
                    <a:pt x="234" y="261"/>
                  </a:lnTo>
                  <a:lnTo>
                    <a:pt x="267" y="238"/>
                  </a:lnTo>
                  <a:lnTo>
                    <a:pt x="267" y="238"/>
                  </a:lnTo>
                  <a:lnTo>
                    <a:pt x="301" y="218"/>
                  </a:lnTo>
                  <a:lnTo>
                    <a:pt x="335" y="197"/>
                  </a:lnTo>
                  <a:lnTo>
                    <a:pt x="369" y="174"/>
                  </a:lnTo>
                  <a:lnTo>
                    <a:pt x="403" y="151"/>
                  </a:lnTo>
                  <a:lnTo>
                    <a:pt x="435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3" y="52"/>
                  </a:lnTo>
                  <a:lnTo>
                    <a:pt x="534" y="27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6" y="2"/>
                  </a:lnTo>
                  <a:lnTo>
                    <a:pt x="548" y="8"/>
                  </a:lnTo>
                  <a:lnTo>
                    <a:pt x="548" y="15"/>
                  </a:lnTo>
                  <a:lnTo>
                    <a:pt x="550" y="25"/>
                  </a:lnTo>
                  <a:lnTo>
                    <a:pt x="553" y="38"/>
                  </a:lnTo>
                  <a:lnTo>
                    <a:pt x="553" y="50"/>
                  </a:lnTo>
                  <a:lnTo>
                    <a:pt x="553" y="68"/>
                  </a:lnTo>
                  <a:lnTo>
                    <a:pt x="553" y="82"/>
                  </a:lnTo>
                  <a:lnTo>
                    <a:pt x="550" y="96"/>
                  </a:lnTo>
                  <a:lnTo>
                    <a:pt x="546" y="112"/>
                  </a:lnTo>
                  <a:lnTo>
                    <a:pt x="546" y="112"/>
                  </a:lnTo>
                  <a:lnTo>
                    <a:pt x="541" y="126"/>
                  </a:lnTo>
                  <a:lnTo>
                    <a:pt x="536" y="143"/>
                  </a:lnTo>
                  <a:lnTo>
                    <a:pt x="529" y="160"/>
                  </a:lnTo>
                  <a:lnTo>
                    <a:pt x="521" y="176"/>
                  </a:lnTo>
                  <a:lnTo>
                    <a:pt x="513" y="193"/>
                  </a:lnTo>
                  <a:lnTo>
                    <a:pt x="504" y="210"/>
                  </a:lnTo>
                  <a:lnTo>
                    <a:pt x="493" y="227"/>
                  </a:lnTo>
                  <a:lnTo>
                    <a:pt x="481" y="242"/>
                  </a:lnTo>
                  <a:lnTo>
                    <a:pt x="468" y="257"/>
                  </a:lnTo>
                  <a:lnTo>
                    <a:pt x="453" y="267"/>
                  </a:lnTo>
                  <a:lnTo>
                    <a:pt x="453" y="267"/>
                  </a:lnTo>
                  <a:lnTo>
                    <a:pt x="435" y="280"/>
                  </a:lnTo>
                  <a:lnTo>
                    <a:pt x="411" y="294"/>
                  </a:lnTo>
                  <a:lnTo>
                    <a:pt x="382" y="312"/>
                  </a:lnTo>
                  <a:lnTo>
                    <a:pt x="350" y="328"/>
                  </a:lnTo>
                  <a:lnTo>
                    <a:pt x="318" y="345"/>
                  </a:lnTo>
                  <a:lnTo>
                    <a:pt x="287" y="364"/>
                  </a:lnTo>
                  <a:lnTo>
                    <a:pt x="255" y="381"/>
                  </a:lnTo>
                  <a:lnTo>
                    <a:pt x="225" y="395"/>
                  </a:lnTo>
                  <a:lnTo>
                    <a:pt x="200" y="408"/>
                  </a:lnTo>
                  <a:lnTo>
                    <a:pt x="181" y="420"/>
                  </a:lnTo>
                  <a:lnTo>
                    <a:pt x="181" y="420"/>
                  </a:lnTo>
                  <a:lnTo>
                    <a:pt x="164" y="431"/>
                  </a:lnTo>
                  <a:lnTo>
                    <a:pt x="147" y="441"/>
                  </a:lnTo>
                  <a:lnTo>
                    <a:pt x="131" y="452"/>
                  </a:lnTo>
                  <a:lnTo>
                    <a:pt x="113" y="462"/>
                  </a:lnTo>
                  <a:lnTo>
                    <a:pt x="99" y="471"/>
                  </a:lnTo>
                  <a:lnTo>
                    <a:pt x="84" y="482"/>
                  </a:lnTo>
                  <a:lnTo>
                    <a:pt x="71" y="490"/>
                  </a:lnTo>
                  <a:lnTo>
                    <a:pt x="61" y="498"/>
                  </a:lnTo>
                  <a:lnTo>
                    <a:pt x="52" y="505"/>
                  </a:lnTo>
                  <a:lnTo>
                    <a:pt x="46" y="511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32" name="Freeform 148"/>
            <p:cNvSpPr>
              <a:spLocks/>
            </p:cNvSpPr>
            <p:nvPr/>
          </p:nvSpPr>
          <p:spPr bwMode="auto">
            <a:xfrm>
              <a:off x="3347" y="2275"/>
              <a:ext cx="553" cy="524"/>
            </a:xfrm>
            <a:custGeom>
              <a:avLst/>
              <a:gdLst/>
              <a:ahLst/>
              <a:cxnLst>
                <a:cxn ang="0">
                  <a:pos x="15" y="499"/>
                </a:cxn>
                <a:cxn ang="0">
                  <a:pos x="54" y="442"/>
                </a:cxn>
                <a:cxn ang="0">
                  <a:pos x="107" y="379"/>
                </a:cxn>
                <a:cxn ang="0">
                  <a:pos x="168" y="316"/>
                </a:cxn>
                <a:cxn ang="0">
                  <a:pos x="234" y="260"/>
                </a:cxn>
                <a:cxn ang="0">
                  <a:pos x="268" y="237"/>
                </a:cxn>
                <a:cxn ang="0">
                  <a:pos x="335" y="195"/>
                </a:cxn>
                <a:cxn ang="0">
                  <a:pos x="402" y="151"/>
                </a:cxn>
                <a:cxn ang="0">
                  <a:pos x="464" y="103"/>
                </a:cxn>
                <a:cxn ang="0">
                  <a:pos x="514" y="52"/>
                </a:cxn>
                <a:cxn ang="0">
                  <a:pos x="547" y="0"/>
                </a:cxn>
                <a:cxn ang="0">
                  <a:pos x="547" y="2"/>
                </a:cxn>
                <a:cxn ang="0">
                  <a:pos x="549" y="14"/>
                </a:cxn>
                <a:cxn ang="0">
                  <a:pos x="552" y="37"/>
                </a:cxn>
                <a:cxn ang="0">
                  <a:pos x="552" y="64"/>
                </a:cxn>
                <a:cxn ang="0">
                  <a:pos x="549" y="96"/>
                </a:cxn>
                <a:cxn ang="0">
                  <a:pos x="547" y="111"/>
                </a:cxn>
                <a:cxn ang="0">
                  <a:pos x="535" y="143"/>
                </a:cxn>
                <a:cxn ang="0">
                  <a:pos x="522" y="177"/>
                </a:cxn>
                <a:cxn ang="0">
                  <a:pos x="503" y="210"/>
                </a:cxn>
                <a:cxn ang="0">
                  <a:pos x="482" y="242"/>
                </a:cxn>
                <a:cxn ang="0">
                  <a:pos x="453" y="267"/>
                </a:cxn>
                <a:cxn ang="0">
                  <a:pos x="434" y="280"/>
                </a:cxn>
                <a:cxn ang="0">
                  <a:pos x="381" y="311"/>
                </a:cxn>
                <a:cxn ang="0">
                  <a:pos x="319" y="345"/>
                </a:cxn>
                <a:cxn ang="0">
                  <a:pos x="255" y="379"/>
                </a:cxn>
                <a:cxn ang="0">
                  <a:pos x="202" y="410"/>
                </a:cxn>
                <a:cxn ang="0">
                  <a:pos x="181" y="421"/>
                </a:cxn>
                <a:cxn ang="0">
                  <a:pos x="147" y="442"/>
                </a:cxn>
                <a:cxn ang="0">
                  <a:pos x="116" y="463"/>
                </a:cxn>
                <a:cxn ang="0">
                  <a:pos x="84" y="482"/>
                </a:cxn>
                <a:cxn ang="0">
                  <a:pos x="63" y="499"/>
                </a:cxn>
                <a:cxn ang="0">
                  <a:pos x="48" y="509"/>
                </a:cxn>
              </a:cxnLst>
              <a:rect l="0" t="0" r="r" b="b"/>
              <a:pathLst>
                <a:path w="553" h="524">
                  <a:moveTo>
                    <a:pt x="0" y="523"/>
                  </a:moveTo>
                  <a:lnTo>
                    <a:pt x="15" y="499"/>
                  </a:lnTo>
                  <a:lnTo>
                    <a:pt x="34" y="472"/>
                  </a:lnTo>
                  <a:lnTo>
                    <a:pt x="54" y="442"/>
                  </a:lnTo>
                  <a:lnTo>
                    <a:pt x="80" y="410"/>
                  </a:lnTo>
                  <a:lnTo>
                    <a:pt x="107" y="379"/>
                  </a:lnTo>
                  <a:lnTo>
                    <a:pt x="137" y="345"/>
                  </a:lnTo>
                  <a:lnTo>
                    <a:pt x="168" y="316"/>
                  </a:lnTo>
                  <a:lnTo>
                    <a:pt x="200" y="286"/>
                  </a:lnTo>
                  <a:lnTo>
                    <a:pt x="234" y="260"/>
                  </a:lnTo>
                  <a:lnTo>
                    <a:pt x="268" y="237"/>
                  </a:lnTo>
                  <a:lnTo>
                    <a:pt x="268" y="237"/>
                  </a:lnTo>
                  <a:lnTo>
                    <a:pt x="301" y="216"/>
                  </a:lnTo>
                  <a:lnTo>
                    <a:pt x="335" y="195"/>
                  </a:lnTo>
                  <a:lnTo>
                    <a:pt x="370" y="175"/>
                  </a:lnTo>
                  <a:lnTo>
                    <a:pt x="402" y="151"/>
                  </a:lnTo>
                  <a:lnTo>
                    <a:pt x="436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4" y="52"/>
                  </a:lnTo>
                  <a:lnTo>
                    <a:pt x="533" y="27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547" y="2"/>
                  </a:lnTo>
                  <a:lnTo>
                    <a:pt x="547" y="6"/>
                  </a:lnTo>
                  <a:lnTo>
                    <a:pt x="549" y="14"/>
                  </a:lnTo>
                  <a:lnTo>
                    <a:pt x="552" y="25"/>
                  </a:lnTo>
                  <a:lnTo>
                    <a:pt x="552" y="37"/>
                  </a:lnTo>
                  <a:lnTo>
                    <a:pt x="552" y="52"/>
                  </a:lnTo>
                  <a:lnTo>
                    <a:pt x="552" y="64"/>
                  </a:lnTo>
                  <a:lnTo>
                    <a:pt x="552" y="82"/>
                  </a:lnTo>
                  <a:lnTo>
                    <a:pt x="549" y="96"/>
                  </a:lnTo>
                  <a:lnTo>
                    <a:pt x="547" y="111"/>
                  </a:lnTo>
                  <a:lnTo>
                    <a:pt x="547" y="111"/>
                  </a:lnTo>
                  <a:lnTo>
                    <a:pt x="542" y="126"/>
                  </a:lnTo>
                  <a:lnTo>
                    <a:pt x="535" y="143"/>
                  </a:lnTo>
                  <a:lnTo>
                    <a:pt x="528" y="159"/>
                  </a:lnTo>
                  <a:lnTo>
                    <a:pt x="522" y="177"/>
                  </a:lnTo>
                  <a:lnTo>
                    <a:pt x="514" y="193"/>
                  </a:lnTo>
                  <a:lnTo>
                    <a:pt x="503" y="210"/>
                  </a:lnTo>
                  <a:lnTo>
                    <a:pt x="493" y="227"/>
                  </a:lnTo>
                  <a:lnTo>
                    <a:pt x="482" y="242"/>
                  </a:lnTo>
                  <a:lnTo>
                    <a:pt x="468" y="255"/>
                  </a:lnTo>
                  <a:lnTo>
                    <a:pt x="453" y="267"/>
                  </a:lnTo>
                  <a:lnTo>
                    <a:pt x="453" y="267"/>
                  </a:lnTo>
                  <a:lnTo>
                    <a:pt x="434" y="280"/>
                  </a:lnTo>
                  <a:lnTo>
                    <a:pt x="411" y="295"/>
                  </a:lnTo>
                  <a:lnTo>
                    <a:pt x="381" y="311"/>
                  </a:lnTo>
                  <a:lnTo>
                    <a:pt x="351" y="329"/>
                  </a:lnTo>
                  <a:lnTo>
                    <a:pt x="319" y="345"/>
                  </a:lnTo>
                  <a:lnTo>
                    <a:pt x="286" y="362"/>
                  </a:lnTo>
                  <a:lnTo>
                    <a:pt x="255" y="379"/>
                  </a:lnTo>
                  <a:lnTo>
                    <a:pt x="225" y="396"/>
                  </a:lnTo>
                  <a:lnTo>
                    <a:pt x="202" y="410"/>
                  </a:lnTo>
                  <a:lnTo>
                    <a:pt x="181" y="421"/>
                  </a:lnTo>
                  <a:lnTo>
                    <a:pt x="181" y="421"/>
                  </a:lnTo>
                  <a:lnTo>
                    <a:pt x="164" y="431"/>
                  </a:lnTo>
                  <a:lnTo>
                    <a:pt x="147" y="442"/>
                  </a:lnTo>
                  <a:lnTo>
                    <a:pt x="130" y="452"/>
                  </a:lnTo>
                  <a:lnTo>
                    <a:pt x="116" y="463"/>
                  </a:lnTo>
                  <a:lnTo>
                    <a:pt x="98" y="472"/>
                  </a:lnTo>
                  <a:lnTo>
                    <a:pt x="84" y="482"/>
                  </a:lnTo>
                  <a:lnTo>
                    <a:pt x="71" y="491"/>
                  </a:lnTo>
                  <a:lnTo>
                    <a:pt x="63" y="499"/>
                  </a:lnTo>
                  <a:lnTo>
                    <a:pt x="54" y="505"/>
                  </a:lnTo>
                  <a:lnTo>
                    <a:pt x="48" y="509"/>
                  </a:lnTo>
                  <a:lnTo>
                    <a:pt x="0" y="52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33" name="Freeform 149"/>
            <p:cNvSpPr>
              <a:spLocks/>
            </p:cNvSpPr>
            <p:nvPr/>
          </p:nvSpPr>
          <p:spPr bwMode="auto">
            <a:xfrm>
              <a:off x="3347" y="2275"/>
              <a:ext cx="553" cy="524"/>
            </a:xfrm>
            <a:custGeom>
              <a:avLst/>
              <a:gdLst/>
              <a:ahLst/>
              <a:cxnLst>
                <a:cxn ang="0">
                  <a:pos x="15" y="499"/>
                </a:cxn>
                <a:cxn ang="0">
                  <a:pos x="54" y="442"/>
                </a:cxn>
                <a:cxn ang="0">
                  <a:pos x="107" y="379"/>
                </a:cxn>
                <a:cxn ang="0">
                  <a:pos x="168" y="316"/>
                </a:cxn>
                <a:cxn ang="0">
                  <a:pos x="234" y="260"/>
                </a:cxn>
                <a:cxn ang="0">
                  <a:pos x="268" y="237"/>
                </a:cxn>
                <a:cxn ang="0">
                  <a:pos x="335" y="195"/>
                </a:cxn>
                <a:cxn ang="0">
                  <a:pos x="402" y="151"/>
                </a:cxn>
                <a:cxn ang="0">
                  <a:pos x="464" y="103"/>
                </a:cxn>
                <a:cxn ang="0">
                  <a:pos x="514" y="52"/>
                </a:cxn>
                <a:cxn ang="0">
                  <a:pos x="547" y="0"/>
                </a:cxn>
                <a:cxn ang="0">
                  <a:pos x="547" y="2"/>
                </a:cxn>
                <a:cxn ang="0">
                  <a:pos x="549" y="14"/>
                </a:cxn>
                <a:cxn ang="0">
                  <a:pos x="552" y="37"/>
                </a:cxn>
                <a:cxn ang="0">
                  <a:pos x="552" y="64"/>
                </a:cxn>
                <a:cxn ang="0">
                  <a:pos x="549" y="96"/>
                </a:cxn>
                <a:cxn ang="0">
                  <a:pos x="547" y="111"/>
                </a:cxn>
                <a:cxn ang="0">
                  <a:pos x="535" y="143"/>
                </a:cxn>
                <a:cxn ang="0">
                  <a:pos x="522" y="177"/>
                </a:cxn>
                <a:cxn ang="0">
                  <a:pos x="503" y="210"/>
                </a:cxn>
                <a:cxn ang="0">
                  <a:pos x="482" y="242"/>
                </a:cxn>
                <a:cxn ang="0">
                  <a:pos x="453" y="267"/>
                </a:cxn>
                <a:cxn ang="0">
                  <a:pos x="434" y="280"/>
                </a:cxn>
                <a:cxn ang="0">
                  <a:pos x="381" y="311"/>
                </a:cxn>
                <a:cxn ang="0">
                  <a:pos x="319" y="345"/>
                </a:cxn>
                <a:cxn ang="0">
                  <a:pos x="255" y="379"/>
                </a:cxn>
                <a:cxn ang="0">
                  <a:pos x="202" y="410"/>
                </a:cxn>
                <a:cxn ang="0">
                  <a:pos x="181" y="421"/>
                </a:cxn>
                <a:cxn ang="0">
                  <a:pos x="147" y="442"/>
                </a:cxn>
                <a:cxn ang="0">
                  <a:pos x="116" y="463"/>
                </a:cxn>
                <a:cxn ang="0">
                  <a:pos x="84" y="482"/>
                </a:cxn>
                <a:cxn ang="0">
                  <a:pos x="63" y="499"/>
                </a:cxn>
                <a:cxn ang="0">
                  <a:pos x="48" y="509"/>
                </a:cxn>
              </a:cxnLst>
              <a:rect l="0" t="0" r="r" b="b"/>
              <a:pathLst>
                <a:path w="553" h="524">
                  <a:moveTo>
                    <a:pt x="0" y="523"/>
                  </a:moveTo>
                  <a:lnTo>
                    <a:pt x="15" y="499"/>
                  </a:lnTo>
                  <a:lnTo>
                    <a:pt x="34" y="472"/>
                  </a:lnTo>
                  <a:lnTo>
                    <a:pt x="54" y="442"/>
                  </a:lnTo>
                  <a:lnTo>
                    <a:pt x="80" y="410"/>
                  </a:lnTo>
                  <a:lnTo>
                    <a:pt x="107" y="379"/>
                  </a:lnTo>
                  <a:lnTo>
                    <a:pt x="137" y="345"/>
                  </a:lnTo>
                  <a:lnTo>
                    <a:pt x="168" y="316"/>
                  </a:lnTo>
                  <a:lnTo>
                    <a:pt x="200" y="286"/>
                  </a:lnTo>
                  <a:lnTo>
                    <a:pt x="234" y="260"/>
                  </a:lnTo>
                  <a:lnTo>
                    <a:pt x="268" y="237"/>
                  </a:lnTo>
                  <a:lnTo>
                    <a:pt x="268" y="237"/>
                  </a:lnTo>
                  <a:lnTo>
                    <a:pt x="301" y="216"/>
                  </a:lnTo>
                  <a:lnTo>
                    <a:pt x="335" y="195"/>
                  </a:lnTo>
                  <a:lnTo>
                    <a:pt x="370" y="175"/>
                  </a:lnTo>
                  <a:lnTo>
                    <a:pt x="402" y="151"/>
                  </a:lnTo>
                  <a:lnTo>
                    <a:pt x="436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4" y="52"/>
                  </a:lnTo>
                  <a:lnTo>
                    <a:pt x="533" y="27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547" y="2"/>
                  </a:lnTo>
                  <a:lnTo>
                    <a:pt x="547" y="6"/>
                  </a:lnTo>
                  <a:lnTo>
                    <a:pt x="549" y="14"/>
                  </a:lnTo>
                  <a:lnTo>
                    <a:pt x="552" y="25"/>
                  </a:lnTo>
                  <a:lnTo>
                    <a:pt x="552" y="37"/>
                  </a:lnTo>
                  <a:lnTo>
                    <a:pt x="552" y="52"/>
                  </a:lnTo>
                  <a:lnTo>
                    <a:pt x="552" y="64"/>
                  </a:lnTo>
                  <a:lnTo>
                    <a:pt x="552" y="82"/>
                  </a:lnTo>
                  <a:lnTo>
                    <a:pt x="549" y="96"/>
                  </a:lnTo>
                  <a:lnTo>
                    <a:pt x="547" y="111"/>
                  </a:lnTo>
                  <a:lnTo>
                    <a:pt x="547" y="111"/>
                  </a:lnTo>
                  <a:lnTo>
                    <a:pt x="542" y="126"/>
                  </a:lnTo>
                  <a:lnTo>
                    <a:pt x="535" y="143"/>
                  </a:lnTo>
                  <a:lnTo>
                    <a:pt x="528" y="159"/>
                  </a:lnTo>
                  <a:lnTo>
                    <a:pt x="522" y="177"/>
                  </a:lnTo>
                  <a:lnTo>
                    <a:pt x="514" y="193"/>
                  </a:lnTo>
                  <a:lnTo>
                    <a:pt x="503" y="210"/>
                  </a:lnTo>
                  <a:lnTo>
                    <a:pt x="493" y="227"/>
                  </a:lnTo>
                  <a:lnTo>
                    <a:pt x="482" y="242"/>
                  </a:lnTo>
                  <a:lnTo>
                    <a:pt x="468" y="255"/>
                  </a:lnTo>
                  <a:lnTo>
                    <a:pt x="453" y="267"/>
                  </a:lnTo>
                  <a:lnTo>
                    <a:pt x="453" y="267"/>
                  </a:lnTo>
                  <a:lnTo>
                    <a:pt x="434" y="280"/>
                  </a:lnTo>
                  <a:lnTo>
                    <a:pt x="411" y="295"/>
                  </a:lnTo>
                  <a:lnTo>
                    <a:pt x="381" y="311"/>
                  </a:lnTo>
                  <a:lnTo>
                    <a:pt x="351" y="329"/>
                  </a:lnTo>
                  <a:lnTo>
                    <a:pt x="319" y="345"/>
                  </a:lnTo>
                  <a:lnTo>
                    <a:pt x="286" y="362"/>
                  </a:lnTo>
                  <a:lnTo>
                    <a:pt x="255" y="379"/>
                  </a:lnTo>
                  <a:lnTo>
                    <a:pt x="225" y="396"/>
                  </a:lnTo>
                  <a:lnTo>
                    <a:pt x="202" y="410"/>
                  </a:lnTo>
                  <a:lnTo>
                    <a:pt x="181" y="421"/>
                  </a:lnTo>
                  <a:lnTo>
                    <a:pt x="181" y="421"/>
                  </a:lnTo>
                  <a:lnTo>
                    <a:pt x="164" y="431"/>
                  </a:lnTo>
                  <a:lnTo>
                    <a:pt x="147" y="442"/>
                  </a:lnTo>
                  <a:lnTo>
                    <a:pt x="130" y="452"/>
                  </a:lnTo>
                  <a:lnTo>
                    <a:pt x="116" y="463"/>
                  </a:lnTo>
                  <a:lnTo>
                    <a:pt x="98" y="472"/>
                  </a:lnTo>
                  <a:lnTo>
                    <a:pt x="84" y="482"/>
                  </a:lnTo>
                  <a:lnTo>
                    <a:pt x="71" y="491"/>
                  </a:lnTo>
                  <a:lnTo>
                    <a:pt x="63" y="499"/>
                  </a:lnTo>
                  <a:lnTo>
                    <a:pt x="54" y="505"/>
                  </a:lnTo>
                  <a:lnTo>
                    <a:pt x="48" y="50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34" name="Freeform 150"/>
            <p:cNvSpPr>
              <a:spLocks/>
            </p:cNvSpPr>
            <p:nvPr/>
          </p:nvSpPr>
          <p:spPr bwMode="auto">
            <a:xfrm>
              <a:off x="3281" y="2483"/>
              <a:ext cx="565" cy="366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16" y="349"/>
                </a:cxn>
                <a:cxn ang="0">
                  <a:pos x="39" y="330"/>
                </a:cxn>
                <a:cxn ang="0">
                  <a:pos x="64" y="310"/>
                </a:cxn>
                <a:cxn ang="0">
                  <a:pos x="92" y="286"/>
                </a:cxn>
                <a:cxn ang="0">
                  <a:pos x="122" y="266"/>
                </a:cxn>
                <a:cxn ang="0">
                  <a:pos x="151" y="242"/>
                </a:cxn>
                <a:cxn ang="0">
                  <a:pos x="183" y="220"/>
                </a:cxn>
                <a:cxn ang="0">
                  <a:pos x="212" y="202"/>
                </a:cxn>
                <a:cxn ang="0">
                  <a:pos x="237" y="187"/>
                </a:cxn>
                <a:cxn ang="0">
                  <a:pos x="262" y="174"/>
                </a:cxn>
                <a:cxn ang="0">
                  <a:pos x="262" y="174"/>
                </a:cxn>
                <a:cxn ang="0">
                  <a:pos x="288" y="164"/>
                </a:cxn>
                <a:cxn ang="0">
                  <a:pos x="319" y="151"/>
                </a:cxn>
                <a:cxn ang="0">
                  <a:pos x="349" y="137"/>
                </a:cxn>
                <a:cxn ang="0">
                  <a:pos x="383" y="120"/>
                </a:cxn>
                <a:cxn ang="0">
                  <a:pos x="416" y="103"/>
                </a:cxn>
                <a:cxn ang="0">
                  <a:pos x="450" y="84"/>
                </a:cxn>
                <a:cxn ang="0">
                  <a:pos x="484" y="63"/>
                </a:cxn>
                <a:cxn ang="0">
                  <a:pos x="513" y="45"/>
                </a:cxn>
                <a:cxn ang="0">
                  <a:pos x="538" y="21"/>
                </a:cxn>
                <a:cxn ang="0">
                  <a:pos x="561" y="0"/>
                </a:cxn>
                <a:cxn ang="0">
                  <a:pos x="561" y="0"/>
                </a:cxn>
                <a:cxn ang="0">
                  <a:pos x="561" y="4"/>
                </a:cxn>
                <a:cxn ang="0">
                  <a:pos x="561" y="10"/>
                </a:cxn>
                <a:cxn ang="0">
                  <a:pos x="564" y="21"/>
                </a:cxn>
                <a:cxn ang="0">
                  <a:pos x="564" y="38"/>
                </a:cxn>
                <a:cxn ang="0">
                  <a:pos x="564" y="54"/>
                </a:cxn>
                <a:cxn ang="0">
                  <a:pos x="564" y="72"/>
                </a:cxn>
                <a:cxn ang="0">
                  <a:pos x="561" y="91"/>
                </a:cxn>
                <a:cxn ang="0">
                  <a:pos x="558" y="109"/>
                </a:cxn>
                <a:cxn ang="0">
                  <a:pos x="551" y="126"/>
                </a:cxn>
                <a:cxn ang="0">
                  <a:pos x="543" y="141"/>
                </a:cxn>
                <a:cxn ang="0">
                  <a:pos x="543" y="141"/>
                </a:cxn>
                <a:cxn ang="0">
                  <a:pos x="531" y="156"/>
                </a:cxn>
                <a:cxn ang="0">
                  <a:pos x="515" y="171"/>
                </a:cxn>
                <a:cxn ang="0">
                  <a:pos x="501" y="187"/>
                </a:cxn>
                <a:cxn ang="0">
                  <a:pos x="482" y="204"/>
                </a:cxn>
                <a:cxn ang="0">
                  <a:pos x="462" y="220"/>
                </a:cxn>
                <a:cxn ang="0">
                  <a:pos x="441" y="236"/>
                </a:cxn>
                <a:cxn ang="0">
                  <a:pos x="421" y="250"/>
                </a:cxn>
                <a:cxn ang="0">
                  <a:pos x="400" y="261"/>
                </a:cxn>
                <a:cxn ang="0">
                  <a:pos x="379" y="271"/>
                </a:cxn>
                <a:cxn ang="0">
                  <a:pos x="359" y="280"/>
                </a:cxn>
                <a:cxn ang="0">
                  <a:pos x="359" y="280"/>
                </a:cxn>
                <a:cxn ang="0">
                  <a:pos x="338" y="286"/>
                </a:cxn>
                <a:cxn ang="0">
                  <a:pos x="310" y="293"/>
                </a:cxn>
                <a:cxn ang="0">
                  <a:pos x="278" y="301"/>
                </a:cxn>
                <a:cxn ang="0">
                  <a:pos x="241" y="307"/>
                </a:cxn>
                <a:cxn ang="0">
                  <a:pos x="208" y="317"/>
                </a:cxn>
                <a:cxn ang="0">
                  <a:pos x="170" y="326"/>
                </a:cxn>
                <a:cxn ang="0">
                  <a:pos x="136" y="335"/>
                </a:cxn>
                <a:cxn ang="0">
                  <a:pos x="105" y="345"/>
                </a:cxn>
                <a:cxn ang="0">
                  <a:pos x="80" y="356"/>
                </a:cxn>
                <a:cxn ang="0">
                  <a:pos x="59" y="365"/>
                </a:cxn>
                <a:cxn ang="0">
                  <a:pos x="0" y="365"/>
                </a:cxn>
              </a:cxnLst>
              <a:rect l="0" t="0" r="r" b="b"/>
              <a:pathLst>
                <a:path w="565" h="366">
                  <a:moveTo>
                    <a:pt x="0" y="365"/>
                  </a:moveTo>
                  <a:lnTo>
                    <a:pt x="16" y="349"/>
                  </a:lnTo>
                  <a:lnTo>
                    <a:pt x="39" y="330"/>
                  </a:lnTo>
                  <a:lnTo>
                    <a:pt x="64" y="310"/>
                  </a:lnTo>
                  <a:lnTo>
                    <a:pt x="92" y="286"/>
                  </a:lnTo>
                  <a:lnTo>
                    <a:pt x="122" y="266"/>
                  </a:lnTo>
                  <a:lnTo>
                    <a:pt x="151" y="242"/>
                  </a:lnTo>
                  <a:lnTo>
                    <a:pt x="183" y="220"/>
                  </a:lnTo>
                  <a:lnTo>
                    <a:pt x="212" y="202"/>
                  </a:lnTo>
                  <a:lnTo>
                    <a:pt x="237" y="187"/>
                  </a:lnTo>
                  <a:lnTo>
                    <a:pt x="262" y="174"/>
                  </a:lnTo>
                  <a:lnTo>
                    <a:pt x="262" y="174"/>
                  </a:lnTo>
                  <a:lnTo>
                    <a:pt x="288" y="164"/>
                  </a:lnTo>
                  <a:lnTo>
                    <a:pt x="319" y="151"/>
                  </a:lnTo>
                  <a:lnTo>
                    <a:pt x="349" y="137"/>
                  </a:lnTo>
                  <a:lnTo>
                    <a:pt x="383" y="120"/>
                  </a:lnTo>
                  <a:lnTo>
                    <a:pt x="416" y="103"/>
                  </a:lnTo>
                  <a:lnTo>
                    <a:pt x="450" y="84"/>
                  </a:lnTo>
                  <a:lnTo>
                    <a:pt x="484" y="63"/>
                  </a:lnTo>
                  <a:lnTo>
                    <a:pt x="513" y="45"/>
                  </a:lnTo>
                  <a:lnTo>
                    <a:pt x="538" y="21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61" y="4"/>
                  </a:lnTo>
                  <a:lnTo>
                    <a:pt x="561" y="10"/>
                  </a:lnTo>
                  <a:lnTo>
                    <a:pt x="564" y="21"/>
                  </a:lnTo>
                  <a:lnTo>
                    <a:pt x="564" y="38"/>
                  </a:lnTo>
                  <a:lnTo>
                    <a:pt x="564" y="54"/>
                  </a:lnTo>
                  <a:lnTo>
                    <a:pt x="564" y="72"/>
                  </a:lnTo>
                  <a:lnTo>
                    <a:pt x="561" y="91"/>
                  </a:lnTo>
                  <a:lnTo>
                    <a:pt x="558" y="109"/>
                  </a:lnTo>
                  <a:lnTo>
                    <a:pt x="551" y="126"/>
                  </a:lnTo>
                  <a:lnTo>
                    <a:pt x="543" y="141"/>
                  </a:lnTo>
                  <a:lnTo>
                    <a:pt x="543" y="141"/>
                  </a:lnTo>
                  <a:lnTo>
                    <a:pt x="531" y="156"/>
                  </a:lnTo>
                  <a:lnTo>
                    <a:pt x="515" y="171"/>
                  </a:lnTo>
                  <a:lnTo>
                    <a:pt x="501" y="187"/>
                  </a:lnTo>
                  <a:lnTo>
                    <a:pt x="482" y="204"/>
                  </a:lnTo>
                  <a:lnTo>
                    <a:pt x="462" y="220"/>
                  </a:lnTo>
                  <a:lnTo>
                    <a:pt x="441" y="236"/>
                  </a:lnTo>
                  <a:lnTo>
                    <a:pt x="421" y="250"/>
                  </a:lnTo>
                  <a:lnTo>
                    <a:pt x="400" y="261"/>
                  </a:lnTo>
                  <a:lnTo>
                    <a:pt x="379" y="271"/>
                  </a:lnTo>
                  <a:lnTo>
                    <a:pt x="359" y="280"/>
                  </a:lnTo>
                  <a:lnTo>
                    <a:pt x="359" y="280"/>
                  </a:lnTo>
                  <a:lnTo>
                    <a:pt x="338" y="286"/>
                  </a:lnTo>
                  <a:lnTo>
                    <a:pt x="310" y="293"/>
                  </a:lnTo>
                  <a:lnTo>
                    <a:pt x="278" y="301"/>
                  </a:lnTo>
                  <a:lnTo>
                    <a:pt x="241" y="307"/>
                  </a:lnTo>
                  <a:lnTo>
                    <a:pt x="208" y="317"/>
                  </a:lnTo>
                  <a:lnTo>
                    <a:pt x="170" y="326"/>
                  </a:lnTo>
                  <a:lnTo>
                    <a:pt x="136" y="335"/>
                  </a:lnTo>
                  <a:lnTo>
                    <a:pt x="105" y="345"/>
                  </a:lnTo>
                  <a:lnTo>
                    <a:pt x="80" y="356"/>
                  </a:lnTo>
                  <a:lnTo>
                    <a:pt x="59" y="365"/>
                  </a:lnTo>
                  <a:lnTo>
                    <a:pt x="0" y="365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35" name="Freeform 151"/>
            <p:cNvSpPr>
              <a:spLocks/>
            </p:cNvSpPr>
            <p:nvPr/>
          </p:nvSpPr>
          <p:spPr bwMode="auto">
            <a:xfrm>
              <a:off x="3281" y="2483"/>
              <a:ext cx="565" cy="366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16" y="349"/>
                </a:cxn>
                <a:cxn ang="0">
                  <a:pos x="39" y="330"/>
                </a:cxn>
                <a:cxn ang="0">
                  <a:pos x="64" y="310"/>
                </a:cxn>
                <a:cxn ang="0">
                  <a:pos x="92" y="286"/>
                </a:cxn>
                <a:cxn ang="0">
                  <a:pos x="122" y="266"/>
                </a:cxn>
                <a:cxn ang="0">
                  <a:pos x="151" y="242"/>
                </a:cxn>
                <a:cxn ang="0">
                  <a:pos x="183" y="220"/>
                </a:cxn>
                <a:cxn ang="0">
                  <a:pos x="212" y="202"/>
                </a:cxn>
                <a:cxn ang="0">
                  <a:pos x="237" y="187"/>
                </a:cxn>
                <a:cxn ang="0">
                  <a:pos x="262" y="174"/>
                </a:cxn>
                <a:cxn ang="0">
                  <a:pos x="262" y="174"/>
                </a:cxn>
                <a:cxn ang="0">
                  <a:pos x="288" y="164"/>
                </a:cxn>
                <a:cxn ang="0">
                  <a:pos x="319" y="151"/>
                </a:cxn>
                <a:cxn ang="0">
                  <a:pos x="349" y="137"/>
                </a:cxn>
                <a:cxn ang="0">
                  <a:pos x="383" y="120"/>
                </a:cxn>
                <a:cxn ang="0">
                  <a:pos x="416" y="103"/>
                </a:cxn>
                <a:cxn ang="0">
                  <a:pos x="450" y="84"/>
                </a:cxn>
                <a:cxn ang="0">
                  <a:pos x="484" y="63"/>
                </a:cxn>
                <a:cxn ang="0">
                  <a:pos x="513" y="45"/>
                </a:cxn>
                <a:cxn ang="0">
                  <a:pos x="538" y="21"/>
                </a:cxn>
                <a:cxn ang="0">
                  <a:pos x="561" y="0"/>
                </a:cxn>
                <a:cxn ang="0">
                  <a:pos x="561" y="0"/>
                </a:cxn>
                <a:cxn ang="0">
                  <a:pos x="561" y="4"/>
                </a:cxn>
                <a:cxn ang="0">
                  <a:pos x="561" y="10"/>
                </a:cxn>
                <a:cxn ang="0">
                  <a:pos x="564" y="21"/>
                </a:cxn>
                <a:cxn ang="0">
                  <a:pos x="564" y="38"/>
                </a:cxn>
                <a:cxn ang="0">
                  <a:pos x="564" y="54"/>
                </a:cxn>
                <a:cxn ang="0">
                  <a:pos x="564" y="72"/>
                </a:cxn>
                <a:cxn ang="0">
                  <a:pos x="561" y="91"/>
                </a:cxn>
                <a:cxn ang="0">
                  <a:pos x="558" y="109"/>
                </a:cxn>
                <a:cxn ang="0">
                  <a:pos x="551" y="126"/>
                </a:cxn>
                <a:cxn ang="0">
                  <a:pos x="543" y="141"/>
                </a:cxn>
                <a:cxn ang="0">
                  <a:pos x="543" y="141"/>
                </a:cxn>
                <a:cxn ang="0">
                  <a:pos x="531" y="156"/>
                </a:cxn>
                <a:cxn ang="0">
                  <a:pos x="515" y="171"/>
                </a:cxn>
                <a:cxn ang="0">
                  <a:pos x="501" y="187"/>
                </a:cxn>
                <a:cxn ang="0">
                  <a:pos x="482" y="204"/>
                </a:cxn>
                <a:cxn ang="0">
                  <a:pos x="462" y="220"/>
                </a:cxn>
                <a:cxn ang="0">
                  <a:pos x="441" y="236"/>
                </a:cxn>
                <a:cxn ang="0">
                  <a:pos x="421" y="250"/>
                </a:cxn>
                <a:cxn ang="0">
                  <a:pos x="400" y="261"/>
                </a:cxn>
                <a:cxn ang="0">
                  <a:pos x="379" y="271"/>
                </a:cxn>
                <a:cxn ang="0">
                  <a:pos x="359" y="280"/>
                </a:cxn>
                <a:cxn ang="0">
                  <a:pos x="359" y="280"/>
                </a:cxn>
                <a:cxn ang="0">
                  <a:pos x="338" y="286"/>
                </a:cxn>
                <a:cxn ang="0">
                  <a:pos x="310" y="293"/>
                </a:cxn>
                <a:cxn ang="0">
                  <a:pos x="278" y="301"/>
                </a:cxn>
                <a:cxn ang="0">
                  <a:pos x="241" y="307"/>
                </a:cxn>
                <a:cxn ang="0">
                  <a:pos x="208" y="317"/>
                </a:cxn>
                <a:cxn ang="0">
                  <a:pos x="170" y="326"/>
                </a:cxn>
                <a:cxn ang="0">
                  <a:pos x="136" y="335"/>
                </a:cxn>
                <a:cxn ang="0">
                  <a:pos x="105" y="345"/>
                </a:cxn>
                <a:cxn ang="0">
                  <a:pos x="80" y="356"/>
                </a:cxn>
                <a:cxn ang="0">
                  <a:pos x="59" y="365"/>
                </a:cxn>
              </a:cxnLst>
              <a:rect l="0" t="0" r="r" b="b"/>
              <a:pathLst>
                <a:path w="565" h="366">
                  <a:moveTo>
                    <a:pt x="0" y="365"/>
                  </a:moveTo>
                  <a:lnTo>
                    <a:pt x="16" y="349"/>
                  </a:lnTo>
                  <a:lnTo>
                    <a:pt x="39" y="330"/>
                  </a:lnTo>
                  <a:lnTo>
                    <a:pt x="64" y="310"/>
                  </a:lnTo>
                  <a:lnTo>
                    <a:pt x="92" y="286"/>
                  </a:lnTo>
                  <a:lnTo>
                    <a:pt x="122" y="266"/>
                  </a:lnTo>
                  <a:lnTo>
                    <a:pt x="151" y="242"/>
                  </a:lnTo>
                  <a:lnTo>
                    <a:pt x="183" y="220"/>
                  </a:lnTo>
                  <a:lnTo>
                    <a:pt x="212" y="202"/>
                  </a:lnTo>
                  <a:lnTo>
                    <a:pt x="237" y="187"/>
                  </a:lnTo>
                  <a:lnTo>
                    <a:pt x="262" y="174"/>
                  </a:lnTo>
                  <a:lnTo>
                    <a:pt x="262" y="174"/>
                  </a:lnTo>
                  <a:lnTo>
                    <a:pt x="288" y="164"/>
                  </a:lnTo>
                  <a:lnTo>
                    <a:pt x="319" y="151"/>
                  </a:lnTo>
                  <a:lnTo>
                    <a:pt x="349" y="137"/>
                  </a:lnTo>
                  <a:lnTo>
                    <a:pt x="383" y="120"/>
                  </a:lnTo>
                  <a:lnTo>
                    <a:pt x="416" y="103"/>
                  </a:lnTo>
                  <a:lnTo>
                    <a:pt x="450" y="84"/>
                  </a:lnTo>
                  <a:lnTo>
                    <a:pt x="484" y="63"/>
                  </a:lnTo>
                  <a:lnTo>
                    <a:pt x="513" y="45"/>
                  </a:lnTo>
                  <a:lnTo>
                    <a:pt x="538" y="21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61" y="4"/>
                  </a:lnTo>
                  <a:lnTo>
                    <a:pt x="561" y="10"/>
                  </a:lnTo>
                  <a:lnTo>
                    <a:pt x="564" y="21"/>
                  </a:lnTo>
                  <a:lnTo>
                    <a:pt x="564" y="38"/>
                  </a:lnTo>
                  <a:lnTo>
                    <a:pt x="564" y="54"/>
                  </a:lnTo>
                  <a:lnTo>
                    <a:pt x="564" y="72"/>
                  </a:lnTo>
                  <a:lnTo>
                    <a:pt x="561" y="91"/>
                  </a:lnTo>
                  <a:lnTo>
                    <a:pt x="558" y="109"/>
                  </a:lnTo>
                  <a:lnTo>
                    <a:pt x="551" y="126"/>
                  </a:lnTo>
                  <a:lnTo>
                    <a:pt x="543" y="141"/>
                  </a:lnTo>
                  <a:lnTo>
                    <a:pt x="543" y="141"/>
                  </a:lnTo>
                  <a:lnTo>
                    <a:pt x="531" y="156"/>
                  </a:lnTo>
                  <a:lnTo>
                    <a:pt x="515" y="171"/>
                  </a:lnTo>
                  <a:lnTo>
                    <a:pt x="501" y="187"/>
                  </a:lnTo>
                  <a:lnTo>
                    <a:pt x="482" y="204"/>
                  </a:lnTo>
                  <a:lnTo>
                    <a:pt x="462" y="220"/>
                  </a:lnTo>
                  <a:lnTo>
                    <a:pt x="441" y="236"/>
                  </a:lnTo>
                  <a:lnTo>
                    <a:pt x="421" y="250"/>
                  </a:lnTo>
                  <a:lnTo>
                    <a:pt x="400" y="261"/>
                  </a:lnTo>
                  <a:lnTo>
                    <a:pt x="379" y="271"/>
                  </a:lnTo>
                  <a:lnTo>
                    <a:pt x="359" y="280"/>
                  </a:lnTo>
                  <a:lnTo>
                    <a:pt x="359" y="280"/>
                  </a:lnTo>
                  <a:lnTo>
                    <a:pt x="338" y="286"/>
                  </a:lnTo>
                  <a:lnTo>
                    <a:pt x="310" y="293"/>
                  </a:lnTo>
                  <a:lnTo>
                    <a:pt x="278" y="301"/>
                  </a:lnTo>
                  <a:lnTo>
                    <a:pt x="241" y="307"/>
                  </a:lnTo>
                  <a:lnTo>
                    <a:pt x="208" y="317"/>
                  </a:lnTo>
                  <a:lnTo>
                    <a:pt x="170" y="326"/>
                  </a:lnTo>
                  <a:lnTo>
                    <a:pt x="136" y="335"/>
                  </a:lnTo>
                  <a:lnTo>
                    <a:pt x="105" y="345"/>
                  </a:lnTo>
                  <a:lnTo>
                    <a:pt x="80" y="356"/>
                  </a:lnTo>
                  <a:lnTo>
                    <a:pt x="59" y="365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36" name="Freeform 152"/>
            <p:cNvSpPr>
              <a:spLocks/>
            </p:cNvSpPr>
            <p:nvPr/>
          </p:nvSpPr>
          <p:spPr bwMode="auto">
            <a:xfrm>
              <a:off x="3275" y="2479"/>
              <a:ext cx="567" cy="365"/>
            </a:xfrm>
            <a:custGeom>
              <a:avLst/>
              <a:gdLst/>
              <a:ahLst/>
              <a:cxnLst>
                <a:cxn ang="0">
                  <a:pos x="0" y="364"/>
                </a:cxn>
                <a:cxn ang="0">
                  <a:pos x="18" y="347"/>
                </a:cxn>
                <a:cxn ang="0">
                  <a:pos x="39" y="327"/>
                </a:cxn>
                <a:cxn ang="0">
                  <a:pos x="64" y="306"/>
                </a:cxn>
                <a:cxn ang="0">
                  <a:pos x="92" y="285"/>
                </a:cxn>
                <a:cxn ang="0">
                  <a:pos x="122" y="262"/>
                </a:cxn>
                <a:cxn ang="0">
                  <a:pos x="151" y="241"/>
                </a:cxn>
                <a:cxn ang="0">
                  <a:pos x="183" y="221"/>
                </a:cxn>
                <a:cxn ang="0">
                  <a:pos x="213" y="201"/>
                </a:cxn>
                <a:cxn ang="0">
                  <a:pos x="240" y="184"/>
                </a:cxn>
                <a:cxn ang="0">
                  <a:pos x="264" y="172"/>
                </a:cxn>
                <a:cxn ang="0">
                  <a:pos x="264" y="172"/>
                </a:cxn>
                <a:cxn ang="0">
                  <a:pos x="290" y="161"/>
                </a:cxn>
                <a:cxn ang="0">
                  <a:pos x="318" y="149"/>
                </a:cxn>
                <a:cxn ang="0">
                  <a:pos x="352" y="134"/>
                </a:cxn>
                <a:cxn ang="0">
                  <a:pos x="386" y="119"/>
                </a:cxn>
                <a:cxn ang="0">
                  <a:pos x="419" y="101"/>
                </a:cxn>
                <a:cxn ang="0">
                  <a:pos x="453" y="81"/>
                </a:cxn>
                <a:cxn ang="0">
                  <a:pos x="485" y="62"/>
                </a:cxn>
                <a:cxn ang="0">
                  <a:pos x="515" y="41"/>
                </a:cxn>
                <a:cxn ang="0">
                  <a:pos x="541" y="20"/>
                </a:cxn>
                <a:cxn ang="0">
                  <a:pos x="563" y="0"/>
                </a:cxn>
                <a:cxn ang="0">
                  <a:pos x="563" y="0"/>
                </a:cxn>
                <a:cxn ang="0">
                  <a:pos x="563" y="2"/>
                </a:cxn>
                <a:cxn ang="0">
                  <a:pos x="563" y="9"/>
                </a:cxn>
                <a:cxn ang="0">
                  <a:pos x="566" y="20"/>
                </a:cxn>
                <a:cxn ang="0">
                  <a:pos x="566" y="35"/>
                </a:cxn>
                <a:cxn ang="0">
                  <a:pos x="566" y="52"/>
                </a:cxn>
                <a:cxn ang="0">
                  <a:pos x="566" y="71"/>
                </a:cxn>
                <a:cxn ang="0">
                  <a:pos x="563" y="90"/>
                </a:cxn>
                <a:cxn ang="0">
                  <a:pos x="559" y="108"/>
                </a:cxn>
                <a:cxn ang="0">
                  <a:pos x="552" y="126"/>
                </a:cxn>
                <a:cxn ang="0">
                  <a:pos x="543" y="140"/>
                </a:cxn>
                <a:cxn ang="0">
                  <a:pos x="543" y="140"/>
                </a:cxn>
                <a:cxn ang="0">
                  <a:pos x="534" y="155"/>
                </a:cxn>
                <a:cxn ang="0">
                  <a:pos x="518" y="170"/>
                </a:cxn>
                <a:cxn ang="0">
                  <a:pos x="502" y="184"/>
                </a:cxn>
                <a:cxn ang="0">
                  <a:pos x="483" y="203"/>
                </a:cxn>
                <a:cxn ang="0">
                  <a:pos x="464" y="218"/>
                </a:cxn>
                <a:cxn ang="0">
                  <a:pos x="442" y="233"/>
                </a:cxn>
                <a:cxn ang="0">
                  <a:pos x="421" y="248"/>
                </a:cxn>
                <a:cxn ang="0">
                  <a:pos x="400" y="260"/>
                </a:cxn>
                <a:cxn ang="0">
                  <a:pos x="382" y="271"/>
                </a:cxn>
                <a:cxn ang="0">
                  <a:pos x="363" y="277"/>
                </a:cxn>
                <a:cxn ang="0">
                  <a:pos x="363" y="277"/>
                </a:cxn>
                <a:cxn ang="0">
                  <a:pos x="340" y="283"/>
                </a:cxn>
                <a:cxn ang="0">
                  <a:pos x="310" y="290"/>
                </a:cxn>
                <a:cxn ang="0">
                  <a:pos x="278" y="299"/>
                </a:cxn>
                <a:cxn ang="0">
                  <a:pos x="244" y="306"/>
                </a:cxn>
                <a:cxn ang="0">
                  <a:pos x="209" y="315"/>
                </a:cxn>
                <a:cxn ang="0">
                  <a:pos x="172" y="323"/>
                </a:cxn>
                <a:cxn ang="0">
                  <a:pos x="137" y="334"/>
                </a:cxn>
                <a:cxn ang="0">
                  <a:pos x="105" y="343"/>
                </a:cxn>
                <a:cxn ang="0">
                  <a:pos x="80" y="353"/>
                </a:cxn>
                <a:cxn ang="0">
                  <a:pos x="59" y="364"/>
                </a:cxn>
                <a:cxn ang="0">
                  <a:pos x="0" y="364"/>
                </a:cxn>
              </a:cxnLst>
              <a:rect l="0" t="0" r="r" b="b"/>
              <a:pathLst>
                <a:path w="567" h="365">
                  <a:moveTo>
                    <a:pt x="0" y="364"/>
                  </a:moveTo>
                  <a:lnTo>
                    <a:pt x="18" y="347"/>
                  </a:lnTo>
                  <a:lnTo>
                    <a:pt x="39" y="327"/>
                  </a:lnTo>
                  <a:lnTo>
                    <a:pt x="64" y="306"/>
                  </a:lnTo>
                  <a:lnTo>
                    <a:pt x="92" y="285"/>
                  </a:lnTo>
                  <a:lnTo>
                    <a:pt x="122" y="262"/>
                  </a:lnTo>
                  <a:lnTo>
                    <a:pt x="151" y="241"/>
                  </a:lnTo>
                  <a:lnTo>
                    <a:pt x="183" y="221"/>
                  </a:lnTo>
                  <a:lnTo>
                    <a:pt x="213" y="201"/>
                  </a:lnTo>
                  <a:lnTo>
                    <a:pt x="240" y="184"/>
                  </a:lnTo>
                  <a:lnTo>
                    <a:pt x="264" y="172"/>
                  </a:lnTo>
                  <a:lnTo>
                    <a:pt x="264" y="172"/>
                  </a:lnTo>
                  <a:lnTo>
                    <a:pt x="290" y="161"/>
                  </a:lnTo>
                  <a:lnTo>
                    <a:pt x="318" y="149"/>
                  </a:lnTo>
                  <a:lnTo>
                    <a:pt x="352" y="134"/>
                  </a:lnTo>
                  <a:lnTo>
                    <a:pt x="386" y="119"/>
                  </a:lnTo>
                  <a:lnTo>
                    <a:pt x="419" y="101"/>
                  </a:lnTo>
                  <a:lnTo>
                    <a:pt x="453" y="81"/>
                  </a:lnTo>
                  <a:lnTo>
                    <a:pt x="485" y="62"/>
                  </a:lnTo>
                  <a:lnTo>
                    <a:pt x="515" y="41"/>
                  </a:lnTo>
                  <a:lnTo>
                    <a:pt x="541" y="2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3" y="2"/>
                  </a:lnTo>
                  <a:lnTo>
                    <a:pt x="563" y="9"/>
                  </a:lnTo>
                  <a:lnTo>
                    <a:pt x="566" y="20"/>
                  </a:lnTo>
                  <a:lnTo>
                    <a:pt x="566" y="35"/>
                  </a:lnTo>
                  <a:lnTo>
                    <a:pt x="566" y="52"/>
                  </a:lnTo>
                  <a:lnTo>
                    <a:pt x="566" y="71"/>
                  </a:lnTo>
                  <a:lnTo>
                    <a:pt x="563" y="90"/>
                  </a:lnTo>
                  <a:lnTo>
                    <a:pt x="559" y="108"/>
                  </a:lnTo>
                  <a:lnTo>
                    <a:pt x="552" y="126"/>
                  </a:lnTo>
                  <a:lnTo>
                    <a:pt x="543" y="140"/>
                  </a:lnTo>
                  <a:lnTo>
                    <a:pt x="543" y="140"/>
                  </a:lnTo>
                  <a:lnTo>
                    <a:pt x="534" y="155"/>
                  </a:lnTo>
                  <a:lnTo>
                    <a:pt x="518" y="170"/>
                  </a:lnTo>
                  <a:lnTo>
                    <a:pt x="502" y="184"/>
                  </a:lnTo>
                  <a:lnTo>
                    <a:pt x="483" y="203"/>
                  </a:lnTo>
                  <a:lnTo>
                    <a:pt x="464" y="218"/>
                  </a:lnTo>
                  <a:lnTo>
                    <a:pt x="442" y="233"/>
                  </a:lnTo>
                  <a:lnTo>
                    <a:pt x="421" y="248"/>
                  </a:lnTo>
                  <a:lnTo>
                    <a:pt x="400" y="260"/>
                  </a:lnTo>
                  <a:lnTo>
                    <a:pt x="382" y="271"/>
                  </a:lnTo>
                  <a:lnTo>
                    <a:pt x="363" y="277"/>
                  </a:lnTo>
                  <a:lnTo>
                    <a:pt x="363" y="277"/>
                  </a:lnTo>
                  <a:lnTo>
                    <a:pt x="340" y="283"/>
                  </a:lnTo>
                  <a:lnTo>
                    <a:pt x="310" y="290"/>
                  </a:lnTo>
                  <a:lnTo>
                    <a:pt x="278" y="299"/>
                  </a:lnTo>
                  <a:lnTo>
                    <a:pt x="244" y="306"/>
                  </a:lnTo>
                  <a:lnTo>
                    <a:pt x="209" y="315"/>
                  </a:lnTo>
                  <a:lnTo>
                    <a:pt x="172" y="323"/>
                  </a:lnTo>
                  <a:lnTo>
                    <a:pt x="137" y="334"/>
                  </a:lnTo>
                  <a:lnTo>
                    <a:pt x="105" y="343"/>
                  </a:lnTo>
                  <a:lnTo>
                    <a:pt x="80" y="353"/>
                  </a:lnTo>
                  <a:lnTo>
                    <a:pt x="59" y="364"/>
                  </a:lnTo>
                  <a:lnTo>
                    <a:pt x="0" y="36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37" name="Freeform 153"/>
            <p:cNvSpPr>
              <a:spLocks/>
            </p:cNvSpPr>
            <p:nvPr/>
          </p:nvSpPr>
          <p:spPr bwMode="auto">
            <a:xfrm>
              <a:off x="3275" y="2479"/>
              <a:ext cx="567" cy="365"/>
            </a:xfrm>
            <a:custGeom>
              <a:avLst/>
              <a:gdLst/>
              <a:ahLst/>
              <a:cxnLst>
                <a:cxn ang="0">
                  <a:pos x="0" y="364"/>
                </a:cxn>
                <a:cxn ang="0">
                  <a:pos x="18" y="347"/>
                </a:cxn>
                <a:cxn ang="0">
                  <a:pos x="39" y="327"/>
                </a:cxn>
                <a:cxn ang="0">
                  <a:pos x="64" y="306"/>
                </a:cxn>
                <a:cxn ang="0">
                  <a:pos x="92" y="285"/>
                </a:cxn>
                <a:cxn ang="0">
                  <a:pos x="122" y="262"/>
                </a:cxn>
                <a:cxn ang="0">
                  <a:pos x="151" y="241"/>
                </a:cxn>
                <a:cxn ang="0">
                  <a:pos x="183" y="221"/>
                </a:cxn>
                <a:cxn ang="0">
                  <a:pos x="213" y="201"/>
                </a:cxn>
                <a:cxn ang="0">
                  <a:pos x="240" y="184"/>
                </a:cxn>
                <a:cxn ang="0">
                  <a:pos x="264" y="172"/>
                </a:cxn>
                <a:cxn ang="0">
                  <a:pos x="264" y="172"/>
                </a:cxn>
                <a:cxn ang="0">
                  <a:pos x="290" y="161"/>
                </a:cxn>
                <a:cxn ang="0">
                  <a:pos x="318" y="149"/>
                </a:cxn>
                <a:cxn ang="0">
                  <a:pos x="352" y="134"/>
                </a:cxn>
                <a:cxn ang="0">
                  <a:pos x="386" y="119"/>
                </a:cxn>
                <a:cxn ang="0">
                  <a:pos x="419" y="101"/>
                </a:cxn>
                <a:cxn ang="0">
                  <a:pos x="453" y="81"/>
                </a:cxn>
                <a:cxn ang="0">
                  <a:pos x="485" y="62"/>
                </a:cxn>
                <a:cxn ang="0">
                  <a:pos x="515" y="41"/>
                </a:cxn>
                <a:cxn ang="0">
                  <a:pos x="541" y="20"/>
                </a:cxn>
                <a:cxn ang="0">
                  <a:pos x="563" y="0"/>
                </a:cxn>
                <a:cxn ang="0">
                  <a:pos x="563" y="0"/>
                </a:cxn>
                <a:cxn ang="0">
                  <a:pos x="563" y="2"/>
                </a:cxn>
                <a:cxn ang="0">
                  <a:pos x="563" y="9"/>
                </a:cxn>
                <a:cxn ang="0">
                  <a:pos x="566" y="20"/>
                </a:cxn>
                <a:cxn ang="0">
                  <a:pos x="566" y="35"/>
                </a:cxn>
                <a:cxn ang="0">
                  <a:pos x="566" y="52"/>
                </a:cxn>
                <a:cxn ang="0">
                  <a:pos x="566" y="71"/>
                </a:cxn>
                <a:cxn ang="0">
                  <a:pos x="563" y="90"/>
                </a:cxn>
                <a:cxn ang="0">
                  <a:pos x="559" y="108"/>
                </a:cxn>
                <a:cxn ang="0">
                  <a:pos x="552" y="126"/>
                </a:cxn>
                <a:cxn ang="0">
                  <a:pos x="543" y="140"/>
                </a:cxn>
                <a:cxn ang="0">
                  <a:pos x="543" y="140"/>
                </a:cxn>
                <a:cxn ang="0">
                  <a:pos x="534" y="155"/>
                </a:cxn>
                <a:cxn ang="0">
                  <a:pos x="518" y="170"/>
                </a:cxn>
                <a:cxn ang="0">
                  <a:pos x="502" y="184"/>
                </a:cxn>
                <a:cxn ang="0">
                  <a:pos x="483" y="203"/>
                </a:cxn>
                <a:cxn ang="0">
                  <a:pos x="464" y="218"/>
                </a:cxn>
                <a:cxn ang="0">
                  <a:pos x="442" y="233"/>
                </a:cxn>
                <a:cxn ang="0">
                  <a:pos x="421" y="248"/>
                </a:cxn>
                <a:cxn ang="0">
                  <a:pos x="400" y="260"/>
                </a:cxn>
                <a:cxn ang="0">
                  <a:pos x="382" y="271"/>
                </a:cxn>
                <a:cxn ang="0">
                  <a:pos x="363" y="277"/>
                </a:cxn>
                <a:cxn ang="0">
                  <a:pos x="363" y="277"/>
                </a:cxn>
                <a:cxn ang="0">
                  <a:pos x="340" y="283"/>
                </a:cxn>
                <a:cxn ang="0">
                  <a:pos x="310" y="290"/>
                </a:cxn>
                <a:cxn ang="0">
                  <a:pos x="278" y="299"/>
                </a:cxn>
                <a:cxn ang="0">
                  <a:pos x="244" y="306"/>
                </a:cxn>
                <a:cxn ang="0">
                  <a:pos x="209" y="315"/>
                </a:cxn>
                <a:cxn ang="0">
                  <a:pos x="172" y="323"/>
                </a:cxn>
                <a:cxn ang="0">
                  <a:pos x="137" y="334"/>
                </a:cxn>
                <a:cxn ang="0">
                  <a:pos x="105" y="343"/>
                </a:cxn>
                <a:cxn ang="0">
                  <a:pos x="80" y="353"/>
                </a:cxn>
                <a:cxn ang="0">
                  <a:pos x="59" y="364"/>
                </a:cxn>
              </a:cxnLst>
              <a:rect l="0" t="0" r="r" b="b"/>
              <a:pathLst>
                <a:path w="567" h="365">
                  <a:moveTo>
                    <a:pt x="0" y="364"/>
                  </a:moveTo>
                  <a:lnTo>
                    <a:pt x="18" y="347"/>
                  </a:lnTo>
                  <a:lnTo>
                    <a:pt x="39" y="327"/>
                  </a:lnTo>
                  <a:lnTo>
                    <a:pt x="64" y="306"/>
                  </a:lnTo>
                  <a:lnTo>
                    <a:pt x="92" y="285"/>
                  </a:lnTo>
                  <a:lnTo>
                    <a:pt x="122" y="262"/>
                  </a:lnTo>
                  <a:lnTo>
                    <a:pt x="151" y="241"/>
                  </a:lnTo>
                  <a:lnTo>
                    <a:pt x="183" y="221"/>
                  </a:lnTo>
                  <a:lnTo>
                    <a:pt x="213" y="201"/>
                  </a:lnTo>
                  <a:lnTo>
                    <a:pt x="240" y="184"/>
                  </a:lnTo>
                  <a:lnTo>
                    <a:pt x="264" y="172"/>
                  </a:lnTo>
                  <a:lnTo>
                    <a:pt x="264" y="172"/>
                  </a:lnTo>
                  <a:lnTo>
                    <a:pt x="290" y="161"/>
                  </a:lnTo>
                  <a:lnTo>
                    <a:pt x="318" y="149"/>
                  </a:lnTo>
                  <a:lnTo>
                    <a:pt x="352" y="134"/>
                  </a:lnTo>
                  <a:lnTo>
                    <a:pt x="386" y="119"/>
                  </a:lnTo>
                  <a:lnTo>
                    <a:pt x="419" y="101"/>
                  </a:lnTo>
                  <a:lnTo>
                    <a:pt x="453" y="81"/>
                  </a:lnTo>
                  <a:lnTo>
                    <a:pt x="485" y="62"/>
                  </a:lnTo>
                  <a:lnTo>
                    <a:pt x="515" y="41"/>
                  </a:lnTo>
                  <a:lnTo>
                    <a:pt x="541" y="2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3" y="2"/>
                  </a:lnTo>
                  <a:lnTo>
                    <a:pt x="563" y="9"/>
                  </a:lnTo>
                  <a:lnTo>
                    <a:pt x="566" y="20"/>
                  </a:lnTo>
                  <a:lnTo>
                    <a:pt x="566" y="35"/>
                  </a:lnTo>
                  <a:lnTo>
                    <a:pt x="566" y="52"/>
                  </a:lnTo>
                  <a:lnTo>
                    <a:pt x="566" y="71"/>
                  </a:lnTo>
                  <a:lnTo>
                    <a:pt x="563" y="90"/>
                  </a:lnTo>
                  <a:lnTo>
                    <a:pt x="559" y="108"/>
                  </a:lnTo>
                  <a:lnTo>
                    <a:pt x="552" y="126"/>
                  </a:lnTo>
                  <a:lnTo>
                    <a:pt x="543" y="140"/>
                  </a:lnTo>
                  <a:lnTo>
                    <a:pt x="543" y="140"/>
                  </a:lnTo>
                  <a:lnTo>
                    <a:pt x="534" y="155"/>
                  </a:lnTo>
                  <a:lnTo>
                    <a:pt x="518" y="170"/>
                  </a:lnTo>
                  <a:lnTo>
                    <a:pt x="502" y="184"/>
                  </a:lnTo>
                  <a:lnTo>
                    <a:pt x="483" y="203"/>
                  </a:lnTo>
                  <a:lnTo>
                    <a:pt x="464" y="218"/>
                  </a:lnTo>
                  <a:lnTo>
                    <a:pt x="442" y="233"/>
                  </a:lnTo>
                  <a:lnTo>
                    <a:pt x="421" y="248"/>
                  </a:lnTo>
                  <a:lnTo>
                    <a:pt x="400" y="260"/>
                  </a:lnTo>
                  <a:lnTo>
                    <a:pt x="382" y="271"/>
                  </a:lnTo>
                  <a:lnTo>
                    <a:pt x="363" y="277"/>
                  </a:lnTo>
                  <a:lnTo>
                    <a:pt x="363" y="277"/>
                  </a:lnTo>
                  <a:lnTo>
                    <a:pt x="340" y="283"/>
                  </a:lnTo>
                  <a:lnTo>
                    <a:pt x="310" y="290"/>
                  </a:lnTo>
                  <a:lnTo>
                    <a:pt x="278" y="299"/>
                  </a:lnTo>
                  <a:lnTo>
                    <a:pt x="244" y="306"/>
                  </a:lnTo>
                  <a:lnTo>
                    <a:pt x="209" y="315"/>
                  </a:lnTo>
                  <a:lnTo>
                    <a:pt x="172" y="323"/>
                  </a:lnTo>
                  <a:lnTo>
                    <a:pt x="137" y="334"/>
                  </a:lnTo>
                  <a:lnTo>
                    <a:pt x="105" y="343"/>
                  </a:lnTo>
                  <a:lnTo>
                    <a:pt x="80" y="353"/>
                  </a:lnTo>
                  <a:lnTo>
                    <a:pt x="59" y="36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38" name="Freeform 154"/>
            <p:cNvSpPr>
              <a:spLocks/>
            </p:cNvSpPr>
            <p:nvPr/>
          </p:nvSpPr>
          <p:spPr bwMode="auto">
            <a:xfrm>
              <a:off x="3162" y="2582"/>
              <a:ext cx="668" cy="363"/>
            </a:xfrm>
            <a:custGeom>
              <a:avLst/>
              <a:gdLst/>
              <a:ahLst/>
              <a:cxnLst>
                <a:cxn ang="0">
                  <a:pos x="15" y="348"/>
                </a:cxn>
                <a:cxn ang="0">
                  <a:pos x="52" y="315"/>
                </a:cxn>
                <a:cxn ang="0">
                  <a:pos x="101" y="279"/>
                </a:cxn>
                <a:cxn ang="0">
                  <a:pos x="156" y="245"/>
                </a:cxn>
                <a:cxn ang="0">
                  <a:pos x="209" y="220"/>
                </a:cxn>
                <a:cxn ang="0">
                  <a:pos x="234" y="212"/>
                </a:cxn>
                <a:cxn ang="0">
                  <a:pos x="289" y="199"/>
                </a:cxn>
                <a:cxn ang="0">
                  <a:pos x="346" y="184"/>
                </a:cxn>
                <a:cxn ang="0">
                  <a:pos x="401" y="171"/>
                </a:cxn>
                <a:cxn ang="0">
                  <a:pos x="453" y="155"/>
                </a:cxn>
                <a:cxn ang="0">
                  <a:pos x="496" y="138"/>
                </a:cxn>
                <a:cxn ang="0">
                  <a:pos x="515" y="127"/>
                </a:cxn>
                <a:cxn ang="0">
                  <a:pos x="554" y="104"/>
                </a:cxn>
                <a:cxn ang="0">
                  <a:pos x="595" y="74"/>
                </a:cxn>
                <a:cxn ang="0">
                  <a:pos x="630" y="46"/>
                </a:cxn>
                <a:cxn ang="0">
                  <a:pos x="658" y="14"/>
                </a:cxn>
                <a:cxn ang="0">
                  <a:pos x="667" y="0"/>
                </a:cxn>
                <a:cxn ang="0">
                  <a:pos x="664" y="7"/>
                </a:cxn>
                <a:cxn ang="0">
                  <a:pos x="658" y="30"/>
                </a:cxn>
                <a:cxn ang="0">
                  <a:pos x="648" y="62"/>
                </a:cxn>
                <a:cxn ang="0">
                  <a:pos x="637" y="96"/>
                </a:cxn>
                <a:cxn ang="0">
                  <a:pos x="622" y="125"/>
                </a:cxn>
                <a:cxn ang="0">
                  <a:pos x="616" y="138"/>
                </a:cxn>
                <a:cxn ang="0">
                  <a:pos x="599" y="166"/>
                </a:cxn>
                <a:cxn ang="0">
                  <a:pos x="577" y="191"/>
                </a:cxn>
                <a:cxn ang="0">
                  <a:pos x="554" y="216"/>
                </a:cxn>
                <a:cxn ang="0">
                  <a:pos x="529" y="237"/>
                </a:cxn>
                <a:cxn ang="0">
                  <a:pos x="519" y="249"/>
                </a:cxn>
                <a:cxn ang="0">
                  <a:pos x="478" y="270"/>
                </a:cxn>
                <a:cxn ang="0">
                  <a:pos x="420" y="292"/>
                </a:cxn>
                <a:cxn ang="0">
                  <a:pos x="351" y="311"/>
                </a:cxn>
                <a:cxn ang="0">
                  <a:pos x="287" y="325"/>
                </a:cxn>
                <a:cxn ang="0">
                  <a:pos x="238" y="332"/>
                </a:cxn>
                <a:cxn ang="0">
                  <a:pos x="220" y="332"/>
                </a:cxn>
                <a:cxn ang="0">
                  <a:pos x="179" y="334"/>
                </a:cxn>
                <a:cxn ang="0">
                  <a:pos x="135" y="338"/>
                </a:cxn>
                <a:cxn ang="0">
                  <a:pos x="97" y="344"/>
                </a:cxn>
                <a:cxn ang="0">
                  <a:pos x="63" y="353"/>
                </a:cxn>
                <a:cxn ang="0">
                  <a:pos x="0" y="362"/>
                </a:cxn>
              </a:cxnLst>
              <a:rect l="0" t="0" r="r" b="b"/>
              <a:pathLst>
                <a:path w="668" h="363">
                  <a:moveTo>
                    <a:pt x="0" y="362"/>
                  </a:moveTo>
                  <a:lnTo>
                    <a:pt x="15" y="348"/>
                  </a:lnTo>
                  <a:lnTo>
                    <a:pt x="31" y="332"/>
                  </a:lnTo>
                  <a:lnTo>
                    <a:pt x="52" y="315"/>
                  </a:lnTo>
                  <a:lnTo>
                    <a:pt x="75" y="295"/>
                  </a:lnTo>
                  <a:lnTo>
                    <a:pt x="101" y="279"/>
                  </a:lnTo>
                  <a:lnTo>
                    <a:pt x="126" y="262"/>
                  </a:lnTo>
                  <a:lnTo>
                    <a:pt x="156" y="245"/>
                  </a:lnTo>
                  <a:lnTo>
                    <a:pt x="183" y="231"/>
                  </a:lnTo>
                  <a:lnTo>
                    <a:pt x="209" y="220"/>
                  </a:lnTo>
                  <a:lnTo>
                    <a:pt x="234" y="212"/>
                  </a:lnTo>
                  <a:lnTo>
                    <a:pt x="234" y="212"/>
                  </a:lnTo>
                  <a:lnTo>
                    <a:pt x="259" y="205"/>
                  </a:lnTo>
                  <a:lnTo>
                    <a:pt x="289" y="199"/>
                  </a:lnTo>
                  <a:lnTo>
                    <a:pt x="316" y="193"/>
                  </a:lnTo>
                  <a:lnTo>
                    <a:pt x="346" y="184"/>
                  </a:lnTo>
                  <a:lnTo>
                    <a:pt x="374" y="178"/>
                  </a:lnTo>
                  <a:lnTo>
                    <a:pt x="401" y="171"/>
                  </a:lnTo>
                  <a:lnTo>
                    <a:pt x="428" y="163"/>
                  </a:lnTo>
                  <a:lnTo>
                    <a:pt x="453" y="155"/>
                  </a:lnTo>
                  <a:lnTo>
                    <a:pt x="476" y="146"/>
                  </a:lnTo>
                  <a:lnTo>
                    <a:pt x="496" y="138"/>
                  </a:lnTo>
                  <a:lnTo>
                    <a:pt x="496" y="138"/>
                  </a:lnTo>
                  <a:lnTo>
                    <a:pt x="515" y="127"/>
                  </a:lnTo>
                  <a:lnTo>
                    <a:pt x="533" y="117"/>
                  </a:lnTo>
                  <a:lnTo>
                    <a:pt x="554" y="104"/>
                  </a:lnTo>
                  <a:lnTo>
                    <a:pt x="574" y="90"/>
                  </a:lnTo>
                  <a:lnTo>
                    <a:pt x="595" y="74"/>
                  </a:lnTo>
                  <a:lnTo>
                    <a:pt x="611" y="60"/>
                  </a:lnTo>
                  <a:lnTo>
                    <a:pt x="630" y="46"/>
                  </a:lnTo>
                  <a:lnTo>
                    <a:pt x="646" y="28"/>
                  </a:lnTo>
                  <a:lnTo>
                    <a:pt x="658" y="14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667" y="1"/>
                  </a:lnTo>
                  <a:lnTo>
                    <a:pt x="664" y="7"/>
                  </a:lnTo>
                  <a:lnTo>
                    <a:pt x="662" y="18"/>
                  </a:lnTo>
                  <a:lnTo>
                    <a:pt x="658" y="30"/>
                  </a:lnTo>
                  <a:lnTo>
                    <a:pt x="653" y="46"/>
                  </a:lnTo>
                  <a:lnTo>
                    <a:pt x="648" y="62"/>
                  </a:lnTo>
                  <a:lnTo>
                    <a:pt x="641" y="79"/>
                  </a:lnTo>
                  <a:lnTo>
                    <a:pt x="637" y="96"/>
                  </a:lnTo>
                  <a:lnTo>
                    <a:pt x="628" y="111"/>
                  </a:lnTo>
                  <a:lnTo>
                    <a:pt x="622" y="125"/>
                  </a:lnTo>
                  <a:lnTo>
                    <a:pt x="622" y="125"/>
                  </a:lnTo>
                  <a:lnTo>
                    <a:pt x="616" y="138"/>
                  </a:lnTo>
                  <a:lnTo>
                    <a:pt x="607" y="152"/>
                  </a:lnTo>
                  <a:lnTo>
                    <a:pt x="599" y="166"/>
                  </a:lnTo>
                  <a:lnTo>
                    <a:pt x="588" y="178"/>
                  </a:lnTo>
                  <a:lnTo>
                    <a:pt x="577" y="191"/>
                  </a:lnTo>
                  <a:lnTo>
                    <a:pt x="565" y="203"/>
                  </a:lnTo>
                  <a:lnTo>
                    <a:pt x="554" y="216"/>
                  </a:lnTo>
                  <a:lnTo>
                    <a:pt x="542" y="228"/>
                  </a:lnTo>
                  <a:lnTo>
                    <a:pt x="529" y="237"/>
                  </a:lnTo>
                  <a:lnTo>
                    <a:pt x="519" y="249"/>
                  </a:lnTo>
                  <a:lnTo>
                    <a:pt x="519" y="249"/>
                  </a:lnTo>
                  <a:lnTo>
                    <a:pt x="501" y="258"/>
                  </a:lnTo>
                  <a:lnTo>
                    <a:pt x="478" y="270"/>
                  </a:lnTo>
                  <a:lnTo>
                    <a:pt x="452" y="281"/>
                  </a:lnTo>
                  <a:lnTo>
                    <a:pt x="420" y="292"/>
                  </a:lnTo>
                  <a:lnTo>
                    <a:pt x="386" y="302"/>
                  </a:lnTo>
                  <a:lnTo>
                    <a:pt x="351" y="311"/>
                  </a:lnTo>
                  <a:lnTo>
                    <a:pt x="319" y="319"/>
                  </a:lnTo>
                  <a:lnTo>
                    <a:pt x="287" y="325"/>
                  </a:lnTo>
                  <a:lnTo>
                    <a:pt x="259" y="330"/>
                  </a:lnTo>
                  <a:lnTo>
                    <a:pt x="238" y="332"/>
                  </a:lnTo>
                  <a:lnTo>
                    <a:pt x="238" y="332"/>
                  </a:lnTo>
                  <a:lnTo>
                    <a:pt x="220" y="332"/>
                  </a:lnTo>
                  <a:lnTo>
                    <a:pt x="201" y="332"/>
                  </a:lnTo>
                  <a:lnTo>
                    <a:pt x="179" y="334"/>
                  </a:lnTo>
                  <a:lnTo>
                    <a:pt x="158" y="336"/>
                  </a:lnTo>
                  <a:lnTo>
                    <a:pt x="135" y="338"/>
                  </a:lnTo>
                  <a:lnTo>
                    <a:pt x="116" y="341"/>
                  </a:lnTo>
                  <a:lnTo>
                    <a:pt x="97" y="344"/>
                  </a:lnTo>
                  <a:lnTo>
                    <a:pt x="80" y="348"/>
                  </a:lnTo>
                  <a:lnTo>
                    <a:pt x="63" y="353"/>
                  </a:lnTo>
                  <a:lnTo>
                    <a:pt x="52" y="357"/>
                  </a:lnTo>
                  <a:lnTo>
                    <a:pt x="0" y="36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39" name="Freeform 155"/>
            <p:cNvSpPr>
              <a:spLocks/>
            </p:cNvSpPr>
            <p:nvPr/>
          </p:nvSpPr>
          <p:spPr bwMode="auto">
            <a:xfrm>
              <a:off x="3162" y="2582"/>
              <a:ext cx="668" cy="363"/>
            </a:xfrm>
            <a:custGeom>
              <a:avLst/>
              <a:gdLst/>
              <a:ahLst/>
              <a:cxnLst>
                <a:cxn ang="0">
                  <a:pos x="15" y="348"/>
                </a:cxn>
                <a:cxn ang="0">
                  <a:pos x="52" y="315"/>
                </a:cxn>
                <a:cxn ang="0">
                  <a:pos x="101" y="279"/>
                </a:cxn>
                <a:cxn ang="0">
                  <a:pos x="156" y="245"/>
                </a:cxn>
                <a:cxn ang="0">
                  <a:pos x="209" y="220"/>
                </a:cxn>
                <a:cxn ang="0">
                  <a:pos x="234" y="212"/>
                </a:cxn>
                <a:cxn ang="0">
                  <a:pos x="289" y="199"/>
                </a:cxn>
                <a:cxn ang="0">
                  <a:pos x="346" y="184"/>
                </a:cxn>
                <a:cxn ang="0">
                  <a:pos x="401" y="171"/>
                </a:cxn>
                <a:cxn ang="0">
                  <a:pos x="453" y="155"/>
                </a:cxn>
                <a:cxn ang="0">
                  <a:pos x="496" y="138"/>
                </a:cxn>
                <a:cxn ang="0">
                  <a:pos x="515" y="127"/>
                </a:cxn>
                <a:cxn ang="0">
                  <a:pos x="554" y="104"/>
                </a:cxn>
                <a:cxn ang="0">
                  <a:pos x="595" y="74"/>
                </a:cxn>
                <a:cxn ang="0">
                  <a:pos x="630" y="46"/>
                </a:cxn>
                <a:cxn ang="0">
                  <a:pos x="658" y="14"/>
                </a:cxn>
                <a:cxn ang="0">
                  <a:pos x="667" y="0"/>
                </a:cxn>
                <a:cxn ang="0">
                  <a:pos x="664" y="7"/>
                </a:cxn>
                <a:cxn ang="0">
                  <a:pos x="658" y="30"/>
                </a:cxn>
                <a:cxn ang="0">
                  <a:pos x="648" y="62"/>
                </a:cxn>
                <a:cxn ang="0">
                  <a:pos x="637" y="96"/>
                </a:cxn>
                <a:cxn ang="0">
                  <a:pos x="622" y="125"/>
                </a:cxn>
                <a:cxn ang="0">
                  <a:pos x="616" y="138"/>
                </a:cxn>
                <a:cxn ang="0">
                  <a:pos x="599" y="166"/>
                </a:cxn>
                <a:cxn ang="0">
                  <a:pos x="577" y="191"/>
                </a:cxn>
                <a:cxn ang="0">
                  <a:pos x="554" y="216"/>
                </a:cxn>
                <a:cxn ang="0">
                  <a:pos x="529" y="237"/>
                </a:cxn>
                <a:cxn ang="0">
                  <a:pos x="519" y="249"/>
                </a:cxn>
                <a:cxn ang="0">
                  <a:pos x="478" y="270"/>
                </a:cxn>
                <a:cxn ang="0">
                  <a:pos x="420" y="292"/>
                </a:cxn>
                <a:cxn ang="0">
                  <a:pos x="351" y="311"/>
                </a:cxn>
                <a:cxn ang="0">
                  <a:pos x="287" y="325"/>
                </a:cxn>
                <a:cxn ang="0">
                  <a:pos x="238" y="332"/>
                </a:cxn>
                <a:cxn ang="0">
                  <a:pos x="220" y="332"/>
                </a:cxn>
                <a:cxn ang="0">
                  <a:pos x="179" y="334"/>
                </a:cxn>
                <a:cxn ang="0">
                  <a:pos x="135" y="338"/>
                </a:cxn>
                <a:cxn ang="0">
                  <a:pos x="97" y="344"/>
                </a:cxn>
                <a:cxn ang="0">
                  <a:pos x="63" y="353"/>
                </a:cxn>
              </a:cxnLst>
              <a:rect l="0" t="0" r="r" b="b"/>
              <a:pathLst>
                <a:path w="668" h="363">
                  <a:moveTo>
                    <a:pt x="0" y="362"/>
                  </a:moveTo>
                  <a:lnTo>
                    <a:pt x="15" y="348"/>
                  </a:lnTo>
                  <a:lnTo>
                    <a:pt x="31" y="332"/>
                  </a:lnTo>
                  <a:lnTo>
                    <a:pt x="52" y="315"/>
                  </a:lnTo>
                  <a:lnTo>
                    <a:pt x="75" y="295"/>
                  </a:lnTo>
                  <a:lnTo>
                    <a:pt x="101" y="279"/>
                  </a:lnTo>
                  <a:lnTo>
                    <a:pt x="126" y="262"/>
                  </a:lnTo>
                  <a:lnTo>
                    <a:pt x="156" y="245"/>
                  </a:lnTo>
                  <a:lnTo>
                    <a:pt x="183" y="231"/>
                  </a:lnTo>
                  <a:lnTo>
                    <a:pt x="209" y="220"/>
                  </a:lnTo>
                  <a:lnTo>
                    <a:pt x="234" y="212"/>
                  </a:lnTo>
                  <a:lnTo>
                    <a:pt x="234" y="212"/>
                  </a:lnTo>
                  <a:lnTo>
                    <a:pt x="259" y="205"/>
                  </a:lnTo>
                  <a:lnTo>
                    <a:pt x="289" y="199"/>
                  </a:lnTo>
                  <a:lnTo>
                    <a:pt x="316" y="193"/>
                  </a:lnTo>
                  <a:lnTo>
                    <a:pt x="346" y="184"/>
                  </a:lnTo>
                  <a:lnTo>
                    <a:pt x="374" y="178"/>
                  </a:lnTo>
                  <a:lnTo>
                    <a:pt x="401" y="171"/>
                  </a:lnTo>
                  <a:lnTo>
                    <a:pt x="428" y="163"/>
                  </a:lnTo>
                  <a:lnTo>
                    <a:pt x="453" y="155"/>
                  </a:lnTo>
                  <a:lnTo>
                    <a:pt x="476" y="146"/>
                  </a:lnTo>
                  <a:lnTo>
                    <a:pt x="496" y="138"/>
                  </a:lnTo>
                  <a:lnTo>
                    <a:pt x="496" y="138"/>
                  </a:lnTo>
                  <a:lnTo>
                    <a:pt x="515" y="127"/>
                  </a:lnTo>
                  <a:lnTo>
                    <a:pt x="533" y="117"/>
                  </a:lnTo>
                  <a:lnTo>
                    <a:pt x="554" y="104"/>
                  </a:lnTo>
                  <a:lnTo>
                    <a:pt x="574" y="90"/>
                  </a:lnTo>
                  <a:lnTo>
                    <a:pt x="595" y="74"/>
                  </a:lnTo>
                  <a:lnTo>
                    <a:pt x="611" y="60"/>
                  </a:lnTo>
                  <a:lnTo>
                    <a:pt x="630" y="46"/>
                  </a:lnTo>
                  <a:lnTo>
                    <a:pt x="646" y="28"/>
                  </a:lnTo>
                  <a:lnTo>
                    <a:pt x="658" y="14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667" y="1"/>
                  </a:lnTo>
                  <a:lnTo>
                    <a:pt x="664" y="7"/>
                  </a:lnTo>
                  <a:lnTo>
                    <a:pt x="662" y="18"/>
                  </a:lnTo>
                  <a:lnTo>
                    <a:pt x="658" y="30"/>
                  </a:lnTo>
                  <a:lnTo>
                    <a:pt x="653" y="46"/>
                  </a:lnTo>
                  <a:lnTo>
                    <a:pt x="648" y="62"/>
                  </a:lnTo>
                  <a:lnTo>
                    <a:pt x="641" y="79"/>
                  </a:lnTo>
                  <a:lnTo>
                    <a:pt x="637" y="96"/>
                  </a:lnTo>
                  <a:lnTo>
                    <a:pt x="628" y="111"/>
                  </a:lnTo>
                  <a:lnTo>
                    <a:pt x="622" y="125"/>
                  </a:lnTo>
                  <a:lnTo>
                    <a:pt x="622" y="125"/>
                  </a:lnTo>
                  <a:lnTo>
                    <a:pt x="616" y="138"/>
                  </a:lnTo>
                  <a:lnTo>
                    <a:pt x="607" y="152"/>
                  </a:lnTo>
                  <a:lnTo>
                    <a:pt x="599" y="166"/>
                  </a:lnTo>
                  <a:lnTo>
                    <a:pt x="588" y="178"/>
                  </a:lnTo>
                  <a:lnTo>
                    <a:pt x="577" y="191"/>
                  </a:lnTo>
                  <a:lnTo>
                    <a:pt x="565" y="203"/>
                  </a:lnTo>
                  <a:lnTo>
                    <a:pt x="554" y="216"/>
                  </a:lnTo>
                  <a:lnTo>
                    <a:pt x="542" y="228"/>
                  </a:lnTo>
                  <a:lnTo>
                    <a:pt x="529" y="237"/>
                  </a:lnTo>
                  <a:lnTo>
                    <a:pt x="519" y="249"/>
                  </a:lnTo>
                  <a:lnTo>
                    <a:pt x="519" y="249"/>
                  </a:lnTo>
                  <a:lnTo>
                    <a:pt x="501" y="258"/>
                  </a:lnTo>
                  <a:lnTo>
                    <a:pt x="478" y="270"/>
                  </a:lnTo>
                  <a:lnTo>
                    <a:pt x="452" y="281"/>
                  </a:lnTo>
                  <a:lnTo>
                    <a:pt x="420" y="292"/>
                  </a:lnTo>
                  <a:lnTo>
                    <a:pt x="386" y="302"/>
                  </a:lnTo>
                  <a:lnTo>
                    <a:pt x="351" y="311"/>
                  </a:lnTo>
                  <a:lnTo>
                    <a:pt x="319" y="319"/>
                  </a:lnTo>
                  <a:lnTo>
                    <a:pt x="287" y="325"/>
                  </a:lnTo>
                  <a:lnTo>
                    <a:pt x="259" y="330"/>
                  </a:lnTo>
                  <a:lnTo>
                    <a:pt x="238" y="332"/>
                  </a:lnTo>
                  <a:lnTo>
                    <a:pt x="238" y="332"/>
                  </a:lnTo>
                  <a:lnTo>
                    <a:pt x="220" y="332"/>
                  </a:lnTo>
                  <a:lnTo>
                    <a:pt x="201" y="332"/>
                  </a:lnTo>
                  <a:lnTo>
                    <a:pt x="179" y="334"/>
                  </a:lnTo>
                  <a:lnTo>
                    <a:pt x="158" y="336"/>
                  </a:lnTo>
                  <a:lnTo>
                    <a:pt x="135" y="338"/>
                  </a:lnTo>
                  <a:lnTo>
                    <a:pt x="116" y="341"/>
                  </a:lnTo>
                  <a:lnTo>
                    <a:pt x="97" y="344"/>
                  </a:lnTo>
                  <a:lnTo>
                    <a:pt x="80" y="348"/>
                  </a:lnTo>
                  <a:lnTo>
                    <a:pt x="63" y="353"/>
                  </a:lnTo>
                  <a:lnTo>
                    <a:pt x="52" y="35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40" name="Freeform 156"/>
            <p:cNvSpPr>
              <a:spLocks/>
            </p:cNvSpPr>
            <p:nvPr/>
          </p:nvSpPr>
          <p:spPr bwMode="auto">
            <a:xfrm>
              <a:off x="3168" y="2566"/>
              <a:ext cx="667" cy="360"/>
            </a:xfrm>
            <a:custGeom>
              <a:avLst/>
              <a:gdLst/>
              <a:ahLst/>
              <a:cxnLst>
                <a:cxn ang="0">
                  <a:pos x="13" y="346"/>
                </a:cxn>
                <a:cxn ang="0">
                  <a:pos x="50" y="315"/>
                </a:cxn>
                <a:cxn ang="0">
                  <a:pos x="101" y="279"/>
                </a:cxn>
                <a:cxn ang="0">
                  <a:pos x="153" y="245"/>
                </a:cxn>
                <a:cxn ang="0">
                  <a:pos x="208" y="218"/>
                </a:cxn>
                <a:cxn ang="0">
                  <a:pos x="234" y="211"/>
                </a:cxn>
                <a:cxn ang="0">
                  <a:pos x="286" y="199"/>
                </a:cxn>
                <a:cxn ang="0">
                  <a:pos x="346" y="186"/>
                </a:cxn>
                <a:cxn ang="0">
                  <a:pos x="400" y="170"/>
                </a:cxn>
                <a:cxn ang="0">
                  <a:pos x="452" y="155"/>
                </a:cxn>
                <a:cxn ang="0">
                  <a:pos x="495" y="137"/>
                </a:cxn>
                <a:cxn ang="0">
                  <a:pos x="514" y="128"/>
                </a:cxn>
                <a:cxn ang="0">
                  <a:pos x="553" y="103"/>
                </a:cxn>
                <a:cxn ang="0">
                  <a:pos x="594" y="75"/>
                </a:cxn>
                <a:cxn ang="0">
                  <a:pos x="627" y="46"/>
                </a:cxn>
                <a:cxn ang="0">
                  <a:pos x="657" y="15"/>
                </a:cxn>
                <a:cxn ang="0">
                  <a:pos x="666" y="0"/>
                </a:cxn>
                <a:cxn ang="0">
                  <a:pos x="663" y="8"/>
                </a:cxn>
                <a:cxn ang="0">
                  <a:pos x="657" y="31"/>
                </a:cxn>
                <a:cxn ang="0">
                  <a:pos x="647" y="63"/>
                </a:cxn>
                <a:cxn ang="0">
                  <a:pos x="634" y="96"/>
                </a:cxn>
                <a:cxn ang="0">
                  <a:pos x="622" y="126"/>
                </a:cxn>
                <a:cxn ang="0">
                  <a:pos x="615" y="140"/>
                </a:cxn>
                <a:cxn ang="0">
                  <a:pos x="596" y="165"/>
                </a:cxn>
                <a:cxn ang="0">
                  <a:pos x="576" y="191"/>
                </a:cxn>
                <a:cxn ang="0">
                  <a:pos x="553" y="216"/>
                </a:cxn>
                <a:cxn ang="0">
                  <a:pos x="528" y="239"/>
                </a:cxn>
                <a:cxn ang="0">
                  <a:pos x="516" y="248"/>
                </a:cxn>
                <a:cxn ang="0">
                  <a:pos x="478" y="268"/>
                </a:cxn>
                <a:cxn ang="0">
                  <a:pos x="417" y="292"/>
                </a:cxn>
                <a:cxn ang="0">
                  <a:pos x="349" y="310"/>
                </a:cxn>
                <a:cxn ang="0">
                  <a:pos x="286" y="326"/>
                </a:cxn>
                <a:cxn ang="0">
                  <a:pos x="238" y="330"/>
                </a:cxn>
                <a:cxn ang="0">
                  <a:pos x="219" y="330"/>
                </a:cxn>
                <a:cxn ang="0">
                  <a:pos x="179" y="333"/>
                </a:cxn>
                <a:cxn ang="0">
                  <a:pos x="135" y="338"/>
                </a:cxn>
                <a:cxn ang="0">
                  <a:pos x="95" y="344"/>
                </a:cxn>
                <a:cxn ang="0">
                  <a:pos x="63" y="353"/>
                </a:cxn>
                <a:cxn ang="0">
                  <a:pos x="0" y="359"/>
                </a:cxn>
              </a:cxnLst>
              <a:rect l="0" t="0" r="r" b="b"/>
              <a:pathLst>
                <a:path w="667" h="360">
                  <a:moveTo>
                    <a:pt x="0" y="359"/>
                  </a:moveTo>
                  <a:lnTo>
                    <a:pt x="13" y="346"/>
                  </a:lnTo>
                  <a:lnTo>
                    <a:pt x="31" y="332"/>
                  </a:lnTo>
                  <a:lnTo>
                    <a:pt x="50" y="315"/>
                  </a:lnTo>
                  <a:lnTo>
                    <a:pt x="75" y="298"/>
                  </a:lnTo>
                  <a:lnTo>
                    <a:pt x="101" y="279"/>
                  </a:lnTo>
                  <a:lnTo>
                    <a:pt x="126" y="260"/>
                  </a:lnTo>
                  <a:lnTo>
                    <a:pt x="153" y="245"/>
                  </a:lnTo>
                  <a:lnTo>
                    <a:pt x="183" y="231"/>
                  </a:lnTo>
                  <a:lnTo>
                    <a:pt x="208" y="218"/>
                  </a:lnTo>
                  <a:lnTo>
                    <a:pt x="234" y="211"/>
                  </a:lnTo>
                  <a:lnTo>
                    <a:pt x="234" y="211"/>
                  </a:lnTo>
                  <a:lnTo>
                    <a:pt x="259" y="206"/>
                  </a:lnTo>
                  <a:lnTo>
                    <a:pt x="286" y="199"/>
                  </a:lnTo>
                  <a:lnTo>
                    <a:pt x="316" y="193"/>
                  </a:lnTo>
                  <a:lnTo>
                    <a:pt x="346" y="186"/>
                  </a:lnTo>
                  <a:lnTo>
                    <a:pt x="372" y="178"/>
                  </a:lnTo>
                  <a:lnTo>
                    <a:pt x="400" y="170"/>
                  </a:lnTo>
                  <a:lnTo>
                    <a:pt x="427" y="161"/>
                  </a:lnTo>
                  <a:lnTo>
                    <a:pt x="452" y="155"/>
                  </a:lnTo>
                  <a:lnTo>
                    <a:pt x="475" y="147"/>
                  </a:lnTo>
                  <a:lnTo>
                    <a:pt x="495" y="137"/>
                  </a:lnTo>
                  <a:lnTo>
                    <a:pt x="495" y="137"/>
                  </a:lnTo>
                  <a:lnTo>
                    <a:pt x="514" y="128"/>
                  </a:lnTo>
                  <a:lnTo>
                    <a:pt x="533" y="115"/>
                  </a:lnTo>
                  <a:lnTo>
                    <a:pt x="553" y="103"/>
                  </a:lnTo>
                  <a:lnTo>
                    <a:pt x="572" y="90"/>
                  </a:lnTo>
                  <a:lnTo>
                    <a:pt x="594" y="75"/>
                  </a:lnTo>
                  <a:lnTo>
                    <a:pt x="611" y="61"/>
                  </a:lnTo>
                  <a:lnTo>
                    <a:pt x="627" y="46"/>
                  </a:lnTo>
                  <a:lnTo>
                    <a:pt x="645" y="29"/>
                  </a:lnTo>
                  <a:lnTo>
                    <a:pt x="657" y="15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66" y="2"/>
                  </a:lnTo>
                  <a:lnTo>
                    <a:pt x="663" y="8"/>
                  </a:lnTo>
                  <a:lnTo>
                    <a:pt x="661" y="18"/>
                  </a:lnTo>
                  <a:lnTo>
                    <a:pt x="657" y="31"/>
                  </a:lnTo>
                  <a:lnTo>
                    <a:pt x="652" y="46"/>
                  </a:lnTo>
                  <a:lnTo>
                    <a:pt x="647" y="63"/>
                  </a:lnTo>
                  <a:lnTo>
                    <a:pt x="640" y="80"/>
                  </a:lnTo>
                  <a:lnTo>
                    <a:pt x="634" y="96"/>
                  </a:lnTo>
                  <a:lnTo>
                    <a:pt x="627" y="111"/>
                  </a:lnTo>
                  <a:lnTo>
                    <a:pt x="622" y="126"/>
                  </a:lnTo>
                  <a:lnTo>
                    <a:pt x="622" y="126"/>
                  </a:lnTo>
                  <a:lnTo>
                    <a:pt x="615" y="140"/>
                  </a:lnTo>
                  <a:lnTo>
                    <a:pt x="606" y="153"/>
                  </a:lnTo>
                  <a:lnTo>
                    <a:pt x="596" y="165"/>
                  </a:lnTo>
                  <a:lnTo>
                    <a:pt x="585" y="178"/>
                  </a:lnTo>
                  <a:lnTo>
                    <a:pt x="576" y="191"/>
                  </a:lnTo>
                  <a:lnTo>
                    <a:pt x="564" y="204"/>
                  </a:lnTo>
                  <a:lnTo>
                    <a:pt x="553" y="216"/>
                  </a:lnTo>
                  <a:lnTo>
                    <a:pt x="541" y="227"/>
                  </a:lnTo>
                  <a:lnTo>
                    <a:pt x="528" y="239"/>
                  </a:lnTo>
                  <a:lnTo>
                    <a:pt x="516" y="248"/>
                  </a:lnTo>
                  <a:lnTo>
                    <a:pt x="516" y="248"/>
                  </a:lnTo>
                  <a:lnTo>
                    <a:pt x="501" y="259"/>
                  </a:lnTo>
                  <a:lnTo>
                    <a:pt x="478" y="268"/>
                  </a:lnTo>
                  <a:lnTo>
                    <a:pt x="450" y="282"/>
                  </a:lnTo>
                  <a:lnTo>
                    <a:pt x="417" y="292"/>
                  </a:lnTo>
                  <a:lnTo>
                    <a:pt x="383" y="303"/>
                  </a:lnTo>
                  <a:lnTo>
                    <a:pt x="349" y="310"/>
                  </a:lnTo>
                  <a:lnTo>
                    <a:pt x="316" y="319"/>
                  </a:lnTo>
                  <a:lnTo>
                    <a:pt x="286" y="326"/>
                  </a:lnTo>
                  <a:lnTo>
                    <a:pt x="259" y="330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19" y="330"/>
                  </a:lnTo>
                  <a:lnTo>
                    <a:pt x="200" y="332"/>
                  </a:lnTo>
                  <a:lnTo>
                    <a:pt x="179" y="333"/>
                  </a:lnTo>
                  <a:lnTo>
                    <a:pt x="156" y="335"/>
                  </a:lnTo>
                  <a:lnTo>
                    <a:pt x="135" y="338"/>
                  </a:lnTo>
                  <a:lnTo>
                    <a:pt x="114" y="340"/>
                  </a:lnTo>
                  <a:lnTo>
                    <a:pt x="95" y="344"/>
                  </a:lnTo>
                  <a:lnTo>
                    <a:pt x="78" y="349"/>
                  </a:lnTo>
                  <a:lnTo>
                    <a:pt x="63" y="353"/>
                  </a:lnTo>
                  <a:lnTo>
                    <a:pt x="52" y="356"/>
                  </a:lnTo>
                  <a:lnTo>
                    <a:pt x="0" y="35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41" name="Freeform 157"/>
            <p:cNvSpPr>
              <a:spLocks/>
            </p:cNvSpPr>
            <p:nvPr/>
          </p:nvSpPr>
          <p:spPr bwMode="auto">
            <a:xfrm>
              <a:off x="3168" y="2566"/>
              <a:ext cx="667" cy="360"/>
            </a:xfrm>
            <a:custGeom>
              <a:avLst/>
              <a:gdLst/>
              <a:ahLst/>
              <a:cxnLst>
                <a:cxn ang="0">
                  <a:pos x="13" y="346"/>
                </a:cxn>
                <a:cxn ang="0">
                  <a:pos x="50" y="315"/>
                </a:cxn>
                <a:cxn ang="0">
                  <a:pos x="101" y="279"/>
                </a:cxn>
                <a:cxn ang="0">
                  <a:pos x="153" y="245"/>
                </a:cxn>
                <a:cxn ang="0">
                  <a:pos x="208" y="218"/>
                </a:cxn>
                <a:cxn ang="0">
                  <a:pos x="234" y="211"/>
                </a:cxn>
                <a:cxn ang="0">
                  <a:pos x="286" y="199"/>
                </a:cxn>
                <a:cxn ang="0">
                  <a:pos x="346" y="186"/>
                </a:cxn>
                <a:cxn ang="0">
                  <a:pos x="400" y="170"/>
                </a:cxn>
                <a:cxn ang="0">
                  <a:pos x="452" y="155"/>
                </a:cxn>
                <a:cxn ang="0">
                  <a:pos x="495" y="137"/>
                </a:cxn>
                <a:cxn ang="0">
                  <a:pos x="514" y="128"/>
                </a:cxn>
                <a:cxn ang="0">
                  <a:pos x="553" y="103"/>
                </a:cxn>
                <a:cxn ang="0">
                  <a:pos x="594" y="75"/>
                </a:cxn>
                <a:cxn ang="0">
                  <a:pos x="627" y="46"/>
                </a:cxn>
                <a:cxn ang="0">
                  <a:pos x="657" y="15"/>
                </a:cxn>
                <a:cxn ang="0">
                  <a:pos x="666" y="0"/>
                </a:cxn>
                <a:cxn ang="0">
                  <a:pos x="663" y="8"/>
                </a:cxn>
                <a:cxn ang="0">
                  <a:pos x="657" y="31"/>
                </a:cxn>
                <a:cxn ang="0">
                  <a:pos x="647" y="63"/>
                </a:cxn>
                <a:cxn ang="0">
                  <a:pos x="634" y="96"/>
                </a:cxn>
                <a:cxn ang="0">
                  <a:pos x="622" y="126"/>
                </a:cxn>
                <a:cxn ang="0">
                  <a:pos x="615" y="140"/>
                </a:cxn>
                <a:cxn ang="0">
                  <a:pos x="596" y="165"/>
                </a:cxn>
                <a:cxn ang="0">
                  <a:pos x="576" y="191"/>
                </a:cxn>
                <a:cxn ang="0">
                  <a:pos x="553" y="216"/>
                </a:cxn>
                <a:cxn ang="0">
                  <a:pos x="528" y="239"/>
                </a:cxn>
                <a:cxn ang="0">
                  <a:pos x="516" y="248"/>
                </a:cxn>
                <a:cxn ang="0">
                  <a:pos x="478" y="268"/>
                </a:cxn>
                <a:cxn ang="0">
                  <a:pos x="417" y="292"/>
                </a:cxn>
                <a:cxn ang="0">
                  <a:pos x="349" y="310"/>
                </a:cxn>
                <a:cxn ang="0">
                  <a:pos x="286" y="326"/>
                </a:cxn>
                <a:cxn ang="0">
                  <a:pos x="238" y="330"/>
                </a:cxn>
                <a:cxn ang="0">
                  <a:pos x="219" y="330"/>
                </a:cxn>
                <a:cxn ang="0">
                  <a:pos x="179" y="333"/>
                </a:cxn>
                <a:cxn ang="0">
                  <a:pos x="135" y="338"/>
                </a:cxn>
                <a:cxn ang="0">
                  <a:pos x="95" y="344"/>
                </a:cxn>
                <a:cxn ang="0">
                  <a:pos x="63" y="353"/>
                </a:cxn>
              </a:cxnLst>
              <a:rect l="0" t="0" r="r" b="b"/>
              <a:pathLst>
                <a:path w="667" h="360">
                  <a:moveTo>
                    <a:pt x="0" y="359"/>
                  </a:moveTo>
                  <a:lnTo>
                    <a:pt x="13" y="346"/>
                  </a:lnTo>
                  <a:lnTo>
                    <a:pt x="31" y="332"/>
                  </a:lnTo>
                  <a:lnTo>
                    <a:pt x="50" y="315"/>
                  </a:lnTo>
                  <a:lnTo>
                    <a:pt x="75" y="298"/>
                  </a:lnTo>
                  <a:lnTo>
                    <a:pt x="101" y="279"/>
                  </a:lnTo>
                  <a:lnTo>
                    <a:pt x="126" y="260"/>
                  </a:lnTo>
                  <a:lnTo>
                    <a:pt x="153" y="245"/>
                  </a:lnTo>
                  <a:lnTo>
                    <a:pt x="183" y="231"/>
                  </a:lnTo>
                  <a:lnTo>
                    <a:pt x="208" y="218"/>
                  </a:lnTo>
                  <a:lnTo>
                    <a:pt x="234" y="211"/>
                  </a:lnTo>
                  <a:lnTo>
                    <a:pt x="234" y="211"/>
                  </a:lnTo>
                  <a:lnTo>
                    <a:pt x="259" y="206"/>
                  </a:lnTo>
                  <a:lnTo>
                    <a:pt x="286" y="199"/>
                  </a:lnTo>
                  <a:lnTo>
                    <a:pt x="316" y="193"/>
                  </a:lnTo>
                  <a:lnTo>
                    <a:pt x="346" y="186"/>
                  </a:lnTo>
                  <a:lnTo>
                    <a:pt x="372" y="178"/>
                  </a:lnTo>
                  <a:lnTo>
                    <a:pt x="400" y="170"/>
                  </a:lnTo>
                  <a:lnTo>
                    <a:pt x="427" y="161"/>
                  </a:lnTo>
                  <a:lnTo>
                    <a:pt x="452" y="155"/>
                  </a:lnTo>
                  <a:lnTo>
                    <a:pt x="475" y="147"/>
                  </a:lnTo>
                  <a:lnTo>
                    <a:pt x="495" y="137"/>
                  </a:lnTo>
                  <a:lnTo>
                    <a:pt x="495" y="137"/>
                  </a:lnTo>
                  <a:lnTo>
                    <a:pt x="514" y="128"/>
                  </a:lnTo>
                  <a:lnTo>
                    <a:pt x="533" y="115"/>
                  </a:lnTo>
                  <a:lnTo>
                    <a:pt x="553" y="103"/>
                  </a:lnTo>
                  <a:lnTo>
                    <a:pt x="572" y="90"/>
                  </a:lnTo>
                  <a:lnTo>
                    <a:pt x="594" y="75"/>
                  </a:lnTo>
                  <a:lnTo>
                    <a:pt x="611" y="61"/>
                  </a:lnTo>
                  <a:lnTo>
                    <a:pt x="627" y="46"/>
                  </a:lnTo>
                  <a:lnTo>
                    <a:pt x="645" y="29"/>
                  </a:lnTo>
                  <a:lnTo>
                    <a:pt x="657" y="15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66" y="2"/>
                  </a:lnTo>
                  <a:lnTo>
                    <a:pt x="663" y="8"/>
                  </a:lnTo>
                  <a:lnTo>
                    <a:pt x="661" y="18"/>
                  </a:lnTo>
                  <a:lnTo>
                    <a:pt x="657" y="31"/>
                  </a:lnTo>
                  <a:lnTo>
                    <a:pt x="652" y="46"/>
                  </a:lnTo>
                  <a:lnTo>
                    <a:pt x="647" y="63"/>
                  </a:lnTo>
                  <a:lnTo>
                    <a:pt x="640" y="80"/>
                  </a:lnTo>
                  <a:lnTo>
                    <a:pt x="634" y="96"/>
                  </a:lnTo>
                  <a:lnTo>
                    <a:pt x="627" y="111"/>
                  </a:lnTo>
                  <a:lnTo>
                    <a:pt x="622" y="126"/>
                  </a:lnTo>
                  <a:lnTo>
                    <a:pt x="622" y="126"/>
                  </a:lnTo>
                  <a:lnTo>
                    <a:pt x="615" y="140"/>
                  </a:lnTo>
                  <a:lnTo>
                    <a:pt x="606" y="153"/>
                  </a:lnTo>
                  <a:lnTo>
                    <a:pt x="596" y="165"/>
                  </a:lnTo>
                  <a:lnTo>
                    <a:pt x="585" y="178"/>
                  </a:lnTo>
                  <a:lnTo>
                    <a:pt x="576" y="191"/>
                  </a:lnTo>
                  <a:lnTo>
                    <a:pt x="564" y="204"/>
                  </a:lnTo>
                  <a:lnTo>
                    <a:pt x="553" y="216"/>
                  </a:lnTo>
                  <a:lnTo>
                    <a:pt x="541" y="227"/>
                  </a:lnTo>
                  <a:lnTo>
                    <a:pt x="528" y="239"/>
                  </a:lnTo>
                  <a:lnTo>
                    <a:pt x="516" y="248"/>
                  </a:lnTo>
                  <a:lnTo>
                    <a:pt x="516" y="248"/>
                  </a:lnTo>
                  <a:lnTo>
                    <a:pt x="501" y="259"/>
                  </a:lnTo>
                  <a:lnTo>
                    <a:pt x="478" y="268"/>
                  </a:lnTo>
                  <a:lnTo>
                    <a:pt x="450" y="282"/>
                  </a:lnTo>
                  <a:lnTo>
                    <a:pt x="417" y="292"/>
                  </a:lnTo>
                  <a:lnTo>
                    <a:pt x="383" y="303"/>
                  </a:lnTo>
                  <a:lnTo>
                    <a:pt x="349" y="310"/>
                  </a:lnTo>
                  <a:lnTo>
                    <a:pt x="316" y="319"/>
                  </a:lnTo>
                  <a:lnTo>
                    <a:pt x="286" y="326"/>
                  </a:lnTo>
                  <a:lnTo>
                    <a:pt x="259" y="330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19" y="330"/>
                  </a:lnTo>
                  <a:lnTo>
                    <a:pt x="200" y="332"/>
                  </a:lnTo>
                  <a:lnTo>
                    <a:pt x="179" y="333"/>
                  </a:lnTo>
                  <a:lnTo>
                    <a:pt x="156" y="335"/>
                  </a:lnTo>
                  <a:lnTo>
                    <a:pt x="135" y="338"/>
                  </a:lnTo>
                  <a:lnTo>
                    <a:pt x="114" y="340"/>
                  </a:lnTo>
                  <a:lnTo>
                    <a:pt x="95" y="344"/>
                  </a:lnTo>
                  <a:lnTo>
                    <a:pt x="78" y="349"/>
                  </a:lnTo>
                  <a:lnTo>
                    <a:pt x="63" y="353"/>
                  </a:lnTo>
                  <a:lnTo>
                    <a:pt x="52" y="35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42" name="Freeform 158"/>
            <p:cNvSpPr>
              <a:spLocks/>
            </p:cNvSpPr>
            <p:nvPr/>
          </p:nvSpPr>
          <p:spPr bwMode="auto">
            <a:xfrm>
              <a:off x="3066" y="2823"/>
              <a:ext cx="609" cy="220"/>
            </a:xfrm>
            <a:custGeom>
              <a:avLst/>
              <a:gdLst/>
              <a:ahLst/>
              <a:cxnLst>
                <a:cxn ang="0">
                  <a:pos x="13" y="145"/>
                </a:cxn>
                <a:cxn ang="0">
                  <a:pos x="45" y="124"/>
                </a:cxn>
                <a:cxn ang="0">
                  <a:pos x="84" y="100"/>
                </a:cxn>
                <a:cxn ang="0">
                  <a:pos x="131" y="77"/>
                </a:cxn>
                <a:cxn ang="0">
                  <a:pos x="181" y="60"/>
                </a:cxn>
                <a:cxn ang="0">
                  <a:pos x="204" y="53"/>
                </a:cxn>
                <a:cxn ang="0">
                  <a:pos x="259" y="46"/>
                </a:cxn>
                <a:cxn ang="0">
                  <a:pos x="322" y="41"/>
                </a:cxn>
                <a:cxn ang="0">
                  <a:pos x="384" y="37"/>
                </a:cxn>
                <a:cxn ang="0">
                  <a:pos x="441" y="33"/>
                </a:cxn>
                <a:cxn ang="0">
                  <a:pos x="485" y="33"/>
                </a:cxn>
                <a:cxn ang="0">
                  <a:pos x="502" y="33"/>
                </a:cxn>
                <a:cxn ang="0">
                  <a:pos x="534" y="30"/>
                </a:cxn>
                <a:cxn ang="0">
                  <a:pos x="559" y="25"/>
                </a:cxn>
                <a:cxn ang="0">
                  <a:pos x="580" y="18"/>
                </a:cxn>
                <a:cxn ang="0">
                  <a:pos x="599" y="7"/>
                </a:cxn>
                <a:cxn ang="0">
                  <a:pos x="608" y="0"/>
                </a:cxn>
                <a:cxn ang="0">
                  <a:pos x="605" y="7"/>
                </a:cxn>
                <a:cxn ang="0">
                  <a:pos x="598" y="25"/>
                </a:cxn>
                <a:cxn ang="0">
                  <a:pos x="587" y="50"/>
                </a:cxn>
                <a:cxn ang="0">
                  <a:pos x="572" y="73"/>
                </a:cxn>
                <a:cxn ang="0">
                  <a:pos x="552" y="92"/>
                </a:cxn>
                <a:cxn ang="0">
                  <a:pos x="543" y="100"/>
                </a:cxn>
                <a:cxn ang="0">
                  <a:pos x="513" y="117"/>
                </a:cxn>
                <a:cxn ang="0">
                  <a:pos x="473" y="136"/>
                </a:cxn>
                <a:cxn ang="0">
                  <a:pos x="416" y="150"/>
                </a:cxn>
                <a:cxn ang="0">
                  <a:pos x="338" y="157"/>
                </a:cxn>
                <a:cxn ang="0">
                  <a:pos x="291" y="155"/>
                </a:cxn>
                <a:cxn ang="0">
                  <a:pos x="200" y="155"/>
                </a:cxn>
                <a:cxn ang="0">
                  <a:pos x="126" y="166"/>
                </a:cxn>
                <a:cxn ang="0">
                  <a:pos x="70" y="182"/>
                </a:cxn>
                <a:cxn ang="0">
                  <a:pos x="31" y="201"/>
                </a:cxn>
                <a:cxn ang="0">
                  <a:pos x="8" y="219"/>
                </a:cxn>
              </a:cxnLst>
              <a:rect l="0" t="0" r="r" b="b"/>
              <a:pathLst>
                <a:path w="609" h="220">
                  <a:moveTo>
                    <a:pt x="0" y="150"/>
                  </a:moveTo>
                  <a:lnTo>
                    <a:pt x="13" y="145"/>
                  </a:lnTo>
                  <a:lnTo>
                    <a:pt x="27" y="134"/>
                  </a:lnTo>
                  <a:lnTo>
                    <a:pt x="45" y="124"/>
                  </a:lnTo>
                  <a:lnTo>
                    <a:pt x="63" y="113"/>
                  </a:lnTo>
                  <a:lnTo>
                    <a:pt x="84" y="100"/>
                  </a:lnTo>
                  <a:lnTo>
                    <a:pt x="107" y="90"/>
                  </a:lnTo>
                  <a:lnTo>
                    <a:pt x="131" y="77"/>
                  </a:lnTo>
                  <a:lnTo>
                    <a:pt x="156" y="69"/>
                  </a:lnTo>
                  <a:lnTo>
                    <a:pt x="181" y="6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41"/>
                  </a:lnTo>
                  <a:lnTo>
                    <a:pt x="352" y="37"/>
                  </a:lnTo>
                  <a:lnTo>
                    <a:pt x="384" y="37"/>
                  </a:lnTo>
                  <a:lnTo>
                    <a:pt x="414" y="35"/>
                  </a:lnTo>
                  <a:lnTo>
                    <a:pt x="441" y="33"/>
                  </a:lnTo>
                  <a:lnTo>
                    <a:pt x="464" y="33"/>
                  </a:lnTo>
                  <a:lnTo>
                    <a:pt x="485" y="33"/>
                  </a:lnTo>
                  <a:lnTo>
                    <a:pt x="485" y="33"/>
                  </a:lnTo>
                  <a:lnTo>
                    <a:pt x="502" y="33"/>
                  </a:lnTo>
                  <a:lnTo>
                    <a:pt x="519" y="30"/>
                  </a:lnTo>
                  <a:lnTo>
                    <a:pt x="534" y="30"/>
                  </a:lnTo>
                  <a:lnTo>
                    <a:pt x="547" y="28"/>
                  </a:lnTo>
                  <a:lnTo>
                    <a:pt x="559" y="25"/>
                  </a:lnTo>
                  <a:lnTo>
                    <a:pt x="572" y="23"/>
                  </a:lnTo>
                  <a:lnTo>
                    <a:pt x="580" y="18"/>
                  </a:lnTo>
                  <a:lnTo>
                    <a:pt x="591" y="12"/>
                  </a:lnTo>
                  <a:lnTo>
                    <a:pt x="599" y="7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608" y="2"/>
                  </a:lnTo>
                  <a:lnTo>
                    <a:pt x="605" y="7"/>
                  </a:lnTo>
                  <a:lnTo>
                    <a:pt x="601" y="16"/>
                  </a:lnTo>
                  <a:lnTo>
                    <a:pt x="598" y="25"/>
                  </a:lnTo>
                  <a:lnTo>
                    <a:pt x="593" y="37"/>
                  </a:lnTo>
                  <a:lnTo>
                    <a:pt x="587" y="50"/>
                  </a:lnTo>
                  <a:lnTo>
                    <a:pt x="580" y="62"/>
                  </a:lnTo>
                  <a:lnTo>
                    <a:pt x="572" y="73"/>
                  </a:lnTo>
                  <a:lnTo>
                    <a:pt x="561" y="85"/>
                  </a:lnTo>
                  <a:lnTo>
                    <a:pt x="552" y="92"/>
                  </a:lnTo>
                  <a:lnTo>
                    <a:pt x="552" y="92"/>
                  </a:lnTo>
                  <a:lnTo>
                    <a:pt x="543" y="100"/>
                  </a:lnTo>
                  <a:lnTo>
                    <a:pt x="527" y="108"/>
                  </a:lnTo>
                  <a:lnTo>
                    <a:pt x="513" y="117"/>
                  </a:lnTo>
                  <a:lnTo>
                    <a:pt x="494" y="127"/>
                  </a:lnTo>
                  <a:lnTo>
                    <a:pt x="473" y="136"/>
                  </a:lnTo>
                  <a:lnTo>
                    <a:pt x="446" y="145"/>
                  </a:lnTo>
                  <a:lnTo>
                    <a:pt x="416" y="150"/>
                  </a:lnTo>
                  <a:lnTo>
                    <a:pt x="380" y="155"/>
                  </a:lnTo>
                  <a:lnTo>
                    <a:pt x="338" y="157"/>
                  </a:lnTo>
                  <a:lnTo>
                    <a:pt x="291" y="155"/>
                  </a:lnTo>
                  <a:lnTo>
                    <a:pt x="291" y="155"/>
                  </a:lnTo>
                  <a:lnTo>
                    <a:pt x="243" y="152"/>
                  </a:lnTo>
                  <a:lnTo>
                    <a:pt x="200" y="155"/>
                  </a:lnTo>
                  <a:lnTo>
                    <a:pt x="160" y="159"/>
                  </a:lnTo>
                  <a:lnTo>
                    <a:pt x="126" y="166"/>
                  </a:lnTo>
                  <a:lnTo>
                    <a:pt x="96" y="173"/>
                  </a:lnTo>
                  <a:lnTo>
                    <a:pt x="70" y="182"/>
                  </a:lnTo>
                  <a:lnTo>
                    <a:pt x="48" y="191"/>
                  </a:lnTo>
                  <a:lnTo>
                    <a:pt x="31" y="201"/>
                  </a:lnTo>
                  <a:lnTo>
                    <a:pt x="19" y="210"/>
                  </a:lnTo>
                  <a:lnTo>
                    <a:pt x="8" y="219"/>
                  </a:lnTo>
                  <a:lnTo>
                    <a:pt x="0" y="15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43" name="Freeform 159"/>
            <p:cNvSpPr>
              <a:spLocks/>
            </p:cNvSpPr>
            <p:nvPr/>
          </p:nvSpPr>
          <p:spPr bwMode="auto">
            <a:xfrm>
              <a:off x="3066" y="2823"/>
              <a:ext cx="609" cy="220"/>
            </a:xfrm>
            <a:custGeom>
              <a:avLst/>
              <a:gdLst/>
              <a:ahLst/>
              <a:cxnLst>
                <a:cxn ang="0">
                  <a:pos x="13" y="145"/>
                </a:cxn>
                <a:cxn ang="0">
                  <a:pos x="45" y="124"/>
                </a:cxn>
                <a:cxn ang="0">
                  <a:pos x="84" y="100"/>
                </a:cxn>
                <a:cxn ang="0">
                  <a:pos x="131" y="77"/>
                </a:cxn>
                <a:cxn ang="0">
                  <a:pos x="181" y="60"/>
                </a:cxn>
                <a:cxn ang="0">
                  <a:pos x="204" y="53"/>
                </a:cxn>
                <a:cxn ang="0">
                  <a:pos x="259" y="46"/>
                </a:cxn>
                <a:cxn ang="0">
                  <a:pos x="322" y="41"/>
                </a:cxn>
                <a:cxn ang="0">
                  <a:pos x="384" y="37"/>
                </a:cxn>
                <a:cxn ang="0">
                  <a:pos x="441" y="33"/>
                </a:cxn>
                <a:cxn ang="0">
                  <a:pos x="485" y="33"/>
                </a:cxn>
                <a:cxn ang="0">
                  <a:pos x="502" y="33"/>
                </a:cxn>
                <a:cxn ang="0">
                  <a:pos x="534" y="30"/>
                </a:cxn>
                <a:cxn ang="0">
                  <a:pos x="559" y="25"/>
                </a:cxn>
                <a:cxn ang="0">
                  <a:pos x="580" y="18"/>
                </a:cxn>
                <a:cxn ang="0">
                  <a:pos x="599" y="7"/>
                </a:cxn>
                <a:cxn ang="0">
                  <a:pos x="608" y="0"/>
                </a:cxn>
                <a:cxn ang="0">
                  <a:pos x="605" y="7"/>
                </a:cxn>
                <a:cxn ang="0">
                  <a:pos x="598" y="25"/>
                </a:cxn>
                <a:cxn ang="0">
                  <a:pos x="587" y="50"/>
                </a:cxn>
                <a:cxn ang="0">
                  <a:pos x="572" y="73"/>
                </a:cxn>
                <a:cxn ang="0">
                  <a:pos x="552" y="92"/>
                </a:cxn>
                <a:cxn ang="0">
                  <a:pos x="543" y="100"/>
                </a:cxn>
                <a:cxn ang="0">
                  <a:pos x="513" y="117"/>
                </a:cxn>
                <a:cxn ang="0">
                  <a:pos x="473" y="136"/>
                </a:cxn>
                <a:cxn ang="0">
                  <a:pos x="416" y="150"/>
                </a:cxn>
                <a:cxn ang="0">
                  <a:pos x="338" y="157"/>
                </a:cxn>
                <a:cxn ang="0">
                  <a:pos x="291" y="155"/>
                </a:cxn>
                <a:cxn ang="0">
                  <a:pos x="200" y="155"/>
                </a:cxn>
                <a:cxn ang="0">
                  <a:pos x="126" y="166"/>
                </a:cxn>
                <a:cxn ang="0">
                  <a:pos x="70" y="182"/>
                </a:cxn>
                <a:cxn ang="0">
                  <a:pos x="31" y="201"/>
                </a:cxn>
                <a:cxn ang="0">
                  <a:pos x="8" y="219"/>
                </a:cxn>
              </a:cxnLst>
              <a:rect l="0" t="0" r="r" b="b"/>
              <a:pathLst>
                <a:path w="609" h="220">
                  <a:moveTo>
                    <a:pt x="0" y="150"/>
                  </a:moveTo>
                  <a:lnTo>
                    <a:pt x="13" y="145"/>
                  </a:lnTo>
                  <a:lnTo>
                    <a:pt x="27" y="134"/>
                  </a:lnTo>
                  <a:lnTo>
                    <a:pt x="45" y="124"/>
                  </a:lnTo>
                  <a:lnTo>
                    <a:pt x="63" y="113"/>
                  </a:lnTo>
                  <a:lnTo>
                    <a:pt x="84" y="100"/>
                  </a:lnTo>
                  <a:lnTo>
                    <a:pt x="107" y="90"/>
                  </a:lnTo>
                  <a:lnTo>
                    <a:pt x="131" y="77"/>
                  </a:lnTo>
                  <a:lnTo>
                    <a:pt x="156" y="69"/>
                  </a:lnTo>
                  <a:lnTo>
                    <a:pt x="181" y="6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41"/>
                  </a:lnTo>
                  <a:lnTo>
                    <a:pt x="352" y="37"/>
                  </a:lnTo>
                  <a:lnTo>
                    <a:pt x="384" y="37"/>
                  </a:lnTo>
                  <a:lnTo>
                    <a:pt x="414" y="35"/>
                  </a:lnTo>
                  <a:lnTo>
                    <a:pt x="441" y="33"/>
                  </a:lnTo>
                  <a:lnTo>
                    <a:pt x="464" y="33"/>
                  </a:lnTo>
                  <a:lnTo>
                    <a:pt x="485" y="33"/>
                  </a:lnTo>
                  <a:lnTo>
                    <a:pt x="485" y="33"/>
                  </a:lnTo>
                  <a:lnTo>
                    <a:pt x="502" y="33"/>
                  </a:lnTo>
                  <a:lnTo>
                    <a:pt x="519" y="30"/>
                  </a:lnTo>
                  <a:lnTo>
                    <a:pt x="534" y="30"/>
                  </a:lnTo>
                  <a:lnTo>
                    <a:pt x="547" y="28"/>
                  </a:lnTo>
                  <a:lnTo>
                    <a:pt x="559" y="25"/>
                  </a:lnTo>
                  <a:lnTo>
                    <a:pt x="572" y="23"/>
                  </a:lnTo>
                  <a:lnTo>
                    <a:pt x="580" y="18"/>
                  </a:lnTo>
                  <a:lnTo>
                    <a:pt x="591" y="12"/>
                  </a:lnTo>
                  <a:lnTo>
                    <a:pt x="599" y="7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608" y="2"/>
                  </a:lnTo>
                  <a:lnTo>
                    <a:pt x="605" y="7"/>
                  </a:lnTo>
                  <a:lnTo>
                    <a:pt x="601" y="16"/>
                  </a:lnTo>
                  <a:lnTo>
                    <a:pt x="598" y="25"/>
                  </a:lnTo>
                  <a:lnTo>
                    <a:pt x="593" y="37"/>
                  </a:lnTo>
                  <a:lnTo>
                    <a:pt x="587" y="50"/>
                  </a:lnTo>
                  <a:lnTo>
                    <a:pt x="580" y="62"/>
                  </a:lnTo>
                  <a:lnTo>
                    <a:pt x="572" y="73"/>
                  </a:lnTo>
                  <a:lnTo>
                    <a:pt x="561" y="85"/>
                  </a:lnTo>
                  <a:lnTo>
                    <a:pt x="552" y="92"/>
                  </a:lnTo>
                  <a:lnTo>
                    <a:pt x="552" y="92"/>
                  </a:lnTo>
                  <a:lnTo>
                    <a:pt x="543" y="100"/>
                  </a:lnTo>
                  <a:lnTo>
                    <a:pt x="527" y="108"/>
                  </a:lnTo>
                  <a:lnTo>
                    <a:pt x="513" y="117"/>
                  </a:lnTo>
                  <a:lnTo>
                    <a:pt x="494" y="127"/>
                  </a:lnTo>
                  <a:lnTo>
                    <a:pt x="473" y="136"/>
                  </a:lnTo>
                  <a:lnTo>
                    <a:pt x="446" y="145"/>
                  </a:lnTo>
                  <a:lnTo>
                    <a:pt x="416" y="150"/>
                  </a:lnTo>
                  <a:lnTo>
                    <a:pt x="380" y="155"/>
                  </a:lnTo>
                  <a:lnTo>
                    <a:pt x="338" y="157"/>
                  </a:lnTo>
                  <a:lnTo>
                    <a:pt x="291" y="155"/>
                  </a:lnTo>
                  <a:lnTo>
                    <a:pt x="291" y="155"/>
                  </a:lnTo>
                  <a:lnTo>
                    <a:pt x="243" y="152"/>
                  </a:lnTo>
                  <a:lnTo>
                    <a:pt x="200" y="155"/>
                  </a:lnTo>
                  <a:lnTo>
                    <a:pt x="160" y="159"/>
                  </a:lnTo>
                  <a:lnTo>
                    <a:pt x="126" y="166"/>
                  </a:lnTo>
                  <a:lnTo>
                    <a:pt x="96" y="173"/>
                  </a:lnTo>
                  <a:lnTo>
                    <a:pt x="70" y="182"/>
                  </a:lnTo>
                  <a:lnTo>
                    <a:pt x="48" y="191"/>
                  </a:lnTo>
                  <a:lnTo>
                    <a:pt x="31" y="201"/>
                  </a:lnTo>
                  <a:lnTo>
                    <a:pt x="19" y="210"/>
                  </a:lnTo>
                  <a:lnTo>
                    <a:pt x="8" y="21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44" name="Freeform 160"/>
            <p:cNvSpPr>
              <a:spLocks/>
            </p:cNvSpPr>
            <p:nvPr/>
          </p:nvSpPr>
          <p:spPr bwMode="auto">
            <a:xfrm>
              <a:off x="3070" y="2812"/>
              <a:ext cx="608" cy="220"/>
            </a:xfrm>
            <a:custGeom>
              <a:avLst/>
              <a:gdLst/>
              <a:ahLst/>
              <a:cxnLst>
                <a:cxn ang="0">
                  <a:pos x="10" y="143"/>
                </a:cxn>
                <a:cxn ang="0">
                  <a:pos x="43" y="124"/>
                </a:cxn>
                <a:cxn ang="0">
                  <a:pos x="84" y="101"/>
                </a:cxn>
                <a:cxn ang="0">
                  <a:pos x="130" y="78"/>
                </a:cxn>
                <a:cxn ang="0">
                  <a:pos x="181" y="61"/>
                </a:cxn>
                <a:cxn ang="0">
                  <a:pos x="204" y="55"/>
                </a:cxn>
                <a:cxn ang="0">
                  <a:pos x="259" y="46"/>
                </a:cxn>
                <a:cxn ang="0">
                  <a:pos x="322" y="39"/>
                </a:cxn>
                <a:cxn ang="0">
                  <a:pos x="383" y="36"/>
                </a:cxn>
                <a:cxn ang="0">
                  <a:pos x="440" y="34"/>
                </a:cxn>
                <a:cxn ang="0">
                  <a:pos x="484" y="31"/>
                </a:cxn>
                <a:cxn ang="0">
                  <a:pos x="501" y="31"/>
                </a:cxn>
                <a:cxn ang="0">
                  <a:pos x="533" y="31"/>
                </a:cxn>
                <a:cxn ang="0">
                  <a:pos x="558" y="25"/>
                </a:cxn>
                <a:cxn ang="0">
                  <a:pos x="579" y="18"/>
                </a:cxn>
                <a:cxn ang="0">
                  <a:pos x="598" y="6"/>
                </a:cxn>
                <a:cxn ang="0">
                  <a:pos x="607" y="0"/>
                </a:cxn>
                <a:cxn ang="0">
                  <a:pos x="604" y="6"/>
                </a:cxn>
                <a:cxn ang="0">
                  <a:pos x="596" y="25"/>
                </a:cxn>
                <a:cxn ang="0">
                  <a:pos x="586" y="50"/>
                </a:cxn>
                <a:cxn ang="0">
                  <a:pos x="568" y="73"/>
                </a:cxn>
                <a:cxn ang="0">
                  <a:pos x="549" y="92"/>
                </a:cxn>
                <a:cxn ang="0">
                  <a:pos x="539" y="101"/>
                </a:cxn>
                <a:cxn ang="0">
                  <a:pos x="512" y="117"/>
                </a:cxn>
                <a:cxn ang="0">
                  <a:pos x="471" y="136"/>
                </a:cxn>
                <a:cxn ang="0">
                  <a:pos x="413" y="151"/>
                </a:cxn>
                <a:cxn ang="0">
                  <a:pos x="337" y="156"/>
                </a:cxn>
                <a:cxn ang="0">
                  <a:pos x="291" y="156"/>
                </a:cxn>
                <a:cxn ang="0">
                  <a:pos x="197" y="156"/>
                </a:cxn>
                <a:cxn ang="0">
                  <a:pos x="126" y="163"/>
                </a:cxn>
                <a:cxn ang="0">
                  <a:pos x="69" y="183"/>
                </a:cxn>
                <a:cxn ang="0">
                  <a:pos x="31" y="202"/>
                </a:cxn>
                <a:cxn ang="0">
                  <a:pos x="6" y="219"/>
                </a:cxn>
              </a:cxnLst>
              <a:rect l="0" t="0" r="r" b="b"/>
              <a:pathLst>
                <a:path w="608" h="220">
                  <a:moveTo>
                    <a:pt x="0" y="151"/>
                  </a:moveTo>
                  <a:lnTo>
                    <a:pt x="10" y="143"/>
                  </a:lnTo>
                  <a:lnTo>
                    <a:pt x="27" y="135"/>
                  </a:lnTo>
                  <a:lnTo>
                    <a:pt x="43" y="124"/>
                  </a:lnTo>
                  <a:lnTo>
                    <a:pt x="63" y="113"/>
                  </a:lnTo>
                  <a:lnTo>
                    <a:pt x="84" y="101"/>
                  </a:lnTo>
                  <a:lnTo>
                    <a:pt x="107" y="88"/>
                  </a:lnTo>
                  <a:lnTo>
                    <a:pt x="130" y="78"/>
                  </a:lnTo>
                  <a:lnTo>
                    <a:pt x="156" y="69"/>
                  </a:lnTo>
                  <a:lnTo>
                    <a:pt x="181" y="61"/>
                  </a:lnTo>
                  <a:lnTo>
                    <a:pt x="204" y="55"/>
                  </a:lnTo>
                  <a:lnTo>
                    <a:pt x="204" y="55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39"/>
                  </a:lnTo>
                  <a:lnTo>
                    <a:pt x="351" y="37"/>
                  </a:lnTo>
                  <a:lnTo>
                    <a:pt x="383" y="36"/>
                  </a:lnTo>
                  <a:lnTo>
                    <a:pt x="413" y="36"/>
                  </a:lnTo>
                  <a:lnTo>
                    <a:pt x="440" y="34"/>
                  </a:lnTo>
                  <a:lnTo>
                    <a:pt x="464" y="34"/>
                  </a:lnTo>
                  <a:lnTo>
                    <a:pt x="484" y="31"/>
                  </a:lnTo>
                  <a:lnTo>
                    <a:pt x="484" y="31"/>
                  </a:lnTo>
                  <a:lnTo>
                    <a:pt x="501" y="31"/>
                  </a:lnTo>
                  <a:lnTo>
                    <a:pt x="516" y="31"/>
                  </a:lnTo>
                  <a:lnTo>
                    <a:pt x="533" y="31"/>
                  </a:lnTo>
                  <a:lnTo>
                    <a:pt x="545" y="27"/>
                  </a:lnTo>
                  <a:lnTo>
                    <a:pt x="558" y="25"/>
                  </a:lnTo>
                  <a:lnTo>
                    <a:pt x="568" y="23"/>
                  </a:lnTo>
                  <a:lnTo>
                    <a:pt x="579" y="18"/>
                  </a:lnTo>
                  <a:lnTo>
                    <a:pt x="590" y="13"/>
                  </a:lnTo>
                  <a:lnTo>
                    <a:pt x="598" y="6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04" y="2"/>
                  </a:lnTo>
                  <a:lnTo>
                    <a:pt x="604" y="6"/>
                  </a:lnTo>
                  <a:lnTo>
                    <a:pt x="600" y="14"/>
                  </a:lnTo>
                  <a:lnTo>
                    <a:pt x="596" y="25"/>
                  </a:lnTo>
                  <a:lnTo>
                    <a:pt x="592" y="37"/>
                  </a:lnTo>
                  <a:lnTo>
                    <a:pt x="586" y="50"/>
                  </a:lnTo>
                  <a:lnTo>
                    <a:pt x="577" y="61"/>
                  </a:lnTo>
                  <a:lnTo>
                    <a:pt x="568" y="73"/>
                  </a:lnTo>
                  <a:lnTo>
                    <a:pt x="560" y="84"/>
                  </a:lnTo>
                  <a:lnTo>
                    <a:pt x="549" y="92"/>
                  </a:lnTo>
                  <a:lnTo>
                    <a:pt x="549" y="92"/>
                  </a:lnTo>
                  <a:lnTo>
                    <a:pt x="539" y="101"/>
                  </a:lnTo>
                  <a:lnTo>
                    <a:pt x="526" y="110"/>
                  </a:lnTo>
                  <a:lnTo>
                    <a:pt x="512" y="117"/>
                  </a:lnTo>
                  <a:lnTo>
                    <a:pt x="493" y="126"/>
                  </a:lnTo>
                  <a:lnTo>
                    <a:pt x="471" y="136"/>
                  </a:lnTo>
                  <a:lnTo>
                    <a:pt x="444" y="145"/>
                  </a:lnTo>
                  <a:lnTo>
                    <a:pt x="413" y="151"/>
                  </a:lnTo>
                  <a:lnTo>
                    <a:pt x="377" y="156"/>
                  </a:lnTo>
                  <a:lnTo>
                    <a:pt x="337" y="156"/>
                  </a:lnTo>
                  <a:lnTo>
                    <a:pt x="291" y="156"/>
                  </a:lnTo>
                  <a:lnTo>
                    <a:pt x="291" y="156"/>
                  </a:lnTo>
                  <a:lnTo>
                    <a:pt x="243" y="154"/>
                  </a:lnTo>
                  <a:lnTo>
                    <a:pt x="197" y="156"/>
                  </a:lnTo>
                  <a:lnTo>
                    <a:pt x="160" y="160"/>
                  </a:lnTo>
                  <a:lnTo>
                    <a:pt x="126" y="163"/>
                  </a:lnTo>
                  <a:lnTo>
                    <a:pt x="96" y="174"/>
                  </a:lnTo>
                  <a:lnTo>
                    <a:pt x="69" y="183"/>
                  </a:lnTo>
                  <a:lnTo>
                    <a:pt x="48" y="191"/>
                  </a:lnTo>
                  <a:lnTo>
                    <a:pt x="31" y="202"/>
                  </a:lnTo>
                  <a:lnTo>
                    <a:pt x="17" y="210"/>
                  </a:lnTo>
                  <a:lnTo>
                    <a:pt x="6" y="219"/>
                  </a:lnTo>
                  <a:lnTo>
                    <a:pt x="0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45" name="Freeform 161"/>
            <p:cNvSpPr>
              <a:spLocks/>
            </p:cNvSpPr>
            <p:nvPr/>
          </p:nvSpPr>
          <p:spPr bwMode="auto">
            <a:xfrm>
              <a:off x="3070" y="2812"/>
              <a:ext cx="608" cy="220"/>
            </a:xfrm>
            <a:custGeom>
              <a:avLst/>
              <a:gdLst/>
              <a:ahLst/>
              <a:cxnLst>
                <a:cxn ang="0">
                  <a:pos x="10" y="143"/>
                </a:cxn>
                <a:cxn ang="0">
                  <a:pos x="43" y="124"/>
                </a:cxn>
                <a:cxn ang="0">
                  <a:pos x="84" y="101"/>
                </a:cxn>
                <a:cxn ang="0">
                  <a:pos x="130" y="78"/>
                </a:cxn>
                <a:cxn ang="0">
                  <a:pos x="181" y="61"/>
                </a:cxn>
                <a:cxn ang="0">
                  <a:pos x="204" y="55"/>
                </a:cxn>
                <a:cxn ang="0">
                  <a:pos x="259" y="46"/>
                </a:cxn>
                <a:cxn ang="0">
                  <a:pos x="322" y="39"/>
                </a:cxn>
                <a:cxn ang="0">
                  <a:pos x="383" y="36"/>
                </a:cxn>
                <a:cxn ang="0">
                  <a:pos x="440" y="34"/>
                </a:cxn>
                <a:cxn ang="0">
                  <a:pos x="484" y="31"/>
                </a:cxn>
                <a:cxn ang="0">
                  <a:pos x="501" y="31"/>
                </a:cxn>
                <a:cxn ang="0">
                  <a:pos x="533" y="31"/>
                </a:cxn>
                <a:cxn ang="0">
                  <a:pos x="558" y="25"/>
                </a:cxn>
                <a:cxn ang="0">
                  <a:pos x="579" y="18"/>
                </a:cxn>
                <a:cxn ang="0">
                  <a:pos x="598" y="6"/>
                </a:cxn>
                <a:cxn ang="0">
                  <a:pos x="607" y="0"/>
                </a:cxn>
                <a:cxn ang="0">
                  <a:pos x="604" y="6"/>
                </a:cxn>
                <a:cxn ang="0">
                  <a:pos x="596" y="25"/>
                </a:cxn>
                <a:cxn ang="0">
                  <a:pos x="586" y="50"/>
                </a:cxn>
                <a:cxn ang="0">
                  <a:pos x="568" y="73"/>
                </a:cxn>
                <a:cxn ang="0">
                  <a:pos x="549" y="92"/>
                </a:cxn>
                <a:cxn ang="0">
                  <a:pos x="539" y="101"/>
                </a:cxn>
                <a:cxn ang="0">
                  <a:pos x="512" y="117"/>
                </a:cxn>
                <a:cxn ang="0">
                  <a:pos x="471" y="136"/>
                </a:cxn>
                <a:cxn ang="0">
                  <a:pos x="413" y="151"/>
                </a:cxn>
                <a:cxn ang="0">
                  <a:pos x="337" y="156"/>
                </a:cxn>
                <a:cxn ang="0">
                  <a:pos x="291" y="156"/>
                </a:cxn>
                <a:cxn ang="0">
                  <a:pos x="197" y="156"/>
                </a:cxn>
                <a:cxn ang="0">
                  <a:pos x="126" y="163"/>
                </a:cxn>
                <a:cxn ang="0">
                  <a:pos x="69" y="183"/>
                </a:cxn>
                <a:cxn ang="0">
                  <a:pos x="31" y="202"/>
                </a:cxn>
                <a:cxn ang="0">
                  <a:pos x="6" y="219"/>
                </a:cxn>
              </a:cxnLst>
              <a:rect l="0" t="0" r="r" b="b"/>
              <a:pathLst>
                <a:path w="608" h="220">
                  <a:moveTo>
                    <a:pt x="0" y="151"/>
                  </a:moveTo>
                  <a:lnTo>
                    <a:pt x="10" y="143"/>
                  </a:lnTo>
                  <a:lnTo>
                    <a:pt x="27" y="135"/>
                  </a:lnTo>
                  <a:lnTo>
                    <a:pt x="43" y="124"/>
                  </a:lnTo>
                  <a:lnTo>
                    <a:pt x="63" y="113"/>
                  </a:lnTo>
                  <a:lnTo>
                    <a:pt x="84" y="101"/>
                  </a:lnTo>
                  <a:lnTo>
                    <a:pt x="107" y="88"/>
                  </a:lnTo>
                  <a:lnTo>
                    <a:pt x="130" y="78"/>
                  </a:lnTo>
                  <a:lnTo>
                    <a:pt x="156" y="69"/>
                  </a:lnTo>
                  <a:lnTo>
                    <a:pt x="181" y="61"/>
                  </a:lnTo>
                  <a:lnTo>
                    <a:pt x="204" y="55"/>
                  </a:lnTo>
                  <a:lnTo>
                    <a:pt x="204" y="55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39"/>
                  </a:lnTo>
                  <a:lnTo>
                    <a:pt x="351" y="37"/>
                  </a:lnTo>
                  <a:lnTo>
                    <a:pt x="383" y="36"/>
                  </a:lnTo>
                  <a:lnTo>
                    <a:pt x="413" y="36"/>
                  </a:lnTo>
                  <a:lnTo>
                    <a:pt x="440" y="34"/>
                  </a:lnTo>
                  <a:lnTo>
                    <a:pt x="464" y="34"/>
                  </a:lnTo>
                  <a:lnTo>
                    <a:pt x="484" y="31"/>
                  </a:lnTo>
                  <a:lnTo>
                    <a:pt x="484" y="31"/>
                  </a:lnTo>
                  <a:lnTo>
                    <a:pt x="501" y="31"/>
                  </a:lnTo>
                  <a:lnTo>
                    <a:pt x="516" y="31"/>
                  </a:lnTo>
                  <a:lnTo>
                    <a:pt x="533" y="31"/>
                  </a:lnTo>
                  <a:lnTo>
                    <a:pt x="545" y="27"/>
                  </a:lnTo>
                  <a:lnTo>
                    <a:pt x="558" y="25"/>
                  </a:lnTo>
                  <a:lnTo>
                    <a:pt x="568" y="23"/>
                  </a:lnTo>
                  <a:lnTo>
                    <a:pt x="579" y="18"/>
                  </a:lnTo>
                  <a:lnTo>
                    <a:pt x="590" y="13"/>
                  </a:lnTo>
                  <a:lnTo>
                    <a:pt x="598" y="6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04" y="2"/>
                  </a:lnTo>
                  <a:lnTo>
                    <a:pt x="604" y="6"/>
                  </a:lnTo>
                  <a:lnTo>
                    <a:pt x="600" y="14"/>
                  </a:lnTo>
                  <a:lnTo>
                    <a:pt x="596" y="25"/>
                  </a:lnTo>
                  <a:lnTo>
                    <a:pt x="592" y="37"/>
                  </a:lnTo>
                  <a:lnTo>
                    <a:pt x="586" y="50"/>
                  </a:lnTo>
                  <a:lnTo>
                    <a:pt x="577" y="61"/>
                  </a:lnTo>
                  <a:lnTo>
                    <a:pt x="568" y="73"/>
                  </a:lnTo>
                  <a:lnTo>
                    <a:pt x="560" y="84"/>
                  </a:lnTo>
                  <a:lnTo>
                    <a:pt x="549" y="92"/>
                  </a:lnTo>
                  <a:lnTo>
                    <a:pt x="549" y="92"/>
                  </a:lnTo>
                  <a:lnTo>
                    <a:pt x="539" y="101"/>
                  </a:lnTo>
                  <a:lnTo>
                    <a:pt x="526" y="110"/>
                  </a:lnTo>
                  <a:lnTo>
                    <a:pt x="512" y="117"/>
                  </a:lnTo>
                  <a:lnTo>
                    <a:pt x="493" y="126"/>
                  </a:lnTo>
                  <a:lnTo>
                    <a:pt x="471" y="136"/>
                  </a:lnTo>
                  <a:lnTo>
                    <a:pt x="444" y="145"/>
                  </a:lnTo>
                  <a:lnTo>
                    <a:pt x="413" y="151"/>
                  </a:lnTo>
                  <a:lnTo>
                    <a:pt x="377" y="156"/>
                  </a:lnTo>
                  <a:lnTo>
                    <a:pt x="337" y="156"/>
                  </a:lnTo>
                  <a:lnTo>
                    <a:pt x="291" y="156"/>
                  </a:lnTo>
                  <a:lnTo>
                    <a:pt x="291" y="156"/>
                  </a:lnTo>
                  <a:lnTo>
                    <a:pt x="243" y="154"/>
                  </a:lnTo>
                  <a:lnTo>
                    <a:pt x="197" y="156"/>
                  </a:lnTo>
                  <a:lnTo>
                    <a:pt x="160" y="160"/>
                  </a:lnTo>
                  <a:lnTo>
                    <a:pt x="126" y="163"/>
                  </a:lnTo>
                  <a:lnTo>
                    <a:pt x="96" y="174"/>
                  </a:lnTo>
                  <a:lnTo>
                    <a:pt x="69" y="183"/>
                  </a:lnTo>
                  <a:lnTo>
                    <a:pt x="48" y="191"/>
                  </a:lnTo>
                  <a:lnTo>
                    <a:pt x="31" y="202"/>
                  </a:lnTo>
                  <a:lnTo>
                    <a:pt x="17" y="210"/>
                  </a:lnTo>
                  <a:lnTo>
                    <a:pt x="6" y="21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46" name="Freeform 162"/>
            <p:cNvSpPr>
              <a:spLocks/>
            </p:cNvSpPr>
            <p:nvPr/>
          </p:nvSpPr>
          <p:spPr bwMode="auto">
            <a:xfrm>
              <a:off x="3082" y="2939"/>
              <a:ext cx="482" cy="146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7" y="75"/>
                </a:cxn>
                <a:cxn ang="0">
                  <a:pos x="16" y="69"/>
                </a:cxn>
                <a:cxn ang="0">
                  <a:pos x="27" y="60"/>
                </a:cxn>
                <a:cxn ang="0">
                  <a:pos x="37" y="52"/>
                </a:cxn>
                <a:cxn ang="0">
                  <a:pos x="48" y="46"/>
                </a:cxn>
                <a:cxn ang="0">
                  <a:pos x="60" y="37"/>
                </a:cxn>
                <a:cxn ang="0">
                  <a:pos x="71" y="31"/>
                </a:cxn>
                <a:cxn ang="0">
                  <a:pos x="85" y="25"/>
                </a:cxn>
                <a:cxn ang="0">
                  <a:pos x="101" y="20"/>
                </a:cxn>
                <a:cxn ang="0">
                  <a:pos x="115" y="16"/>
                </a:cxn>
                <a:cxn ang="0">
                  <a:pos x="115" y="16"/>
                </a:cxn>
                <a:cxn ang="0">
                  <a:pos x="134" y="16"/>
                </a:cxn>
                <a:cxn ang="0">
                  <a:pos x="156" y="14"/>
                </a:cxn>
                <a:cxn ang="0">
                  <a:pos x="179" y="14"/>
                </a:cxn>
                <a:cxn ang="0">
                  <a:pos x="206" y="16"/>
                </a:cxn>
                <a:cxn ang="0">
                  <a:pos x="233" y="16"/>
                </a:cxn>
                <a:cxn ang="0">
                  <a:pos x="260" y="16"/>
                </a:cxn>
                <a:cxn ang="0">
                  <a:pos x="286" y="18"/>
                </a:cxn>
                <a:cxn ang="0">
                  <a:pos x="307" y="18"/>
                </a:cxn>
                <a:cxn ang="0">
                  <a:pos x="329" y="18"/>
                </a:cxn>
                <a:cxn ang="0">
                  <a:pos x="343" y="16"/>
                </a:cxn>
                <a:cxn ang="0">
                  <a:pos x="343" y="16"/>
                </a:cxn>
                <a:cxn ang="0">
                  <a:pos x="356" y="16"/>
                </a:cxn>
                <a:cxn ang="0">
                  <a:pos x="368" y="16"/>
                </a:cxn>
                <a:cxn ang="0">
                  <a:pos x="383" y="14"/>
                </a:cxn>
                <a:cxn ang="0">
                  <a:pos x="398" y="14"/>
                </a:cxn>
                <a:cxn ang="0">
                  <a:pos x="410" y="12"/>
                </a:cxn>
                <a:cxn ang="0">
                  <a:pos x="425" y="12"/>
                </a:cxn>
                <a:cxn ang="0">
                  <a:pos x="440" y="8"/>
                </a:cxn>
                <a:cxn ang="0">
                  <a:pos x="455" y="6"/>
                </a:cxn>
                <a:cxn ang="0">
                  <a:pos x="467" y="4"/>
                </a:cxn>
                <a:cxn ang="0">
                  <a:pos x="481" y="0"/>
                </a:cxn>
                <a:cxn ang="0">
                  <a:pos x="481" y="0"/>
                </a:cxn>
                <a:cxn ang="0">
                  <a:pos x="478" y="2"/>
                </a:cxn>
                <a:cxn ang="0">
                  <a:pos x="467" y="8"/>
                </a:cxn>
                <a:cxn ang="0">
                  <a:pos x="453" y="20"/>
                </a:cxn>
                <a:cxn ang="0">
                  <a:pos x="432" y="34"/>
                </a:cxn>
                <a:cxn ang="0">
                  <a:pos x="410" y="48"/>
                </a:cxn>
                <a:cxn ang="0">
                  <a:pos x="385" y="64"/>
                </a:cxn>
                <a:cxn ang="0">
                  <a:pos x="357" y="77"/>
                </a:cxn>
                <a:cxn ang="0">
                  <a:pos x="331" y="92"/>
                </a:cxn>
                <a:cxn ang="0">
                  <a:pos x="303" y="103"/>
                </a:cxn>
                <a:cxn ang="0">
                  <a:pos x="280" y="110"/>
                </a:cxn>
                <a:cxn ang="0">
                  <a:pos x="280" y="110"/>
                </a:cxn>
                <a:cxn ang="0">
                  <a:pos x="255" y="117"/>
                </a:cxn>
                <a:cxn ang="0">
                  <a:pos x="227" y="124"/>
                </a:cxn>
                <a:cxn ang="0">
                  <a:pos x="200" y="130"/>
                </a:cxn>
                <a:cxn ang="0">
                  <a:pos x="170" y="134"/>
                </a:cxn>
                <a:cxn ang="0">
                  <a:pos x="140" y="140"/>
                </a:cxn>
                <a:cxn ang="0">
                  <a:pos x="113" y="142"/>
                </a:cxn>
                <a:cxn ang="0">
                  <a:pos x="88" y="145"/>
                </a:cxn>
                <a:cxn ang="0">
                  <a:pos x="62" y="145"/>
                </a:cxn>
                <a:cxn ang="0">
                  <a:pos x="41" y="140"/>
                </a:cxn>
                <a:cxn ang="0">
                  <a:pos x="27" y="131"/>
                </a:cxn>
                <a:cxn ang="0">
                  <a:pos x="0" y="82"/>
                </a:cxn>
              </a:cxnLst>
              <a:rect l="0" t="0" r="r" b="b"/>
              <a:pathLst>
                <a:path w="482" h="146">
                  <a:moveTo>
                    <a:pt x="0" y="82"/>
                  </a:moveTo>
                  <a:lnTo>
                    <a:pt x="7" y="75"/>
                  </a:lnTo>
                  <a:lnTo>
                    <a:pt x="16" y="69"/>
                  </a:lnTo>
                  <a:lnTo>
                    <a:pt x="27" y="60"/>
                  </a:lnTo>
                  <a:lnTo>
                    <a:pt x="37" y="52"/>
                  </a:lnTo>
                  <a:lnTo>
                    <a:pt x="48" y="46"/>
                  </a:lnTo>
                  <a:lnTo>
                    <a:pt x="60" y="37"/>
                  </a:lnTo>
                  <a:lnTo>
                    <a:pt x="71" y="31"/>
                  </a:lnTo>
                  <a:lnTo>
                    <a:pt x="85" y="25"/>
                  </a:lnTo>
                  <a:lnTo>
                    <a:pt x="101" y="20"/>
                  </a:lnTo>
                  <a:lnTo>
                    <a:pt x="115" y="16"/>
                  </a:lnTo>
                  <a:lnTo>
                    <a:pt x="115" y="16"/>
                  </a:lnTo>
                  <a:lnTo>
                    <a:pt x="134" y="16"/>
                  </a:lnTo>
                  <a:lnTo>
                    <a:pt x="156" y="14"/>
                  </a:lnTo>
                  <a:lnTo>
                    <a:pt x="179" y="14"/>
                  </a:lnTo>
                  <a:lnTo>
                    <a:pt x="206" y="16"/>
                  </a:lnTo>
                  <a:lnTo>
                    <a:pt x="233" y="16"/>
                  </a:lnTo>
                  <a:lnTo>
                    <a:pt x="260" y="16"/>
                  </a:lnTo>
                  <a:lnTo>
                    <a:pt x="286" y="18"/>
                  </a:lnTo>
                  <a:lnTo>
                    <a:pt x="307" y="18"/>
                  </a:lnTo>
                  <a:lnTo>
                    <a:pt x="329" y="18"/>
                  </a:lnTo>
                  <a:lnTo>
                    <a:pt x="343" y="16"/>
                  </a:lnTo>
                  <a:lnTo>
                    <a:pt x="343" y="16"/>
                  </a:lnTo>
                  <a:lnTo>
                    <a:pt x="356" y="16"/>
                  </a:lnTo>
                  <a:lnTo>
                    <a:pt x="368" y="16"/>
                  </a:lnTo>
                  <a:lnTo>
                    <a:pt x="383" y="14"/>
                  </a:lnTo>
                  <a:lnTo>
                    <a:pt x="398" y="14"/>
                  </a:lnTo>
                  <a:lnTo>
                    <a:pt x="410" y="12"/>
                  </a:lnTo>
                  <a:lnTo>
                    <a:pt x="425" y="12"/>
                  </a:lnTo>
                  <a:lnTo>
                    <a:pt x="440" y="8"/>
                  </a:lnTo>
                  <a:lnTo>
                    <a:pt x="455" y="6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8" y="2"/>
                  </a:lnTo>
                  <a:lnTo>
                    <a:pt x="467" y="8"/>
                  </a:lnTo>
                  <a:lnTo>
                    <a:pt x="453" y="20"/>
                  </a:lnTo>
                  <a:lnTo>
                    <a:pt x="432" y="34"/>
                  </a:lnTo>
                  <a:lnTo>
                    <a:pt x="410" y="48"/>
                  </a:lnTo>
                  <a:lnTo>
                    <a:pt x="385" y="64"/>
                  </a:lnTo>
                  <a:lnTo>
                    <a:pt x="357" y="77"/>
                  </a:lnTo>
                  <a:lnTo>
                    <a:pt x="331" y="92"/>
                  </a:lnTo>
                  <a:lnTo>
                    <a:pt x="303" y="103"/>
                  </a:lnTo>
                  <a:lnTo>
                    <a:pt x="280" y="110"/>
                  </a:lnTo>
                  <a:lnTo>
                    <a:pt x="280" y="110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200" y="130"/>
                  </a:lnTo>
                  <a:lnTo>
                    <a:pt x="170" y="134"/>
                  </a:lnTo>
                  <a:lnTo>
                    <a:pt x="140" y="140"/>
                  </a:lnTo>
                  <a:lnTo>
                    <a:pt x="113" y="142"/>
                  </a:lnTo>
                  <a:lnTo>
                    <a:pt x="88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7" y="131"/>
                  </a:lnTo>
                  <a:lnTo>
                    <a:pt x="0" y="8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47" name="Freeform 163"/>
            <p:cNvSpPr>
              <a:spLocks/>
            </p:cNvSpPr>
            <p:nvPr/>
          </p:nvSpPr>
          <p:spPr bwMode="auto">
            <a:xfrm>
              <a:off x="3082" y="2939"/>
              <a:ext cx="482" cy="146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7" y="75"/>
                </a:cxn>
                <a:cxn ang="0">
                  <a:pos x="16" y="69"/>
                </a:cxn>
                <a:cxn ang="0">
                  <a:pos x="27" y="60"/>
                </a:cxn>
                <a:cxn ang="0">
                  <a:pos x="37" y="52"/>
                </a:cxn>
                <a:cxn ang="0">
                  <a:pos x="48" y="46"/>
                </a:cxn>
                <a:cxn ang="0">
                  <a:pos x="60" y="37"/>
                </a:cxn>
                <a:cxn ang="0">
                  <a:pos x="71" y="31"/>
                </a:cxn>
                <a:cxn ang="0">
                  <a:pos x="85" y="25"/>
                </a:cxn>
                <a:cxn ang="0">
                  <a:pos x="101" y="20"/>
                </a:cxn>
                <a:cxn ang="0">
                  <a:pos x="115" y="16"/>
                </a:cxn>
                <a:cxn ang="0">
                  <a:pos x="115" y="16"/>
                </a:cxn>
                <a:cxn ang="0">
                  <a:pos x="134" y="16"/>
                </a:cxn>
                <a:cxn ang="0">
                  <a:pos x="156" y="14"/>
                </a:cxn>
                <a:cxn ang="0">
                  <a:pos x="179" y="14"/>
                </a:cxn>
                <a:cxn ang="0">
                  <a:pos x="206" y="16"/>
                </a:cxn>
                <a:cxn ang="0">
                  <a:pos x="233" y="16"/>
                </a:cxn>
                <a:cxn ang="0">
                  <a:pos x="260" y="16"/>
                </a:cxn>
                <a:cxn ang="0">
                  <a:pos x="286" y="18"/>
                </a:cxn>
                <a:cxn ang="0">
                  <a:pos x="307" y="18"/>
                </a:cxn>
                <a:cxn ang="0">
                  <a:pos x="329" y="18"/>
                </a:cxn>
                <a:cxn ang="0">
                  <a:pos x="343" y="16"/>
                </a:cxn>
                <a:cxn ang="0">
                  <a:pos x="343" y="16"/>
                </a:cxn>
                <a:cxn ang="0">
                  <a:pos x="356" y="16"/>
                </a:cxn>
                <a:cxn ang="0">
                  <a:pos x="368" y="16"/>
                </a:cxn>
                <a:cxn ang="0">
                  <a:pos x="383" y="14"/>
                </a:cxn>
                <a:cxn ang="0">
                  <a:pos x="398" y="14"/>
                </a:cxn>
                <a:cxn ang="0">
                  <a:pos x="410" y="12"/>
                </a:cxn>
                <a:cxn ang="0">
                  <a:pos x="425" y="12"/>
                </a:cxn>
                <a:cxn ang="0">
                  <a:pos x="440" y="8"/>
                </a:cxn>
                <a:cxn ang="0">
                  <a:pos x="455" y="6"/>
                </a:cxn>
                <a:cxn ang="0">
                  <a:pos x="467" y="4"/>
                </a:cxn>
                <a:cxn ang="0">
                  <a:pos x="481" y="0"/>
                </a:cxn>
                <a:cxn ang="0">
                  <a:pos x="481" y="0"/>
                </a:cxn>
                <a:cxn ang="0">
                  <a:pos x="478" y="2"/>
                </a:cxn>
                <a:cxn ang="0">
                  <a:pos x="467" y="8"/>
                </a:cxn>
                <a:cxn ang="0">
                  <a:pos x="453" y="20"/>
                </a:cxn>
                <a:cxn ang="0">
                  <a:pos x="432" y="34"/>
                </a:cxn>
                <a:cxn ang="0">
                  <a:pos x="410" y="48"/>
                </a:cxn>
                <a:cxn ang="0">
                  <a:pos x="385" y="64"/>
                </a:cxn>
                <a:cxn ang="0">
                  <a:pos x="357" y="77"/>
                </a:cxn>
                <a:cxn ang="0">
                  <a:pos x="331" y="92"/>
                </a:cxn>
                <a:cxn ang="0">
                  <a:pos x="303" y="103"/>
                </a:cxn>
                <a:cxn ang="0">
                  <a:pos x="280" y="110"/>
                </a:cxn>
                <a:cxn ang="0">
                  <a:pos x="280" y="110"/>
                </a:cxn>
                <a:cxn ang="0">
                  <a:pos x="255" y="117"/>
                </a:cxn>
                <a:cxn ang="0">
                  <a:pos x="227" y="124"/>
                </a:cxn>
                <a:cxn ang="0">
                  <a:pos x="200" y="130"/>
                </a:cxn>
                <a:cxn ang="0">
                  <a:pos x="170" y="134"/>
                </a:cxn>
                <a:cxn ang="0">
                  <a:pos x="140" y="140"/>
                </a:cxn>
                <a:cxn ang="0">
                  <a:pos x="113" y="142"/>
                </a:cxn>
                <a:cxn ang="0">
                  <a:pos x="88" y="145"/>
                </a:cxn>
                <a:cxn ang="0">
                  <a:pos x="62" y="145"/>
                </a:cxn>
                <a:cxn ang="0">
                  <a:pos x="41" y="140"/>
                </a:cxn>
                <a:cxn ang="0">
                  <a:pos x="27" y="131"/>
                </a:cxn>
              </a:cxnLst>
              <a:rect l="0" t="0" r="r" b="b"/>
              <a:pathLst>
                <a:path w="482" h="146">
                  <a:moveTo>
                    <a:pt x="0" y="82"/>
                  </a:moveTo>
                  <a:lnTo>
                    <a:pt x="7" y="75"/>
                  </a:lnTo>
                  <a:lnTo>
                    <a:pt x="16" y="69"/>
                  </a:lnTo>
                  <a:lnTo>
                    <a:pt x="27" y="60"/>
                  </a:lnTo>
                  <a:lnTo>
                    <a:pt x="37" y="52"/>
                  </a:lnTo>
                  <a:lnTo>
                    <a:pt x="48" y="46"/>
                  </a:lnTo>
                  <a:lnTo>
                    <a:pt x="60" y="37"/>
                  </a:lnTo>
                  <a:lnTo>
                    <a:pt x="71" y="31"/>
                  </a:lnTo>
                  <a:lnTo>
                    <a:pt x="85" y="25"/>
                  </a:lnTo>
                  <a:lnTo>
                    <a:pt x="101" y="20"/>
                  </a:lnTo>
                  <a:lnTo>
                    <a:pt x="115" y="16"/>
                  </a:lnTo>
                  <a:lnTo>
                    <a:pt x="115" y="16"/>
                  </a:lnTo>
                  <a:lnTo>
                    <a:pt x="134" y="16"/>
                  </a:lnTo>
                  <a:lnTo>
                    <a:pt x="156" y="14"/>
                  </a:lnTo>
                  <a:lnTo>
                    <a:pt x="179" y="14"/>
                  </a:lnTo>
                  <a:lnTo>
                    <a:pt x="206" y="16"/>
                  </a:lnTo>
                  <a:lnTo>
                    <a:pt x="233" y="16"/>
                  </a:lnTo>
                  <a:lnTo>
                    <a:pt x="260" y="16"/>
                  </a:lnTo>
                  <a:lnTo>
                    <a:pt x="286" y="18"/>
                  </a:lnTo>
                  <a:lnTo>
                    <a:pt x="307" y="18"/>
                  </a:lnTo>
                  <a:lnTo>
                    <a:pt x="329" y="18"/>
                  </a:lnTo>
                  <a:lnTo>
                    <a:pt x="343" y="16"/>
                  </a:lnTo>
                  <a:lnTo>
                    <a:pt x="343" y="16"/>
                  </a:lnTo>
                  <a:lnTo>
                    <a:pt x="356" y="16"/>
                  </a:lnTo>
                  <a:lnTo>
                    <a:pt x="368" y="16"/>
                  </a:lnTo>
                  <a:lnTo>
                    <a:pt x="383" y="14"/>
                  </a:lnTo>
                  <a:lnTo>
                    <a:pt x="398" y="14"/>
                  </a:lnTo>
                  <a:lnTo>
                    <a:pt x="410" y="12"/>
                  </a:lnTo>
                  <a:lnTo>
                    <a:pt x="425" y="12"/>
                  </a:lnTo>
                  <a:lnTo>
                    <a:pt x="440" y="8"/>
                  </a:lnTo>
                  <a:lnTo>
                    <a:pt x="455" y="6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8" y="2"/>
                  </a:lnTo>
                  <a:lnTo>
                    <a:pt x="467" y="8"/>
                  </a:lnTo>
                  <a:lnTo>
                    <a:pt x="453" y="20"/>
                  </a:lnTo>
                  <a:lnTo>
                    <a:pt x="432" y="34"/>
                  </a:lnTo>
                  <a:lnTo>
                    <a:pt x="410" y="48"/>
                  </a:lnTo>
                  <a:lnTo>
                    <a:pt x="385" y="64"/>
                  </a:lnTo>
                  <a:lnTo>
                    <a:pt x="357" y="77"/>
                  </a:lnTo>
                  <a:lnTo>
                    <a:pt x="331" y="92"/>
                  </a:lnTo>
                  <a:lnTo>
                    <a:pt x="303" y="103"/>
                  </a:lnTo>
                  <a:lnTo>
                    <a:pt x="280" y="110"/>
                  </a:lnTo>
                  <a:lnTo>
                    <a:pt x="280" y="110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200" y="130"/>
                  </a:lnTo>
                  <a:lnTo>
                    <a:pt x="170" y="134"/>
                  </a:lnTo>
                  <a:lnTo>
                    <a:pt x="140" y="140"/>
                  </a:lnTo>
                  <a:lnTo>
                    <a:pt x="113" y="142"/>
                  </a:lnTo>
                  <a:lnTo>
                    <a:pt x="88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7" y="13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48" name="Freeform 164"/>
            <p:cNvSpPr>
              <a:spLocks/>
            </p:cNvSpPr>
            <p:nvPr/>
          </p:nvSpPr>
          <p:spPr bwMode="auto">
            <a:xfrm>
              <a:off x="3075" y="2930"/>
              <a:ext cx="482" cy="146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8" y="75"/>
                </a:cxn>
                <a:cxn ang="0">
                  <a:pos x="16" y="69"/>
                </a:cxn>
                <a:cxn ang="0">
                  <a:pos x="25" y="61"/>
                </a:cxn>
                <a:cxn ang="0">
                  <a:pos x="36" y="54"/>
                </a:cxn>
                <a:cxn ang="0">
                  <a:pos x="48" y="46"/>
                </a:cxn>
                <a:cxn ang="0">
                  <a:pos x="59" y="38"/>
                </a:cxn>
                <a:cxn ang="0">
                  <a:pos x="71" y="34"/>
                </a:cxn>
                <a:cxn ang="0">
                  <a:pos x="86" y="27"/>
                </a:cxn>
                <a:cxn ang="0">
                  <a:pos x="101" y="20"/>
                </a:cxn>
                <a:cxn ang="0">
                  <a:pos x="115" y="18"/>
                </a:cxn>
                <a:cxn ang="0">
                  <a:pos x="115" y="18"/>
                </a:cxn>
                <a:cxn ang="0">
                  <a:pos x="133" y="17"/>
                </a:cxn>
                <a:cxn ang="0">
                  <a:pos x="154" y="17"/>
                </a:cxn>
                <a:cxn ang="0">
                  <a:pos x="179" y="17"/>
                </a:cxn>
                <a:cxn ang="0">
                  <a:pos x="206" y="17"/>
                </a:cxn>
                <a:cxn ang="0">
                  <a:pos x="232" y="17"/>
                </a:cxn>
                <a:cxn ang="0">
                  <a:pos x="259" y="18"/>
                </a:cxn>
                <a:cxn ang="0">
                  <a:pos x="285" y="18"/>
                </a:cxn>
                <a:cxn ang="0">
                  <a:pos x="308" y="18"/>
                </a:cxn>
                <a:cxn ang="0">
                  <a:pos x="326" y="18"/>
                </a:cxn>
                <a:cxn ang="0">
                  <a:pos x="341" y="18"/>
                </a:cxn>
                <a:cxn ang="0">
                  <a:pos x="341" y="18"/>
                </a:cxn>
                <a:cxn ang="0">
                  <a:pos x="354" y="17"/>
                </a:cxn>
                <a:cxn ang="0">
                  <a:pos x="368" y="17"/>
                </a:cxn>
                <a:cxn ang="0">
                  <a:pos x="381" y="17"/>
                </a:cxn>
                <a:cxn ang="0">
                  <a:pos x="396" y="15"/>
                </a:cxn>
                <a:cxn ang="0">
                  <a:pos x="411" y="15"/>
                </a:cxn>
                <a:cxn ang="0">
                  <a:pos x="425" y="13"/>
                </a:cxn>
                <a:cxn ang="0">
                  <a:pos x="440" y="10"/>
                </a:cxn>
                <a:cxn ang="0">
                  <a:pos x="453" y="8"/>
                </a:cxn>
                <a:cxn ang="0">
                  <a:pos x="467" y="4"/>
                </a:cxn>
                <a:cxn ang="0">
                  <a:pos x="481" y="0"/>
                </a:cxn>
                <a:cxn ang="0">
                  <a:pos x="481" y="0"/>
                </a:cxn>
                <a:cxn ang="0">
                  <a:pos x="476" y="4"/>
                </a:cxn>
                <a:cxn ang="0">
                  <a:pos x="465" y="10"/>
                </a:cxn>
                <a:cxn ang="0">
                  <a:pos x="451" y="20"/>
                </a:cxn>
                <a:cxn ang="0">
                  <a:pos x="432" y="34"/>
                </a:cxn>
                <a:cxn ang="0">
                  <a:pos x="409" y="48"/>
                </a:cxn>
                <a:cxn ang="0">
                  <a:pos x="384" y="65"/>
                </a:cxn>
                <a:cxn ang="0">
                  <a:pos x="356" y="80"/>
                </a:cxn>
                <a:cxn ang="0">
                  <a:pos x="329" y="94"/>
                </a:cxn>
                <a:cxn ang="0">
                  <a:pos x="303" y="105"/>
                </a:cxn>
                <a:cxn ang="0">
                  <a:pos x="278" y="112"/>
                </a:cxn>
                <a:cxn ang="0">
                  <a:pos x="278" y="112"/>
                </a:cxn>
                <a:cxn ang="0">
                  <a:pos x="255" y="117"/>
                </a:cxn>
                <a:cxn ang="0">
                  <a:pos x="227" y="124"/>
                </a:cxn>
                <a:cxn ang="0">
                  <a:pos x="198" y="130"/>
                </a:cxn>
                <a:cxn ang="0">
                  <a:pos x="168" y="137"/>
                </a:cxn>
                <a:cxn ang="0">
                  <a:pos x="140" y="140"/>
                </a:cxn>
                <a:cxn ang="0">
                  <a:pos x="113" y="145"/>
                </a:cxn>
                <a:cxn ang="0">
                  <a:pos x="86" y="145"/>
                </a:cxn>
                <a:cxn ang="0">
                  <a:pos x="62" y="145"/>
                </a:cxn>
                <a:cxn ang="0">
                  <a:pos x="41" y="140"/>
                </a:cxn>
                <a:cxn ang="0">
                  <a:pos x="25" y="135"/>
                </a:cxn>
                <a:cxn ang="0">
                  <a:pos x="0" y="82"/>
                </a:cxn>
              </a:cxnLst>
              <a:rect l="0" t="0" r="r" b="b"/>
              <a:pathLst>
                <a:path w="482" h="146">
                  <a:moveTo>
                    <a:pt x="0" y="82"/>
                  </a:moveTo>
                  <a:lnTo>
                    <a:pt x="8" y="75"/>
                  </a:lnTo>
                  <a:lnTo>
                    <a:pt x="16" y="69"/>
                  </a:lnTo>
                  <a:lnTo>
                    <a:pt x="25" y="61"/>
                  </a:lnTo>
                  <a:lnTo>
                    <a:pt x="36" y="54"/>
                  </a:lnTo>
                  <a:lnTo>
                    <a:pt x="48" y="46"/>
                  </a:lnTo>
                  <a:lnTo>
                    <a:pt x="59" y="38"/>
                  </a:lnTo>
                  <a:lnTo>
                    <a:pt x="71" y="34"/>
                  </a:lnTo>
                  <a:lnTo>
                    <a:pt x="86" y="27"/>
                  </a:lnTo>
                  <a:lnTo>
                    <a:pt x="101" y="20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33" y="17"/>
                  </a:lnTo>
                  <a:lnTo>
                    <a:pt x="154" y="17"/>
                  </a:lnTo>
                  <a:lnTo>
                    <a:pt x="179" y="17"/>
                  </a:lnTo>
                  <a:lnTo>
                    <a:pt x="206" y="17"/>
                  </a:lnTo>
                  <a:lnTo>
                    <a:pt x="232" y="17"/>
                  </a:lnTo>
                  <a:lnTo>
                    <a:pt x="259" y="18"/>
                  </a:lnTo>
                  <a:lnTo>
                    <a:pt x="285" y="18"/>
                  </a:lnTo>
                  <a:lnTo>
                    <a:pt x="308" y="18"/>
                  </a:lnTo>
                  <a:lnTo>
                    <a:pt x="326" y="18"/>
                  </a:lnTo>
                  <a:lnTo>
                    <a:pt x="341" y="18"/>
                  </a:lnTo>
                  <a:lnTo>
                    <a:pt x="341" y="18"/>
                  </a:lnTo>
                  <a:lnTo>
                    <a:pt x="354" y="17"/>
                  </a:lnTo>
                  <a:lnTo>
                    <a:pt x="368" y="17"/>
                  </a:lnTo>
                  <a:lnTo>
                    <a:pt x="381" y="17"/>
                  </a:lnTo>
                  <a:lnTo>
                    <a:pt x="396" y="15"/>
                  </a:lnTo>
                  <a:lnTo>
                    <a:pt x="411" y="15"/>
                  </a:lnTo>
                  <a:lnTo>
                    <a:pt x="425" y="13"/>
                  </a:lnTo>
                  <a:lnTo>
                    <a:pt x="440" y="10"/>
                  </a:lnTo>
                  <a:lnTo>
                    <a:pt x="453" y="8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6" y="4"/>
                  </a:lnTo>
                  <a:lnTo>
                    <a:pt x="465" y="10"/>
                  </a:lnTo>
                  <a:lnTo>
                    <a:pt x="451" y="20"/>
                  </a:lnTo>
                  <a:lnTo>
                    <a:pt x="432" y="34"/>
                  </a:lnTo>
                  <a:lnTo>
                    <a:pt x="409" y="48"/>
                  </a:lnTo>
                  <a:lnTo>
                    <a:pt x="384" y="65"/>
                  </a:lnTo>
                  <a:lnTo>
                    <a:pt x="356" y="80"/>
                  </a:lnTo>
                  <a:lnTo>
                    <a:pt x="329" y="94"/>
                  </a:lnTo>
                  <a:lnTo>
                    <a:pt x="303" y="105"/>
                  </a:lnTo>
                  <a:lnTo>
                    <a:pt x="278" y="112"/>
                  </a:lnTo>
                  <a:lnTo>
                    <a:pt x="278" y="112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198" y="130"/>
                  </a:lnTo>
                  <a:lnTo>
                    <a:pt x="168" y="137"/>
                  </a:lnTo>
                  <a:lnTo>
                    <a:pt x="140" y="140"/>
                  </a:lnTo>
                  <a:lnTo>
                    <a:pt x="113" y="145"/>
                  </a:lnTo>
                  <a:lnTo>
                    <a:pt x="86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5" y="135"/>
                  </a:lnTo>
                  <a:lnTo>
                    <a:pt x="0" y="8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49" name="Freeform 165"/>
            <p:cNvSpPr>
              <a:spLocks/>
            </p:cNvSpPr>
            <p:nvPr/>
          </p:nvSpPr>
          <p:spPr bwMode="auto">
            <a:xfrm>
              <a:off x="3075" y="2930"/>
              <a:ext cx="482" cy="146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8" y="75"/>
                </a:cxn>
                <a:cxn ang="0">
                  <a:pos x="16" y="69"/>
                </a:cxn>
                <a:cxn ang="0">
                  <a:pos x="25" y="61"/>
                </a:cxn>
                <a:cxn ang="0">
                  <a:pos x="36" y="54"/>
                </a:cxn>
                <a:cxn ang="0">
                  <a:pos x="48" y="46"/>
                </a:cxn>
                <a:cxn ang="0">
                  <a:pos x="59" y="38"/>
                </a:cxn>
                <a:cxn ang="0">
                  <a:pos x="71" y="34"/>
                </a:cxn>
                <a:cxn ang="0">
                  <a:pos x="86" y="27"/>
                </a:cxn>
                <a:cxn ang="0">
                  <a:pos x="101" y="20"/>
                </a:cxn>
                <a:cxn ang="0">
                  <a:pos x="115" y="18"/>
                </a:cxn>
                <a:cxn ang="0">
                  <a:pos x="115" y="18"/>
                </a:cxn>
                <a:cxn ang="0">
                  <a:pos x="133" y="17"/>
                </a:cxn>
                <a:cxn ang="0">
                  <a:pos x="154" y="17"/>
                </a:cxn>
                <a:cxn ang="0">
                  <a:pos x="179" y="17"/>
                </a:cxn>
                <a:cxn ang="0">
                  <a:pos x="206" y="17"/>
                </a:cxn>
                <a:cxn ang="0">
                  <a:pos x="232" y="17"/>
                </a:cxn>
                <a:cxn ang="0">
                  <a:pos x="259" y="18"/>
                </a:cxn>
                <a:cxn ang="0">
                  <a:pos x="285" y="18"/>
                </a:cxn>
                <a:cxn ang="0">
                  <a:pos x="308" y="18"/>
                </a:cxn>
                <a:cxn ang="0">
                  <a:pos x="326" y="18"/>
                </a:cxn>
                <a:cxn ang="0">
                  <a:pos x="341" y="18"/>
                </a:cxn>
                <a:cxn ang="0">
                  <a:pos x="341" y="18"/>
                </a:cxn>
                <a:cxn ang="0">
                  <a:pos x="354" y="17"/>
                </a:cxn>
                <a:cxn ang="0">
                  <a:pos x="368" y="17"/>
                </a:cxn>
                <a:cxn ang="0">
                  <a:pos x="381" y="17"/>
                </a:cxn>
                <a:cxn ang="0">
                  <a:pos x="396" y="15"/>
                </a:cxn>
                <a:cxn ang="0">
                  <a:pos x="411" y="15"/>
                </a:cxn>
                <a:cxn ang="0">
                  <a:pos x="425" y="13"/>
                </a:cxn>
                <a:cxn ang="0">
                  <a:pos x="440" y="10"/>
                </a:cxn>
                <a:cxn ang="0">
                  <a:pos x="453" y="8"/>
                </a:cxn>
                <a:cxn ang="0">
                  <a:pos x="467" y="4"/>
                </a:cxn>
                <a:cxn ang="0">
                  <a:pos x="481" y="0"/>
                </a:cxn>
                <a:cxn ang="0">
                  <a:pos x="481" y="0"/>
                </a:cxn>
                <a:cxn ang="0">
                  <a:pos x="476" y="4"/>
                </a:cxn>
                <a:cxn ang="0">
                  <a:pos x="465" y="10"/>
                </a:cxn>
                <a:cxn ang="0">
                  <a:pos x="451" y="20"/>
                </a:cxn>
                <a:cxn ang="0">
                  <a:pos x="432" y="34"/>
                </a:cxn>
                <a:cxn ang="0">
                  <a:pos x="409" y="48"/>
                </a:cxn>
                <a:cxn ang="0">
                  <a:pos x="384" y="65"/>
                </a:cxn>
                <a:cxn ang="0">
                  <a:pos x="356" y="80"/>
                </a:cxn>
                <a:cxn ang="0">
                  <a:pos x="329" y="94"/>
                </a:cxn>
                <a:cxn ang="0">
                  <a:pos x="303" y="105"/>
                </a:cxn>
                <a:cxn ang="0">
                  <a:pos x="278" y="112"/>
                </a:cxn>
                <a:cxn ang="0">
                  <a:pos x="278" y="112"/>
                </a:cxn>
                <a:cxn ang="0">
                  <a:pos x="255" y="117"/>
                </a:cxn>
                <a:cxn ang="0">
                  <a:pos x="227" y="124"/>
                </a:cxn>
                <a:cxn ang="0">
                  <a:pos x="198" y="130"/>
                </a:cxn>
                <a:cxn ang="0">
                  <a:pos x="168" y="137"/>
                </a:cxn>
                <a:cxn ang="0">
                  <a:pos x="140" y="140"/>
                </a:cxn>
                <a:cxn ang="0">
                  <a:pos x="113" y="145"/>
                </a:cxn>
                <a:cxn ang="0">
                  <a:pos x="86" y="145"/>
                </a:cxn>
                <a:cxn ang="0">
                  <a:pos x="62" y="145"/>
                </a:cxn>
                <a:cxn ang="0">
                  <a:pos x="41" y="140"/>
                </a:cxn>
                <a:cxn ang="0">
                  <a:pos x="25" y="135"/>
                </a:cxn>
              </a:cxnLst>
              <a:rect l="0" t="0" r="r" b="b"/>
              <a:pathLst>
                <a:path w="482" h="146">
                  <a:moveTo>
                    <a:pt x="0" y="82"/>
                  </a:moveTo>
                  <a:lnTo>
                    <a:pt x="8" y="75"/>
                  </a:lnTo>
                  <a:lnTo>
                    <a:pt x="16" y="69"/>
                  </a:lnTo>
                  <a:lnTo>
                    <a:pt x="25" y="61"/>
                  </a:lnTo>
                  <a:lnTo>
                    <a:pt x="36" y="54"/>
                  </a:lnTo>
                  <a:lnTo>
                    <a:pt x="48" y="46"/>
                  </a:lnTo>
                  <a:lnTo>
                    <a:pt x="59" y="38"/>
                  </a:lnTo>
                  <a:lnTo>
                    <a:pt x="71" y="34"/>
                  </a:lnTo>
                  <a:lnTo>
                    <a:pt x="86" y="27"/>
                  </a:lnTo>
                  <a:lnTo>
                    <a:pt x="101" y="20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33" y="17"/>
                  </a:lnTo>
                  <a:lnTo>
                    <a:pt x="154" y="17"/>
                  </a:lnTo>
                  <a:lnTo>
                    <a:pt x="179" y="17"/>
                  </a:lnTo>
                  <a:lnTo>
                    <a:pt x="206" y="17"/>
                  </a:lnTo>
                  <a:lnTo>
                    <a:pt x="232" y="17"/>
                  </a:lnTo>
                  <a:lnTo>
                    <a:pt x="259" y="18"/>
                  </a:lnTo>
                  <a:lnTo>
                    <a:pt x="285" y="18"/>
                  </a:lnTo>
                  <a:lnTo>
                    <a:pt x="308" y="18"/>
                  </a:lnTo>
                  <a:lnTo>
                    <a:pt x="326" y="18"/>
                  </a:lnTo>
                  <a:lnTo>
                    <a:pt x="341" y="18"/>
                  </a:lnTo>
                  <a:lnTo>
                    <a:pt x="341" y="18"/>
                  </a:lnTo>
                  <a:lnTo>
                    <a:pt x="354" y="17"/>
                  </a:lnTo>
                  <a:lnTo>
                    <a:pt x="368" y="17"/>
                  </a:lnTo>
                  <a:lnTo>
                    <a:pt x="381" y="17"/>
                  </a:lnTo>
                  <a:lnTo>
                    <a:pt x="396" y="15"/>
                  </a:lnTo>
                  <a:lnTo>
                    <a:pt x="411" y="15"/>
                  </a:lnTo>
                  <a:lnTo>
                    <a:pt x="425" y="13"/>
                  </a:lnTo>
                  <a:lnTo>
                    <a:pt x="440" y="10"/>
                  </a:lnTo>
                  <a:lnTo>
                    <a:pt x="453" y="8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6" y="4"/>
                  </a:lnTo>
                  <a:lnTo>
                    <a:pt x="465" y="10"/>
                  </a:lnTo>
                  <a:lnTo>
                    <a:pt x="451" y="20"/>
                  </a:lnTo>
                  <a:lnTo>
                    <a:pt x="432" y="34"/>
                  </a:lnTo>
                  <a:lnTo>
                    <a:pt x="409" y="48"/>
                  </a:lnTo>
                  <a:lnTo>
                    <a:pt x="384" y="65"/>
                  </a:lnTo>
                  <a:lnTo>
                    <a:pt x="356" y="80"/>
                  </a:lnTo>
                  <a:lnTo>
                    <a:pt x="329" y="94"/>
                  </a:lnTo>
                  <a:lnTo>
                    <a:pt x="303" y="105"/>
                  </a:lnTo>
                  <a:lnTo>
                    <a:pt x="278" y="112"/>
                  </a:lnTo>
                  <a:lnTo>
                    <a:pt x="278" y="112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198" y="130"/>
                  </a:lnTo>
                  <a:lnTo>
                    <a:pt x="168" y="137"/>
                  </a:lnTo>
                  <a:lnTo>
                    <a:pt x="140" y="140"/>
                  </a:lnTo>
                  <a:lnTo>
                    <a:pt x="113" y="145"/>
                  </a:lnTo>
                  <a:lnTo>
                    <a:pt x="86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5" y="13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50" name="Freeform 166"/>
            <p:cNvSpPr>
              <a:spLocks/>
            </p:cNvSpPr>
            <p:nvPr/>
          </p:nvSpPr>
          <p:spPr bwMode="auto">
            <a:xfrm>
              <a:off x="3738" y="1708"/>
              <a:ext cx="113" cy="389"/>
            </a:xfrm>
            <a:custGeom>
              <a:avLst/>
              <a:gdLst/>
              <a:ahLst/>
              <a:cxnLst>
                <a:cxn ang="0">
                  <a:pos x="78" y="388"/>
                </a:cxn>
                <a:cxn ang="0">
                  <a:pos x="84" y="367"/>
                </a:cxn>
                <a:cxn ang="0">
                  <a:pos x="93" y="337"/>
                </a:cxn>
                <a:cxn ang="0">
                  <a:pos x="99" y="302"/>
                </a:cxn>
                <a:cxn ang="0">
                  <a:pos x="105" y="261"/>
                </a:cxn>
                <a:cxn ang="0">
                  <a:pos x="109" y="219"/>
                </a:cxn>
                <a:cxn ang="0">
                  <a:pos x="112" y="173"/>
                </a:cxn>
                <a:cxn ang="0">
                  <a:pos x="107" y="126"/>
                </a:cxn>
                <a:cxn ang="0">
                  <a:pos x="99" y="82"/>
                </a:cxn>
                <a:cxn ang="0">
                  <a:pos x="84" y="40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3" y="2"/>
                </a:cxn>
                <a:cxn ang="0">
                  <a:pos x="58" y="8"/>
                </a:cxn>
                <a:cxn ang="0">
                  <a:pos x="51" y="15"/>
                </a:cxn>
                <a:cxn ang="0">
                  <a:pos x="44" y="27"/>
                </a:cxn>
                <a:cxn ang="0">
                  <a:pos x="33" y="40"/>
                </a:cxn>
                <a:cxn ang="0">
                  <a:pos x="25" y="57"/>
                </a:cxn>
                <a:cxn ang="0">
                  <a:pos x="16" y="76"/>
                </a:cxn>
                <a:cxn ang="0">
                  <a:pos x="9" y="94"/>
                </a:cxn>
                <a:cxn ang="0">
                  <a:pos x="3" y="117"/>
                </a:cxn>
                <a:cxn ang="0">
                  <a:pos x="0" y="143"/>
                </a:cxn>
                <a:cxn ang="0">
                  <a:pos x="78" y="388"/>
                </a:cxn>
              </a:cxnLst>
              <a:rect l="0" t="0" r="r" b="b"/>
              <a:pathLst>
                <a:path w="113" h="389">
                  <a:moveTo>
                    <a:pt x="78" y="388"/>
                  </a:moveTo>
                  <a:lnTo>
                    <a:pt x="84" y="367"/>
                  </a:lnTo>
                  <a:lnTo>
                    <a:pt x="93" y="337"/>
                  </a:lnTo>
                  <a:lnTo>
                    <a:pt x="99" y="302"/>
                  </a:lnTo>
                  <a:lnTo>
                    <a:pt x="105" y="261"/>
                  </a:lnTo>
                  <a:lnTo>
                    <a:pt x="109" y="219"/>
                  </a:lnTo>
                  <a:lnTo>
                    <a:pt x="112" y="173"/>
                  </a:lnTo>
                  <a:lnTo>
                    <a:pt x="107" y="126"/>
                  </a:lnTo>
                  <a:lnTo>
                    <a:pt x="99" y="82"/>
                  </a:lnTo>
                  <a:lnTo>
                    <a:pt x="84" y="4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58" y="8"/>
                  </a:lnTo>
                  <a:lnTo>
                    <a:pt x="51" y="15"/>
                  </a:lnTo>
                  <a:lnTo>
                    <a:pt x="44" y="27"/>
                  </a:lnTo>
                  <a:lnTo>
                    <a:pt x="33" y="40"/>
                  </a:lnTo>
                  <a:lnTo>
                    <a:pt x="25" y="57"/>
                  </a:lnTo>
                  <a:lnTo>
                    <a:pt x="16" y="76"/>
                  </a:lnTo>
                  <a:lnTo>
                    <a:pt x="9" y="94"/>
                  </a:lnTo>
                  <a:lnTo>
                    <a:pt x="3" y="117"/>
                  </a:lnTo>
                  <a:lnTo>
                    <a:pt x="0" y="143"/>
                  </a:lnTo>
                  <a:lnTo>
                    <a:pt x="78" y="388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51" name="Freeform 167"/>
            <p:cNvSpPr>
              <a:spLocks/>
            </p:cNvSpPr>
            <p:nvPr/>
          </p:nvSpPr>
          <p:spPr bwMode="auto">
            <a:xfrm>
              <a:off x="3738" y="1708"/>
              <a:ext cx="113" cy="389"/>
            </a:xfrm>
            <a:custGeom>
              <a:avLst/>
              <a:gdLst/>
              <a:ahLst/>
              <a:cxnLst>
                <a:cxn ang="0">
                  <a:pos x="78" y="388"/>
                </a:cxn>
                <a:cxn ang="0">
                  <a:pos x="84" y="367"/>
                </a:cxn>
                <a:cxn ang="0">
                  <a:pos x="93" y="337"/>
                </a:cxn>
                <a:cxn ang="0">
                  <a:pos x="99" y="302"/>
                </a:cxn>
                <a:cxn ang="0">
                  <a:pos x="105" y="261"/>
                </a:cxn>
                <a:cxn ang="0">
                  <a:pos x="109" y="219"/>
                </a:cxn>
                <a:cxn ang="0">
                  <a:pos x="112" y="173"/>
                </a:cxn>
                <a:cxn ang="0">
                  <a:pos x="107" y="126"/>
                </a:cxn>
                <a:cxn ang="0">
                  <a:pos x="99" y="82"/>
                </a:cxn>
                <a:cxn ang="0">
                  <a:pos x="84" y="40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3" y="2"/>
                </a:cxn>
                <a:cxn ang="0">
                  <a:pos x="58" y="8"/>
                </a:cxn>
                <a:cxn ang="0">
                  <a:pos x="51" y="15"/>
                </a:cxn>
                <a:cxn ang="0">
                  <a:pos x="44" y="27"/>
                </a:cxn>
                <a:cxn ang="0">
                  <a:pos x="33" y="40"/>
                </a:cxn>
                <a:cxn ang="0">
                  <a:pos x="25" y="57"/>
                </a:cxn>
                <a:cxn ang="0">
                  <a:pos x="16" y="76"/>
                </a:cxn>
                <a:cxn ang="0">
                  <a:pos x="9" y="94"/>
                </a:cxn>
                <a:cxn ang="0">
                  <a:pos x="3" y="117"/>
                </a:cxn>
                <a:cxn ang="0">
                  <a:pos x="0" y="143"/>
                </a:cxn>
              </a:cxnLst>
              <a:rect l="0" t="0" r="r" b="b"/>
              <a:pathLst>
                <a:path w="113" h="389">
                  <a:moveTo>
                    <a:pt x="78" y="388"/>
                  </a:moveTo>
                  <a:lnTo>
                    <a:pt x="84" y="367"/>
                  </a:lnTo>
                  <a:lnTo>
                    <a:pt x="93" y="337"/>
                  </a:lnTo>
                  <a:lnTo>
                    <a:pt x="99" y="302"/>
                  </a:lnTo>
                  <a:lnTo>
                    <a:pt x="105" y="261"/>
                  </a:lnTo>
                  <a:lnTo>
                    <a:pt x="109" y="219"/>
                  </a:lnTo>
                  <a:lnTo>
                    <a:pt x="112" y="173"/>
                  </a:lnTo>
                  <a:lnTo>
                    <a:pt x="107" y="126"/>
                  </a:lnTo>
                  <a:lnTo>
                    <a:pt x="99" y="82"/>
                  </a:lnTo>
                  <a:lnTo>
                    <a:pt x="84" y="4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58" y="8"/>
                  </a:lnTo>
                  <a:lnTo>
                    <a:pt x="51" y="15"/>
                  </a:lnTo>
                  <a:lnTo>
                    <a:pt x="44" y="27"/>
                  </a:lnTo>
                  <a:lnTo>
                    <a:pt x="33" y="40"/>
                  </a:lnTo>
                  <a:lnTo>
                    <a:pt x="25" y="57"/>
                  </a:lnTo>
                  <a:lnTo>
                    <a:pt x="16" y="76"/>
                  </a:lnTo>
                  <a:lnTo>
                    <a:pt x="9" y="94"/>
                  </a:lnTo>
                  <a:lnTo>
                    <a:pt x="3" y="117"/>
                  </a:lnTo>
                  <a:lnTo>
                    <a:pt x="0" y="14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52" name="Freeform 168"/>
            <p:cNvSpPr>
              <a:spLocks/>
            </p:cNvSpPr>
            <p:nvPr/>
          </p:nvSpPr>
          <p:spPr bwMode="auto">
            <a:xfrm>
              <a:off x="3633" y="1557"/>
              <a:ext cx="148" cy="332"/>
            </a:xfrm>
            <a:custGeom>
              <a:avLst/>
              <a:gdLst/>
              <a:ahLst/>
              <a:cxnLst>
                <a:cxn ang="0">
                  <a:pos x="140" y="331"/>
                </a:cxn>
                <a:cxn ang="0">
                  <a:pos x="144" y="310"/>
                </a:cxn>
                <a:cxn ang="0">
                  <a:pos x="147" y="280"/>
                </a:cxn>
                <a:cxn ang="0">
                  <a:pos x="147" y="248"/>
                </a:cxn>
                <a:cxn ang="0">
                  <a:pos x="147" y="213"/>
                </a:cxn>
                <a:cxn ang="0">
                  <a:pos x="144" y="174"/>
                </a:cxn>
                <a:cxn ang="0">
                  <a:pos x="136" y="137"/>
                </a:cxn>
                <a:cxn ang="0">
                  <a:pos x="128" y="98"/>
                </a:cxn>
                <a:cxn ang="0">
                  <a:pos x="110" y="61"/>
                </a:cxn>
                <a:cxn ang="0">
                  <a:pos x="92" y="29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4" y="2"/>
                </a:cxn>
                <a:cxn ang="0">
                  <a:pos x="58" y="4"/>
                </a:cxn>
                <a:cxn ang="0">
                  <a:pos x="52" y="10"/>
                </a:cxn>
                <a:cxn ang="0">
                  <a:pos x="43" y="19"/>
                </a:cxn>
                <a:cxn ang="0">
                  <a:pos x="32" y="27"/>
                </a:cxn>
                <a:cxn ang="0">
                  <a:pos x="25" y="38"/>
                </a:cxn>
                <a:cxn ang="0">
                  <a:pos x="14" y="50"/>
                </a:cxn>
                <a:cxn ang="0">
                  <a:pos x="7" y="61"/>
                </a:cxn>
                <a:cxn ang="0">
                  <a:pos x="2" y="75"/>
                </a:cxn>
                <a:cxn ang="0">
                  <a:pos x="0" y="89"/>
                </a:cxn>
                <a:cxn ang="0">
                  <a:pos x="140" y="331"/>
                </a:cxn>
              </a:cxnLst>
              <a:rect l="0" t="0" r="r" b="b"/>
              <a:pathLst>
                <a:path w="148" h="332">
                  <a:moveTo>
                    <a:pt x="140" y="331"/>
                  </a:moveTo>
                  <a:lnTo>
                    <a:pt x="144" y="310"/>
                  </a:lnTo>
                  <a:lnTo>
                    <a:pt x="147" y="280"/>
                  </a:lnTo>
                  <a:lnTo>
                    <a:pt x="147" y="248"/>
                  </a:lnTo>
                  <a:lnTo>
                    <a:pt x="147" y="213"/>
                  </a:lnTo>
                  <a:lnTo>
                    <a:pt x="144" y="174"/>
                  </a:lnTo>
                  <a:lnTo>
                    <a:pt x="136" y="137"/>
                  </a:lnTo>
                  <a:lnTo>
                    <a:pt x="128" y="98"/>
                  </a:lnTo>
                  <a:lnTo>
                    <a:pt x="110" y="61"/>
                  </a:lnTo>
                  <a:lnTo>
                    <a:pt x="92" y="29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2" y="10"/>
                  </a:lnTo>
                  <a:lnTo>
                    <a:pt x="43" y="19"/>
                  </a:lnTo>
                  <a:lnTo>
                    <a:pt x="32" y="27"/>
                  </a:lnTo>
                  <a:lnTo>
                    <a:pt x="25" y="38"/>
                  </a:lnTo>
                  <a:lnTo>
                    <a:pt x="14" y="50"/>
                  </a:lnTo>
                  <a:lnTo>
                    <a:pt x="7" y="61"/>
                  </a:lnTo>
                  <a:lnTo>
                    <a:pt x="2" y="75"/>
                  </a:lnTo>
                  <a:lnTo>
                    <a:pt x="0" y="89"/>
                  </a:lnTo>
                  <a:lnTo>
                    <a:pt x="140" y="331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53" name="Freeform 169"/>
            <p:cNvSpPr>
              <a:spLocks/>
            </p:cNvSpPr>
            <p:nvPr/>
          </p:nvSpPr>
          <p:spPr bwMode="auto">
            <a:xfrm>
              <a:off x="3633" y="1557"/>
              <a:ext cx="148" cy="332"/>
            </a:xfrm>
            <a:custGeom>
              <a:avLst/>
              <a:gdLst/>
              <a:ahLst/>
              <a:cxnLst>
                <a:cxn ang="0">
                  <a:pos x="140" y="331"/>
                </a:cxn>
                <a:cxn ang="0">
                  <a:pos x="144" y="310"/>
                </a:cxn>
                <a:cxn ang="0">
                  <a:pos x="147" y="280"/>
                </a:cxn>
                <a:cxn ang="0">
                  <a:pos x="147" y="248"/>
                </a:cxn>
                <a:cxn ang="0">
                  <a:pos x="147" y="213"/>
                </a:cxn>
                <a:cxn ang="0">
                  <a:pos x="144" y="174"/>
                </a:cxn>
                <a:cxn ang="0">
                  <a:pos x="136" y="137"/>
                </a:cxn>
                <a:cxn ang="0">
                  <a:pos x="128" y="98"/>
                </a:cxn>
                <a:cxn ang="0">
                  <a:pos x="110" y="61"/>
                </a:cxn>
                <a:cxn ang="0">
                  <a:pos x="92" y="29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4" y="2"/>
                </a:cxn>
                <a:cxn ang="0">
                  <a:pos x="58" y="4"/>
                </a:cxn>
                <a:cxn ang="0">
                  <a:pos x="52" y="10"/>
                </a:cxn>
                <a:cxn ang="0">
                  <a:pos x="43" y="19"/>
                </a:cxn>
                <a:cxn ang="0">
                  <a:pos x="32" y="27"/>
                </a:cxn>
                <a:cxn ang="0">
                  <a:pos x="25" y="38"/>
                </a:cxn>
                <a:cxn ang="0">
                  <a:pos x="14" y="50"/>
                </a:cxn>
                <a:cxn ang="0">
                  <a:pos x="7" y="61"/>
                </a:cxn>
                <a:cxn ang="0">
                  <a:pos x="2" y="75"/>
                </a:cxn>
                <a:cxn ang="0">
                  <a:pos x="0" y="89"/>
                </a:cxn>
              </a:cxnLst>
              <a:rect l="0" t="0" r="r" b="b"/>
              <a:pathLst>
                <a:path w="148" h="332">
                  <a:moveTo>
                    <a:pt x="140" y="331"/>
                  </a:moveTo>
                  <a:lnTo>
                    <a:pt x="144" y="310"/>
                  </a:lnTo>
                  <a:lnTo>
                    <a:pt x="147" y="280"/>
                  </a:lnTo>
                  <a:lnTo>
                    <a:pt x="147" y="248"/>
                  </a:lnTo>
                  <a:lnTo>
                    <a:pt x="147" y="213"/>
                  </a:lnTo>
                  <a:lnTo>
                    <a:pt x="144" y="174"/>
                  </a:lnTo>
                  <a:lnTo>
                    <a:pt x="136" y="137"/>
                  </a:lnTo>
                  <a:lnTo>
                    <a:pt x="128" y="98"/>
                  </a:lnTo>
                  <a:lnTo>
                    <a:pt x="110" y="61"/>
                  </a:lnTo>
                  <a:lnTo>
                    <a:pt x="92" y="29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2" y="10"/>
                  </a:lnTo>
                  <a:lnTo>
                    <a:pt x="43" y="19"/>
                  </a:lnTo>
                  <a:lnTo>
                    <a:pt x="32" y="27"/>
                  </a:lnTo>
                  <a:lnTo>
                    <a:pt x="25" y="38"/>
                  </a:lnTo>
                  <a:lnTo>
                    <a:pt x="14" y="50"/>
                  </a:lnTo>
                  <a:lnTo>
                    <a:pt x="7" y="61"/>
                  </a:lnTo>
                  <a:lnTo>
                    <a:pt x="2" y="75"/>
                  </a:lnTo>
                  <a:lnTo>
                    <a:pt x="0" y="8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54" name="Freeform 170"/>
            <p:cNvSpPr>
              <a:spLocks/>
            </p:cNvSpPr>
            <p:nvPr/>
          </p:nvSpPr>
          <p:spPr bwMode="auto">
            <a:xfrm>
              <a:off x="3557" y="1465"/>
              <a:ext cx="140" cy="268"/>
            </a:xfrm>
            <a:custGeom>
              <a:avLst/>
              <a:gdLst/>
              <a:ahLst/>
              <a:cxnLst>
                <a:cxn ang="0">
                  <a:pos x="131" y="267"/>
                </a:cxn>
                <a:cxn ang="0">
                  <a:pos x="134" y="250"/>
                </a:cxn>
                <a:cxn ang="0">
                  <a:pos x="136" y="229"/>
                </a:cxn>
                <a:cxn ang="0">
                  <a:pos x="139" y="202"/>
                </a:cxn>
                <a:cxn ang="0">
                  <a:pos x="136" y="174"/>
                </a:cxn>
                <a:cxn ang="0">
                  <a:pos x="132" y="142"/>
                </a:cxn>
                <a:cxn ang="0">
                  <a:pos x="126" y="112"/>
                </a:cxn>
                <a:cxn ang="0">
                  <a:pos x="115" y="80"/>
                </a:cxn>
                <a:cxn ang="0">
                  <a:pos x="101" y="50"/>
                </a:cxn>
                <a:cxn ang="0">
                  <a:pos x="83" y="23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2" y="4"/>
                </a:cxn>
                <a:cxn ang="0">
                  <a:pos x="58" y="8"/>
                </a:cxn>
                <a:cxn ang="0">
                  <a:pos x="52" y="13"/>
                </a:cxn>
                <a:cxn ang="0">
                  <a:pos x="44" y="20"/>
                </a:cxn>
                <a:cxn ang="0">
                  <a:pos x="33" y="29"/>
                </a:cxn>
                <a:cxn ang="0">
                  <a:pos x="23" y="40"/>
                </a:cxn>
                <a:cxn ang="0">
                  <a:pos x="14" y="50"/>
                </a:cxn>
                <a:cxn ang="0">
                  <a:pos x="6" y="63"/>
                </a:cxn>
                <a:cxn ang="0">
                  <a:pos x="2" y="80"/>
                </a:cxn>
                <a:cxn ang="0">
                  <a:pos x="0" y="94"/>
                </a:cxn>
                <a:cxn ang="0">
                  <a:pos x="131" y="267"/>
                </a:cxn>
              </a:cxnLst>
              <a:rect l="0" t="0" r="r" b="b"/>
              <a:pathLst>
                <a:path w="140" h="268">
                  <a:moveTo>
                    <a:pt x="131" y="267"/>
                  </a:moveTo>
                  <a:lnTo>
                    <a:pt x="134" y="250"/>
                  </a:lnTo>
                  <a:lnTo>
                    <a:pt x="136" y="229"/>
                  </a:lnTo>
                  <a:lnTo>
                    <a:pt x="139" y="202"/>
                  </a:lnTo>
                  <a:lnTo>
                    <a:pt x="136" y="174"/>
                  </a:lnTo>
                  <a:lnTo>
                    <a:pt x="132" y="142"/>
                  </a:lnTo>
                  <a:lnTo>
                    <a:pt x="126" y="112"/>
                  </a:lnTo>
                  <a:lnTo>
                    <a:pt x="115" y="80"/>
                  </a:lnTo>
                  <a:lnTo>
                    <a:pt x="101" y="50"/>
                  </a:lnTo>
                  <a:lnTo>
                    <a:pt x="83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2" y="13"/>
                  </a:lnTo>
                  <a:lnTo>
                    <a:pt x="44" y="20"/>
                  </a:lnTo>
                  <a:lnTo>
                    <a:pt x="33" y="29"/>
                  </a:lnTo>
                  <a:lnTo>
                    <a:pt x="23" y="40"/>
                  </a:lnTo>
                  <a:lnTo>
                    <a:pt x="14" y="50"/>
                  </a:lnTo>
                  <a:lnTo>
                    <a:pt x="6" y="63"/>
                  </a:lnTo>
                  <a:lnTo>
                    <a:pt x="2" y="80"/>
                  </a:lnTo>
                  <a:lnTo>
                    <a:pt x="0" y="94"/>
                  </a:lnTo>
                  <a:lnTo>
                    <a:pt x="131" y="267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55" name="Freeform 171"/>
            <p:cNvSpPr>
              <a:spLocks/>
            </p:cNvSpPr>
            <p:nvPr/>
          </p:nvSpPr>
          <p:spPr bwMode="auto">
            <a:xfrm>
              <a:off x="3557" y="1465"/>
              <a:ext cx="140" cy="268"/>
            </a:xfrm>
            <a:custGeom>
              <a:avLst/>
              <a:gdLst/>
              <a:ahLst/>
              <a:cxnLst>
                <a:cxn ang="0">
                  <a:pos x="131" y="267"/>
                </a:cxn>
                <a:cxn ang="0">
                  <a:pos x="134" y="250"/>
                </a:cxn>
                <a:cxn ang="0">
                  <a:pos x="136" y="229"/>
                </a:cxn>
                <a:cxn ang="0">
                  <a:pos x="139" y="202"/>
                </a:cxn>
                <a:cxn ang="0">
                  <a:pos x="136" y="174"/>
                </a:cxn>
                <a:cxn ang="0">
                  <a:pos x="132" y="142"/>
                </a:cxn>
                <a:cxn ang="0">
                  <a:pos x="126" y="112"/>
                </a:cxn>
                <a:cxn ang="0">
                  <a:pos x="115" y="80"/>
                </a:cxn>
                <a:cxn ang="0">
                  <a:pos x="101" y="50"/>
                </a:cxn>
                <a:cxn ang="0">
                  <a:pos x="83" y="23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2" y="4"/>
                </a:cxn>
                <a:cxn ang="0">
                  <a:pos x="58" y="8"/>
                </a:cxn>
                <a:cxn ang="0">
                  <a:pos x="52" y="13"/>
                </a:cxn>
                <a:cxn ang="0">
                  <a:pos x="44" y="20"/>
                </a:cxn>
                <a:cxn ang="0">
                  <a:pos x="33" y="29"/>
                </a:cxn>
                <a:cxn ang="0">
                  <a:pos x="23" y="40"/>
                </a:cxn>
                <a:cxn ang="0">
                  <a:pos x="14" y="50"/>
                </a:cxn>
                <a:cxn ang="0">
                  <a:pos x="6" y="63"/>
                </a:cxn>
                <a:cxn ang="0">
                  <a:pos x="2" y="80"/>
                </a:cxn>
                <a:cxn ang="0">
                  <a:pos x="0" y="94"/>
                </a:cxn>
              </a:cxnLst>
              <a:rect l="0" t="0" r="r" b="b"/>
              <a:pathLst>
                <a:path w="140" h="268">
                  <a:moveTo>
                    <a:pt x="131" y="267"/>
                  </a:moveTo>
                  <a:lnTo>
                    <a:pt x="134" y="250"/>
                  </a:lnTo>
                  <a:lnTo>
                    <a:pt x="136" y="229"/>
                  </a:lnTo>
                  <a:lnTo>
                    <a:pt x="139" y="202"/>
                  </a:lnTo>
                  <a:lnTo>
                    <a:pt x="136" y="174"/>
                  </a:lnTo>
                  <a:lnTo>
                    <a:pt x="132" y="142"/>
                  </a:lnTo>
                  <a:lnTo>
                    <a:pt x="126" y="112"/>
                  </a:lnTo>
                  <a:lnTo>
                    <a:pt x="115" y="80"/>
                  </a:lnTo>
                  <a:lnTo>
                    <a:pt x="101" y="50"/>
                  </a:lnTo>
                  <a:lnTo>
                    <a:pt x="83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2" y="13"/>
                  </a:lnTo>
                  <a:lnTo>
                    <a:pt x="44" y="20"/>
                  </a:lnTo>
                  <a:lnTo>
                    <a:pt x="33" y="29"/>
                  </a:lnTo>
                  <a:lnTo>
                    <a:pt x="23" y="40"/>
                  </a:lnTo>
                  <a:lnTo>
                    <a:pt x="14" y="50"/>
                  </a:lnTo>
                  <a:lnTo>
                    <a:pt x="6" y="63"/>
                  </a:lnTo>
                  <a:lnTo>
                    <a:pt x="2" y="80"/>
                  </a:lnTo>
                  <a:lnTo>
                    <a:pt x="0" y="9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56" name="Freeform 172"/>
            <p:cNvSpPr>
              <a:spLocks/>
            </p:cNvSpPr>
            <p:nvPr/>
          </p:nvSpPr>
          <p:spPr bwMode="auto">
            <a:xfrm>
              <a:off x="3349" y="1331"/>
              <a:ext cx="252" cy="268"/>
            </a:xfrm>
            <a:custGeom>
              <a:avLst/>
              <a:gdLst/>
              <a:ahLst/>
              <a:cxnLst>
                <a:cxn ang="0">
                  <a:pos x="246" y="267"/>
                </a:cxn>
                <a:cxn ang="0">
                  <a:pos x="251" y="249"/>
                </a:cxn>
                <a:cxn ang="0">
                  <a:pos x="251" y="230"/>
                </a:cxn>
                <a:cxn ang="0">
                  <a:pos x="251" y="207"/>
                </a:cxn>
                <a:cxn ang="0">
                  <a:pos x="248" y="184"/>
                </a:cxn>
                <a:cxn ang="0">
                  <a:pos x="244" y="161"/>
                </a:cxn>
                <a:cxn ang="0">
                  <a:pos x="241" y="138"/>
                </a:cxn>
                <a:cxn ang="0">
                  <a:pos x="232" y="115"/>
                </a:cxn>
                <a:cxn ang="0">
                  <a:pos x="223" y="92"/>
                </a:cxn>
                <a:cxn ang="0">
                  <a:pos x="211" y="71"/>
                </a:cxn>
                <a:cxn ang="0">
                  <a:pos x="198" y="52"/>
                </a:cxn>
                <a:cxn ang="0">
                  <a:pos x="198" y="52"/>
                </a:cxn>
                <a:cxn ang="0">
                  <a:pos x="183" y="35"/>
                </a:cxn>
                <a:cxn ang="0">
                  <a:pos x="168" y="23"/>
                </a:cxn>
                <a:cxn ang="0">
                  <a:pos x="151" y="12"/>
                </a:cxn>
                <a:cxn ang="0">
                  <a:pos x="137" y="5"/>
                </a:cxn>
                <a:cxn ang="0">
                  <a:pos x="119" y="2"/>
                </a:cxn>
                <a:cxn ang="0">
                  <a:pos x="105" y="0"/>
                </a:cxn>
                <a:cxn ang="0">
                  <a:pos x="89" y="0"/>
                </a:cxn>
                <a:cxn ang="0">
                  <a:pos x="71" y="0"/>
                </a:cxn>
                <a:cxn ang="0">
                  <a:pos x="57" y="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9" y="7"/>
                </a:cxn>
                <a:cxn ang="0">
                  <a:pos x="36" y="12"/>
                </a:cxn>
                <a:cxn ang="0">
                  <a:pos x="31" y="18"/>
                </a:cxn>
                <a:cxn ang="0">
                  <a:pos x="25" y="25"/>
                </a:cxn>
                <a:cxn ang="0">
                  <a:pos x="18" y="35"/>
                </a:cxn>
                <a:cxn ang="0">
                  <a:pos x="13" y="43"/>
                </a:cxn>
                <a:cxn ang="0">
                  <a:pos x="6" y="56"/>
                </a:cxn>
                <a:cxn ang="0">
                  <a:pos x="2" y="67"/>
                </a:cxn>
                <a:cxn ang="0">
                  <a:pos x="0" y="79"/>
                </a:cxn>
                <a:cxn ang="0">
                  <a:pos x="2" y="92"/>
                </a:cxn>
                <a:cxn ang="0">
                  <a:pos x="246" y="267"/>
                </a:cxn>
              </a:cxnLst>
              <a:rect l="0" t="0" r="r" b="b"/>
              <a:pathLst>
                <a:path w="252" h="268">
                  <a:moveTo>
                    <a:pt x="246" y="267"/>
                  </a:moveTo>
                  <a:lnTo>
                    <a:pt x="251" y="249"/>
                  </a:lnTo>
                  <a:lnTo>
                    <a:pt x="251" y="230"/>
                  </a:lnTo>
                  <a:lnTo>
                    <a:pt x="251" y="207"/>
                  </a:lnTo>
                  <a:lnTo>
                    <a:pt x="248" y="184"/>
                  </a:lnTo>
                  <a:lnTo>
                    <a:pt x="244" y="161"/>
                  </a:lnTo>
                  <a:lnTo>
                    <a:pt x="241" y="138"/>
                  </a:lnTo>
                  <a:lnTo>
                    <a:pt x="232" y="115"/>
                  </a:lnTo>
                  <a:lnTo>
                    <a:pt x="223" y="92"/>
                  </a:lnTo>
                  <a:lnTo>
                    <a:pt x="211" y="71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183" y="35"/>
                  </a:lnTo>
                  <a:lnTo>
                    <a:pt x="168" y="23"/>
                  </a:lnTo>
                  <a:lnTo>
                    <a:pt x="151" y="12"/>
                  </a:lnTo>
                  <a:lnTo>
                    <a:pt x="137" y="5"/>
                  </a:lnTo>
                  <a:lnTo>
                    <a:pt x="119" y="2"/>
                  </a:lnTo>
                  <a:lnTo>
                    <a:pt x="105" y="0"/>
                  </a:lnTo>
                  <a:lnTo>
                    <a:pt x="89" y="0"/>
                  </a:lnTo>
                  <a:lnTo>
                    <a:pt x="71" y="0"/>
                  </a:lnTo>
                  <a:lnTo>
                    <a:pt x="57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39" y="7"/>
                  </a:lnTo>
                  <a:lnTo>
                    <a:pt x="36" y="12"/>
                  </a:lnTo>
                  <a:lnTo>
                    <a:pt x="31" y="18"/>
                  </a:lnTo>
                  <a:lnTo>
                    <a:pt x="25" y="25"/>
                  </a:lnTo>
                  <a:lnTo>
                    <a:pt x="18" y="35"/>
                  </a:lnTo>
                  <a:lnTo>
                    <a:pt x="13" y="43"/>
                  </a:lnTo>
                  <a:lnTo>
                    <a:pt x="6" y="56"/>
                  </a:lnTo>
                  <a:lnTo>
                    <a:pt x="2" y="67"/>
                  </a:lnTo>
                  <a:lnTo>
                    <a:pt x="0" y="79"/>
                  </a:lnTo>
                  <a:lnTo>
                    <a:pt x="2" y="92"/>
                  </a:lnTo>
                  <a:lnTo>
                    <a:pt x="246" y="267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57" name="Freeform 173"/>
            <p:cNvSpPr>
              <a:spLocks/>
            </p:cNvSpPr>
            <p:nvPr/>
          </p:nvSpPr>
          <p:spPr bwMode="auto">
            <a:xfrm>
              <a:off x="3349" y="1331"/>
              <a:ext cx="252" cy="268"/>
            </a:xfrm>
            <a:custGeom>
              <a:avLst/>
              <a:gdLst/>
              <a:ahLst/>
              <a:cxnLst>
                <a:cxn ang="0">
                  <a:pos x="246" y="267"/>
                </a:cxn>
                <a:cxn ang="0">
                  <a:pos x="251" y="249"/>
                </a:cxn>
                <a:cxn ang="0">
                  <a:pos x="251" y="230"/>
                </a:cxn>
                <a:cxn ang="0">
                  <a:pos x="251" y="207"/>
                </a:cxn>
                <a:cxn ang="0">
                  <a:pos x="248" y="184"/>
                </a:cxn>
                <a:cxn ang="0">
                  <a:pos x="244" y="161"/>
                </a:cxn>
                <a:cxn ang="0">
                  <a:pos x="241" y="138"/>
                </a:cxn>
                <a:cxn ang="0">
                  <a:pos x="232" y="115"/>
                </a:cxn>
                <a:cxn ang="0">
                  <a:pos x="223" y="92"/>
                </a:cxn>
                <a:cxn ang="0">
                  <a:pos x="211" y="71"/>
                </a:cxn>
                <a:cxn ang="0">
                  <a:pos x="198" y="52"/>
                </a:cxn>
                <a:cxn ang="0">
                  <a:pos x="198" y="52"/>
                </a:cxn>
                <a:cxn ang="0">
                  <a:pos x="183" y="35"/>
                </a:cxn>
                <a:cxn ang="0">
                  <a:pos x="168" y="23"/>
                </a:cxn>
                <a:cxn ang="0">
                  <a:pos x="151" y="12"/>
                </a:cxn>
                <a:cxn ang="0">
                  <a:pos x="137" y="5"/>
                </a:cxn>
                <a:cxn ang="0">
                  <a:pos x="119" y="2"/>
                </a:cxn>
                <a:cxn ang="0">
                  <a:pos x="105" y="0"/>
                </a:cxn>
                <a:cxn ang="0">
                  <a:pos x="89" y="0"/>
                </a:cxn>
                <a:cxn ang="0">
                  <a:pos x="71" y="0"/>
                </a:cxn>
                <a:cxn ang="0">
                  <a:pos x="57" y="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9" y="7"/>
                </a:cxn>
                <a:cxn ang="0">
                  <a:pos x="36" y="12"/>
                </a:cxn>
                <a:cxn ang="0">
                  <a:pos x="31" y="18"/>
                </a:cxn>
                <a:cxn ang="0">
                  <a:pos x="25" y="25"/>
                </a:cxn>
                <a:cxn ang="0">
                  <a:pos x="18" y="35"/>
                </a:cxn>
                <a:cxn ang="0">
                  <a:pos x="13" y="43"/>
                </a:cxn>
                <a:cxn ang="0">
                  <a:pos x="6" y="56"/>
                </a:cxn>
                <a:cxn ang="0">
                  <a:pos x="2" y="67"/>
                </a:cxn>
                <a:cxn ang="0">
                  <a:pos x="0" y="79"/>
                </a:cxn>
                <a:cxn ang="0">
                  <a:pos x="2" y="92"/>
                </a:cxn>
              </a:cxnLst>
              <a:rect l="0" t="0" r="r" b="b"/>
              <a:pathLst>
                <a:path w="252" h="268">
                  <a:moveTo>
                    <a:pt x="246" y="267"/>
                  </a:moveTo>
                  <a:lnTo>
                    <a:pt x="251" y="249"/>
                  </a:lnTo>
                  <a:lnTo>
                    <a:pt x="251" y="230"/>
                  </a:lnTo>
                  <a:lnTo>
                    <a:pt x="251" y="207"/>
                  </a:lnTo>
                  <a:lnTo>
                    <a:pt x="248" y="184"/>
                  </a:lnTo>
                  <a:lnTo>
                    <a:pt x="244" y="161"/>
                  </a:lnTo>
                  <a:lnTo>
                    <a:pt x="241" y="138"/>
                  </a:lnTo>
                  <a:lnTo>
                    <a:pt x="232" y="115"/>
                  </a:lnTo>
                  <a:lnTo>
                    <a:pt x="223" y="92"/>
                  </a:lnTo>
                  <a:lnTo>
                    <a:pt x="211" y="71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183" y="35"/>
                  </a:lnTo>
                  <a:lnTo>
                    <a:pt x="168" y="23"/>
                  </a:lnTo>
                  <a:lnTo>
                    <a:pt x="151" y="12"/>
                  </a:lnTo>
                  <a:lnTo>
                    <a:pt x="137" y="5"/>
                  </a:lnTo>
                  <a:lnTo>
                    <a:pt x="119" y="2"/>
                  </a:lnTo>
                  <a:lnTo>
                    <a:pt x="105" y="0"/>
                  </a:lnTo>
                  <a:lnTo>
                    <a:pt x="89" y="0"/>
                  </a:lnTo>
                  <a:lnTo>
                    <a:pt x="71" y="0"/>
                  </a:lnTo>
                  <a:lnTo>
                    <a:pt x="57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39" y="7"/>
                  </a:lnTo>
                  <a:lnTo>
                    <a:pt x="36" y="12"/>
                  </a:lnTo>
                  <a:lnTo>
                    <a:pt x="31" y="18"/>
                  </a:lnTo>
                  <a:lnTo>
                    <a:pt x="25" y="25"/>
                  </a:lnTo>
                  <a:lnTo>
                    <a:pt x="18" y="35"/>
                  </a:lnTo>
                  <a:lnTo>
                    <a:pt x="13" y="43"/>
                  </a:lnTo>
                  <a:lnTo>
                    <a:pt x="6" y="56"/>
                  </a:lnTo>
                  <a:lnTo>
                    <a:pt x="2" y="67"/>
                  </a:lnTo>
                  <a:lnTo>
                    <a:pt x="0" y="79"/>
                  </a:lnTo>
                  <a:lnTo>
                    <a:pt x="2" y="9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58" name="Freeform 174"/>
            <p:cNvSpPr>
              <a:spLocks/>
            </p:cNvSpPr>
            <p:nvPr/>
          </p:nvSpPr>
          <p:spPr bwMode="auto">
            <a:xfrm>
              <a:off x="3305" y="1278"/>
              <a:ext cx="195" cy="218"/>
            </a:xfrm>
            <a:custGeom>
              <a:avLst/>
              <a:gdLst/>
              <a:ahLst/>
              <a:cxnLst>
                <a:cxn ang="0">
                  <a:pos x="194" y="217"/>
                </a:cxn>
                <a:cxn ang="0">
                  <a:pos x="194" y="196"/>
                </a:cxn>
                <a:cxn ang="0">
                  <a:pos x="189" y="170"/>
                </a:cxn>
                <a:cxn ang="0">
                  <a:pos x="184" y="143"/>
                </a:cxn>
                <a:cxn ang="0">
                  <a:pos x="173" y="115"/>
                </a:cxn>
                <a:cxn ang="0">
                  <a:pos x="159" y="88"/>
                </a:cxn>
                <a:cxn ang="0">
                  <a:pos x="141" y="60"/>
                </a:cxn>
                <a:cxn ang="0">
                  <a:pos x="117" y="37"/>
                </a:cxn>
                <a:cxn ang="0">
                  <a:pos x="92" y="18"/>
                </a:cxn>
                <a:cxn ang="0">
                  <a:pos x="59" y="6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16" y="6"/>
                </a:cxn>
                <a:cxn ang="0">
                  <a:pos x="14" y="12"/>
                </a:cxn>
                <a:cxn ang="0">
                  <a:pos x="12" y="18"/>
                </a:cxn>
                <a:cxn ang="0">
                  <a:pos x="8" y="29"/>
                </a:cxn>
                <a:cxn ang="0">
                  <a:pos x="6" y="39"/>
                </a:cxn>
                <a:cxn ang="0">
                  <a:pos x="2" y="52"/>
                </a:cxn>
                <a:cxn ang="0">
                  <a:pos x="2" y="67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194" y="217"/>
                </a:cxn>
              </a:cxnLst>
              <a:rect l="0" t="0" r="r" b="b"/>
              <a:pathLst>
                <a:path w="195" h="218">
                  <a:moveTo>
                    <a:pt x="194" y="217"/>
                  </a:moveTo>
                  <a:lnTo>
                    <a:pt x="194" y="196"/>
                  </a:lnTo>
                  <a:lnTo>
                    <a:pt x="189" y="170"/>
                  </a:lnTo>
                  <a:lnTo>
                    <a:pt x="184" y="143"/>
                  </a:lnTo>
                  <a:lnTo>
                    <a:pt x="173" y="115"/>
                  </a:lnTo>
                  <a:lnTo>
                    <a:pt x="159" y="88"/>
                  </a:lnTo>
                  <a:lnTo>
                    <a:pt x="141" y="60"/>
                  </a:lnTo>
                  <a:lnTo>
                    <a:pt x="117" y="37"/>
                  </a:lnTo>
                  <a:lnTo>
                    <a:pt x="92" y="18"/>
                  </a:lnTo>
                  <a:lnTo>
                    <a:pt x="59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8" y="29"/>
                  </a:lnTo>
                  <a:lnTo>
                    <a:pt x="6" y="39"/>
                  </a:lnTo>
                  <a:lnTo>
                    <a:pt x="2" y="52"/>
                  </a:lnTo>
                  <a:lnTo>
                    <a:pt x="2" y="67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194" y="217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59" name="Freeform 175"/>
            <p:cNvSpPr>
              <a:spLocks/>
            </p:cNvSpPr>
            <p:nvPr/>
          </p:nvSpPr>
          <p:spPr bwMode="auto">
            <a:xfrm>
              <a:off x="3305" y="1278"/>
              <a:ext cx="195" cy="218"/>
            </a:xfrm>
            <a:custGeom>
              <a:avLst/>
              <a:gdLst/>
              <a:ahLst/>
              <a:cxnLst>
                <a:cxn ang="0">
                  <a:pos x="194" y="217"/>
                </a:cxn>
                <a:cxn ang="0">
                  <a:pos x="194" y="196"/>
                </a:cxn>
                <a:cxn ang="0">
                  <a:pos x="189" y="170"/>
                </a:cxn>
                <a:cxn ang="0">
                  <a:pos x="184" y="143"/>
                </a:cxn>
                <a:cxn ang="0">
                  <a:pos x="173" y="115"/>
                </a:cxn>
                <a:cxn ang="0">
                  <a:pos x="159" y="88"/>
                </a:cxn>
                <a:cxn ang="0">
                  <a:pos x="141" y="60"/>
                </a:cxn>
                <a:cxn ang="0">
                  <a:pos x="117" y="37"/>
                </a:cxn>
                <a:cxn ang="0">
                  <a:pos x="92" y="18"/>
                </a:cxn>
                <a:cxn ang="0">
                  <a:pos x="59" y="6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16" y="6"/>
                </a:cxn>
                <a:cxn ang="0">
                  <a:pos x="14" y="12"/>
                </a:cxn>
                <a:cxn ang="0">
                  <a:pos x="12" y="18"/>
                </a:cxn>
                <a:cxn ang="0">
                  <a:pos x="8" y="29"/>
                </a:cxn>
                <a:cxn ang="0">
                  <a:pos x="6" y="39"/>
                </a:cxn>
                <a:cxn ang="0">
                  <a:pos x="2" y="52"/>
                </a:cxn>
                <a:cxn ang="0">
                  <a:pos x="2" y="67"/>
                </a:cxn>
                <a:cxn ang="0">
                  <a:pos x="0" y="80"/>
                </a:cxn>
                <a:cxn ang="0">
                  <a:pos x="0" y="92"/>
                </a:cxn>
              </a:cxnLst>
              <a:rect l="0" t="0" r="r" b="b"/>
              <a:pathLst>
                <a:path w="195" h="218">
                  <a:moveTo>
                    <a:pt x="194" y="217"/>
                  </a:moveTo>
                  <a:lnTo>
                    <a:pt x="194" y="196"/>
                  </a:lnTo>
                  <a:lnTo>
                    <a:pt x="189" y="170"/>
                  </a:lnTo>
                  <a:lnTo>
                    <a:pt x="184" y="143"/>
                  </a:lnTo>
                  <a:lnTo>
                    <a:pt x="173" y="115"/>
                  </a:lnTo>
                  <a:lnTo>
                    <a:pt x="159" y="88"/>
                  </a:lnTo>
                  <a:lnTo>
                    <a:pt x="141" y="60"/>
                  </a:lnTo>
                  <a:lnTo>
                    <a:pt x="117" y="37"/>
                  </a:lnTo>
                  <a:lnTo>
                    <a:pt x="92" y="18"/>
                  </a:lnTo>
                  <a:lnTo>
                    <a:pt x="59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8" y="29"/>
                  </a:lnTo>
                  <a:lnTo>
                    <a:pt x="6" y="39"/>
                  </a:lnTo>
                  <a:lnTo>
                    <a:pt x="2" y="52"/>
                  </a:lnTo>
                  <a:lnTo>
                    <a:pt x="2" y="67"/>
                  </a:lnTo>
                  <a:lnTo>
                    <a:pt x="0" y="80"/>
                  </a:lnTo>
                  <a:lnTo>
                    <a:pt x="0" y="9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60" name="Freeform 176"/>
            <p:cNvSpPr>
              <a:spLocks/>
            </p:cNvSpPr>
            <p:nvPr/>
          </p:nvSpPr>
          <p:spPr bwMode="auto">
            <a:xfrm>
              <a:off x="3222" y="1211"/>
              <a:ext cx="194" cy="223"/>
            </a:xfrm>
            <a:custGeom>
              <a:avLst/>
              <a:gdLst/>
              <a:ahLst/>
              <a:cxnLst>
                <a:cxn ang="0">
                  <a:pos x="193" y="222"/>
                </a:cxn>
                <a:cxn ang="0">
                  <a:pos x="189" y="203"/>
                </a:cxn>
                <a:cxn ang="0">
                  <a:pos x="183" y="180"/>
                </a:cxn>
                <a:cxn ang="0">
                  <a:pos x="172" y="157"/>
                </a:cxn>
                <a:cxn ang="0">
                  <a:pos x="160" y="131"/>
                </a:cxn>
                <a:cxn ang="0">
                  <a:pos x="144" y="106"/>
                </a:cxn>
                <a:cxn ang="0">
                  <a:pos x="126" y="81"/>
                </a:cxn>
                <a:cxn ang="0">
                  <a:pos x="103" y="56"/>
                </a:cxn>
                <a:cxn ang="0">
                  <a:pos x="75" y="35"/>
                </a:cxn>
                <a:cxn ang="0">
                  <a:pos x="46" y="16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8" y="7"/>
                </a:cxn>
                <a:cxn ang="0">
                  <a:pos x="6" y="16"/>
                </a:cxn>
                <a:cxn ang="0">
                  <a:pos x="4" y="26"/>
                </a:cxn>
                <a:cxn ang="0">
                  <a:pos x="2" y="41"/>
                </a:cxn>
                <a:cxn ang="0">
                  <a:pos x="0" y="56"/>
                </a:cxn>
                <a:cxn ang="0">
                  <a:pos x="0" y="73"/>
                </a:cxn>
                <a:cxn ang="0">
                  <a:pos x="0" y="90"/>
                </a:cxn>
                <a:cxn ang="0">
                  <a:pos x="4" y="108"/>
                </a:cxn>
                <a:cxn ang="0">
                  <a:pos x="8" y="125"/>
                </a:cxn>
                <a:cxn ang="0">
                  <a:pos x="193" y="222"/>
                </a:cxn>
              </a:cxnLst>
              <a:rect l="0" t="0" r="r" b="b"/>
              <a:pathLst>
                <a:path w="194" h="223">
                  <a:moveTo>
                    <a:pt x="193" y="222"/>
                  </a:moveTo>
                  <a:lnTo>
                    <a:pt x="189" y="203"/>
                  </a:lnTo>
                  <a:lnTo>
                    <a:pt x="183" y="180"/>
                  </a:lnTo>
                  <a:lnTo>
                    <a:pt x="172" y="157"/>
                  </a:lnTo>
                  <a:lnTo>
                    <a:pt x="160" y="131"/>
                  </a:lnTo>
                  <a:lnTo>
                    <a:pt x="144" y="106"/>
                  </a:lnTo>
                  <a:lnTo>
                    <a:pt x="126" y="81"/>
                  </a:lnTo>
                  <a:lnTo>
                    <a:pt x="103" y="56"/>
                  </a:lnTo>
                  <a:lnTo>
                    <a:pt x="75" y="35"/>
                  </a:lnTo>
                  <a:lnTo>
                    <a:pt x="46" y="1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8" y="7"/>
                  </a:lnTo>
                  <a:lnTo>
                    <a:pt x="6" y="16"/>
                  </a:lnTo>
                  <a:lnTo>
                    <a:pt x="4" y="26"/>
                  </a:lnTo>
                  <a:lnTo>
                    <a:pt x="2" y="41"/>
                  </a:lnTo>
                  <a:lnTo>
                    <a:pt x="0" y="56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8"/>
                  </a:lnTo>
                  <a:lnTo>
                    <a:pt x="8" y="125"/>
                  </a:lnTo>
                  <a:lnTo>
                    <a:pt x="193" y="22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61" name="Freeform 177"/>
            <p:cNvSpPr>
              <a:spLocks/>
            </p:cNvSpPr>
            <p:nvPr/>
          </p:nvSpPr>
          <p:spPr bwMode="auto">
            <a:xfrm>
              <a:off x="3222" y="1211"/>
              <a:ext cx="194" cy="223"/>
            </a:xfrm>
            <a:custGeom>
              <a:avLst/>
              <a:gdLst/>
              <a:ahLst/>
              <a:cxnLst>
                <a:cxn ang="0">
                  <a:pos x="193" y="222"/>
                </a:cxn>
                <a:cxn ang="0">
                  <a:pos x="189" y="203"/>
                </a:cxn>
                <a:cxn ang="0">
                  <a:pos x="183" y="180"/>
                </a:cxn>
                <a:cxn ang="0">
                  <a:pos x="172" y="157"/>
                </a:cxn>
                <a:cxn ang="0">
                  <a:pos x="160" y="131"/>
                </a:cxn>
                <a:cxn ang="0">
                  <a:pos x="144" y="106"/>
                </a:cxn>
                <a:cxn ang="0">
                  <a:pos x="126" y="81"/>
                </a:cxn>
                <a:cxn ang="0">
                  <a:pos x="103" y="56"/>
                </a:cxn>
                <a:cxn ang="0">
                  <a:pos x="75" y="35"/>
                </a:cxn>
                <a:cxn ang="0">
                  <a:pos x="46" y="16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8" y="7"/>
                </a:cxn>
                <a:cxn ang="0">
                  <a:pos x="6" y="16"/>
                </a:cxn>
                <a:cxn ang="0">
                  <a:pos x="4" y="26"/>
                </a:cxn>
                <a:cxn ang="0">
                  <a:pos x="2" y="41"/>
                </a:cxn>
                <a:cxn ang="0">
                  <a:pos x="0" y="56"/>
                </a:cxn>
                <a:cxn ang="0">
                  <a:pos x="0" y="73"/>
                </a:cxn>
                <a:cxn ang="0">
                  <a:pos x="0" y="90"/>
                </a:cxn>
                <a:cxn ang="0">
                  <a:pos x="4" y="108"/>
                </a:cxn>
                <a:cxn ang="0">
                  <a:pos x="8" y="125"/>
                </a:cxn>
              </a:cxnLst>
              <a:rect l="0" t="0" r="r" b="b"/>
              <a:pathLst>
                <a:path w="194" h="223">
                  <a:moveTo>
                    <a:pt x="193" y="222"/>
                  </a:moveTo>
                  <a:lnTo>
                    <a:pt x="189" y="203"/>
                  </a:lnTo>
                  <a:lnTo>
                    <a:pt x="183" y="180"/>
                  </a:lnTo>
                  <a:lnTo>
                    <a:pt x="172" y="157"/>
                  </a:lnTo>
                  <a:lnTo>
                    <a:pt x="160" y="131"/>
                  </a:lnTo>
                  <a:lnTo>
                    <a:pt x="144" y="106"/>
                  </a:lnTo>
                  <a:lnTo>
                    <a:pt x="126" y="81"/>
                  </a:lnTo>
                  <a:lnTo>
                    <a:pt x="103" y="56"/>
                  </a:lnTo>
                  <a:lnTo>
                    <a:pt x="75" y="35"/>
                  </a:lnTo>
                  <a:lnTo>
                    <a:pt x="46" y="1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8" y="7"/>
                  </a:lnTo>
                  <a:lnTo>
                    <a:pt x="6" y="16"/>
                  </a:lnTo>
                  <a:lnTo>
                    <a:pt x="4" y="26"/>
                  </a:lnTo>
                  <a:lnTo>
                    <a:pt x="2" y="41"/>
                  </a:lnTo>
                  <a:lnTo>
                    <a:pt x="0" y="56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8"/>
                  </a:lnTo>
                  <a:lnTo>
                    <a:pt x="8" y="1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62" name="Freeform 178"/>
            <p:cNvSpPr>
              <a:spLocks/>
            </p:cNvSpPr>
            <p:nvPr/>
          </p:nvSpPr>
          <p:spPr bwMode="auto">
            <a:xfrm>
              <a:off x="3058" y="1200"/>
              <a:ext cx="232" cy="160"/>
            </a:xfrm>
            <a:custGeom>
              <a:avLst/>
              <a:gdLst/>
              <a:ahLst/>
              <a:cxnLst>
                <a:cxn ang="0">
                  <a:pos x="231" y="159"/>
                </a:cxn>
                <a:cxn ang="0">
                  <a:pos x="227" y="144"/>
                </a:cxn>
                <a:cxn ang="0">
                  <a:pos x="218" y="128"/>
                </a:cxn>
                <a:cxn ang="0">
                  <a:pos x="214" y="112"/>
                </a:cxn>
                <a:cxn ang="0">
                  <a:pos x="205" y="100"/>
                </a:cxn>
                <a:cxn ang="0">
                  <a:pos x="198" y="87"/>
                </a:cxn>
                <a:cxn ang="0">
                  <a:pos x="189" y="77"/>
                </a:cxn>
                <a:cxn ang="0">
                  <a:pos x="180" y="66"/>
                </a:cxn>
                <a:cxn ang="0">
                  <a:pos x="170" y="59"/>
                </a:cxn>
                <a:cxn ang="0">
                  <a:pos x="159" y="50"/>
                </a:cxn>
                <a:cxn ang="0">
                  <a:pos x="147" y="41"/>
                </a:cxn>
                <a:cxn ang="0">
                  <a:pos x="147" y="41"/>
                </a:cxn>
                <a:cxn ang="0">
                  <a:pos x="132" y="33"/>
                </a:cxn>
                <a:cxn ang="0">
                  <a:pos x="119" y="27"/>
                </a:cxn>
                <a:cxn ang="0">
                  <a:pos x="104" y="20"/>
                </a:cxn>
                <a:cxn ang="0">
                  <a:pos x="90" y="14"/>
                </a:cxn>
                <a:cxn ang="0">
                  <a:pos x="75" y="10"/>
                </a:cxn>
                <a:cxn ang="0">
                  <a:pos x="60" y="6"/>
                </a:cxn>
                <a:cxn ang="0">
                  <a:pos x="46" y="4"/>
                </a:cxn>
                <a:cxn ang="0">
                  <a:pos x="30" y="2"/>
                </a:cxn>
                <a:cxn ang="0">
                  <a:pos x="18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2" y="12"/>
                </a:cxn>
                <a:cxn ang="0">
                  <a:pos x="2" y="20"/>
                </a:cxn>
                <a:cxn ang="0">
                  <a:pos x="0" y="29"/>
                </a:cxn>
                <a:cxn ang="0">
                  <a:pos x="0" y="41"/>
                </a:cxn>
                <a:cxn ang="0">
                  <a:pos x="0" y="52"/>
                </a:cxn>
                <a:cxn ang="0">
                  <a:pos x="2" y="62"/>
                </a:cxn>
                <a:cxn ang="0">
                  <a:pos x="4" y="75"/>
                </a:cxn>
                <a:cxn ang="0">
                  <a:pos x="7" y="85"/>
                </a:cxn>
                <a:cxn ang="0">
                  <a:pos x="231" y="159"/>
                </a:cxn>
              </a:cxnLst>
              <a:rect l="0" t="0" r="r" b="b"/>
              <a:pathLst>
                <a:path w="232" h="160">
                  <a:moveTo>
                    <a:pt x="231" y="159"/>
                  </a:moveTo>
                  <a:lnTo>
                    <a:pt x="227" y="144"/>
                  </a:lnTo>
                  <a:lnTo>
                    <a:pt x="218" y="128"/>
                  </a:lnTo>
                  <a:lnTo>
                    <a:pt x="214" y="112"/>
                  </a:lnTo>
                  <a:lnTo>
                    <a:pt x="205" y="100"/>
                  </a:lnTo>
                  <a:lnTo>
                    <a:pt x="198" y="87"/>
                  </a:lnTo>
                  <a:lnTo>
                    <a:pt x="189" y="77"/>
                  </a:lnTo>
                  <a:lnTo>
                    <a:pt x="180" y="66"/>
                  </a:lnTo>
                  <a:lnTo>
                    <a:pt x="170" y="59"/>
                  </a:lnTo>
                  <a:lnTo>
                    <a:pt x="159" y="50"/>
                  </a:lnTo>
                  <a:lnTo>
                    <a:pt x="147" y="41"/>
                  </a:lnTo>
                  <a:lnTo>
                    <a:pt x="147" y="41"/>
                  </a:lnTo>
                  <a:lnTo>
                    <a:pt x="132" y="33"/>
                  </a:lnTo>
                  <a:lnTo>
                    <a:pt x="119" y="27"/>
                  </a:lnTo>
                  <a:lnTo>
                    <a:pt x="104" y="20"/>
                  </a:lnTo>
                  <a:lnTo>
                    <a:pt x="90" y="14"/>
                  </a:lnTo>
                  <a:lnTo>
                    <a:pt x="75" y="10"/>
                  </a:lnTo>
                  <a:lnTo>
                    <a:pt x="60" y="6"/>
                  </a:lnTo>
                  <a:lnTo>
                    <a:pt x="46" y="4"/>
                  </a:lnTo>
                  <a:lnTo>
                    <a:pt x="30" y="2"/>
                  </a:lnTo>
                  <a:lnTo>
                    <a:pt x="1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4" y="75"/>
                  </a:lnTo>
                  <a:lnTo>
                    <a:pt x="7" y="85"/>
                  </a:lnTo>
                  <a:lnTo>
                    <a:pt x="231" y="15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63" name="Freeform 179"/>
            <p:cNvSpPr>
              <a:spLocks/>
            </p:cNvSpPr>
            <p:nvPr/>
          </p:nvSpPr>
          <p:spPr bwMode="auto">
            <a:xfrm>
              <a:off x="3058" y="1200"/>
              <a:ext cx="232" cy="160"/>
            </a:xfrm>
            <a:custGeom>
              <a:avLst/>
              <a:gdLst/>
              <a:ahLst/>
              <a:cxnLst>
                <a:cxn ang="0">
                  <a:pos x="231" y="159"/>
                </a:cxn>
                <a:cxn ang="0">
                  <a:pos x="227" y="144"/>
                </a:cxn>
                <a:cxn ang="0">
                  <a:pos x="218" y="128"/>
                </a:cxn>
                <a:cxn ang="0">
                  <a:pos x="214" y="112"/>
                </a:cxn>
                <a:cxn ang="0">
                  <a:pos x="205" y="100"/>
                </a:cxn>
                <a:cxn ang="0">
                  <a:pos x="198" y="87"/>
                </a:cxn>
                <a:cxn ang="0">
                  <a:pos x="189" y="77"/>
                </a:cxn>
                <a:cxn ang="0">
                  <a:pos x="180" y="66"/>
                </a:cxn>
                <a:cxn ang="0">
                  <a:pos x="170" y="59"/>
                </a:cxn>
                <a:cxn ang="0">
                  <a:pos x="159" y="50"/>
                </a:cxn>
                <a:cxn ang="0">
                  <a:pos x="147" y="41"/>
                </a:cxn>
                <a:cxn ang="0">
                  <a:pos x="147" y="41"/>
                </a:cxn>
                <a:cxn ang="0">
                  <a:pos x="132" y="33"/>
                </a:cxn>
                <a:cxn ang="0">
                  <a:pos x="119" y="27"/>
                </a:cxn>
                <a:cxn ang="0">
                  <a:pos x="104" y="20"/>
                </a:cxn>
                <a:cxn ang="0">
                  <a:pos x="90" y="14"/>
                </a:cxn>
                <a:cxn ang="0">
                  <a:pos x="75" y="10"/>
                </a:cxn>
                <a:cxn ang="0">
                  <a:pos x="60" y="6"/>
                </a:cxn>
                <a:cxn ang="0">
                  <a:pos x="46" y="4"/>
                </a:cxn>
                <a:cxn ang="0">
                  <a:pos x="30" y="2"/>
                </a:cxn>
                <a:cxn ang="0">
                  <a:pos x="18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2" y="12"/>
                </a:cxn>
                <a:cxn ang="0">
                  <a:pos x="2" y="20"/>
                </a:cxn>
                <a:cxn ang="0">
                  <a:pos x="0" y="29"/>
                </a:cxn>
                <a:cxn ang="0">
                  <a:pos x="0" y="41"/>
                </a:cxn>
                <a:cxn ang="0">
                  <a:pos x="0" y="52"/>
                </a:cxn>
                <a:cxn ang="0">
                  <a:pos x="2" y="62"/>
                </a:cxn>
                <a:cxn ang="0">
                  <a:pos x="4" y="75"/>
                </a:cxn>
                <a:cxn ang="0">
                  <a:pos x="7" y="85"/>
                </a:cxn>
              </a:cxnLst>
              <a:rect l="0" t="0" r="r" b="b"/>
              <a:pathLst>
                <a:path w="232" h="160">
                  <a:moveTo>
                    <a:pt x="231" y="159"/>
                  </a:moveTo>
                  <a:lnTo>
                    <a:pt x="227" y="144"/>
                  </a:lnTo>
                  <a:lnTo>
                    <a:pt x="218" y="128"/>
                  </a:lnTo>
                  <a:lnTo>
                    <a:pt x="214" y="112"/>
                  </a:lnTo>
                  <a:lnTo>
                    <a:pt x="205" y="100"/>
                  </a:lnTo>
                  <a:lnTo>
                    <a:pt x="198" y="87"/>
                  </a:lnTo>
                  <a:lnTo>
                    <a:pt x="189" y="77"/>
                  </a:lnTo>
                  <a:lnTo>
                    <a:pt x="180" y="66"/>
                  </a:lnTo>
                  <a:lnTo>
                    <a:pt x="170" y="59"/>
                  </a:lnTo>
                  <a:lnTo>
                    <a:pt x="159" y="50"/>
                  </a:lnTo>
                  <a:lnTo>
                    <a:pt x="147" y="41"/>
                  </a:lnTo>
                  <a:lnTo>
                    <a:pt x="147" y="41"/>
                  </a:lnTo>
                  <a:lnTo>
                    <a:pt x="132" y="33"/>
                  </a:lnTo>
                  <a:lnTo>
                    <a:pt x="119" y="27"/>
                  </a:lnTo>
                  <a:lnTo>
                    <a:pt x="104" y="20"/>
                  </a:lnTo>
                  <a:lnTo>
                    <a:pt x="90" y="14"/>
                  </a:lnTo>
                  <a:lnTo>
                    <a:pt x="75" y="10"/>
                  </a:lnTo>
                  <a:lnTo>
                    <a:pt x="60" y="6"/>
                  </a:lnTo>
                  <a:lnTo>
                    <a:pt x="46" y="4"/>
                  </a:lnTo>
                  <a:lnTo>
                    <a:pt x="30" y="2"/>
                  </a:lnTo>
                  <a:lnTo>
                    <a:pt x="1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4" y="75"/>
                  </a:lnTo>
                  <a:lnTo>
                    <a:pt x="7" y="8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64" name="Freeform 180"/>
            <p:cNvSpPr>
              <a:spLocks/>
            </p:cNvSpPr>
            <p:nvPr/>
          </p:nvSpPr>
          <p:spPr bwMode="auto">
            <a:xfrm>
              <a:off x="3722" y="1693"/>
              <a:ext cx="113" cy="385"/>
            </a:xfrm>
            <a:custGeom>
              <a:avLst/>
              <a:gdLst/>
              <a:ahLst/>
              <a:cxnLst>
                <a:cxn ang="0">
                  <a:pos x="77" y="384"/>
                </a:cxn>
                <a:cxn ang="0">
                  <a:pos x="84" y="363"/>
                </a:cxn>
                <a:cxn ang="0">
                  <a:pos x="93" y="333"/>
                </a:cxn>
                <a:cxn ang="0">
                  <a:pos x="98" y="298"/>
                </a:cxn>
                <a:cxn ang="0">
                  <a:pos x="105" y="257"/>
                </a:cxn>
                <a:cxn ang="0">
                  <a:pos x="109" y="216"/>
                </a:cxn>
                <a:cxn ang="0">
                  <a:pos x="112" y="170"/>
                </a:cxn>
                <a:cxn ang="0">
                  <a:pos x="107" y="123"/>
                </a:cxn>
                <a:cxn ang="0">
                  <a:pos x="98" y="80"/>
                </a:cxn>
                <a:cxn ang="0">
                  <a:pos x="86" y="37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57" y="6"/>
                </a:cxn>
                <a:cxn ang="0">
                  <a:pos x="50" y="12"/>
                </a:cxn>
                <a:cxn ang="0">
                  <a:pos x="43" y="25"/>
                </a:cxn>
                <a:cxn ang="0">
                  <a:pos x="36" y="37"/>
                </a:cxn>
                <a:cxn ang="0">
                  <a:pos x="25" y="54"/>
                </a:cxn>
                <a:cxn ang="0">
                  <a:pos x="17" y="73"/>
                </a:cxn>
                <a:cxn ang="0">
                  <a:pos x="8" y="94"/>
                </a:cxn>
                <a:cxn ang="0">
                  <a:pos x="4" y="115"/>
                </a:cxn>
                <a:cxn ang="0">
                  <a:pos x="0" y="140"/>
                </a:cxn>
                <a:cxn ang="0">
                  <a:pos x="77" y="384"/>
                </a:cxn>
              </a:cxnLst>
              <a:rect l="0" t="0" r="r" b="b"/>
              <a:pathLst>
                <a:path w="113" h="385">
                  <a:moveTo>
                    <a:pt x="77" y="384"/>
                  </a:moveTo>
                  <a:lnTo>
                    <a:pt x="84" y="363"/>
                  </a:lnTo>
                  <a:lnTo>
                    <a:pt x="93" y="333"/>
                  </a:lnTo>
                  <a:lnTo>
                    <a:pt x="98" y="298"/>
                  </a:lnTo>
                  <a:lnTo>
                    <a:pt x="105" y="257"/>
                  </a:lnTo>
                  <a:lnTo>
                    <a:pt x="109" y="216"/>
                  </a:lnTo>
                  <a:lnTo>
                    <a:pt x="112" y="170"/>
                  </a:lnTo>
                  <a:lnTo>
                    <a:pt x="107" y="123"/>
                  </a:lnTo>
                  <a:lnTo>
                    <a:pt x="98" y="80"/>
                  </a:lnTo>
                  <a:lnTo>
                    <a:pt x="86" y="3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7" y="6"/>
                  </a:lnTo>
                  <a:lnTo>
                    <a:pt x="50" y="12"/>
                  </a:lnTo>
                  <a:lnTo>
                    <a:pt x="43" y="25"/>
                  </a:lnTo>
                  <a:lnTo>
                    <a:pt x="36" y="37"/>
                  </a:lnTo>
                  <a:lnTo>
                    <a:pt x="25" y="54"/>
                  </a:lnTo>
                  <a:lnTo>
                    <a:pt x="17" y="73"/>
                  </a:lnTo>
                  <a:lnTo>
                    <a:pt x="8" y="94"/>
                  </a:lnTo>
                  <a:lnTo>
                    <a:pt x="4" y="115"/>
                  </a:lnTo>
                  <a:lnTo>
                    <a:pt x="0" y="140"/>
                  </a:lnTo>
                  <a:lnTo>
                    <a:pt x="77" y="38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65" name="Freeform 181"/>
            <p:cNvSpPr>
              <a:spLocks/>
            </p:cNvSpPr>
            <p:nvPr/>
          </p:nvSpPr>
          <p:spPr bwMode="auto">
            <a:xfrm>
              <a:off x="3722" y="1693"/>
              <a:ext cx="113" cy="385"/>
            </a:xfrm>
            <a:custGeom>
              <a:avLst/>
              <a:gdLst/>
              <a:ahLst/>
              <a:cxnLst>
                <a:cxn ang="0">
                  <a:pos x="77" y="384"/>
                </a:cxn>
                <a:cxn ang="0">
                  <a:pos x="84" y="363"/>
                </a:cxn>
                <a:cxn ang="0">
                  <a:pos x="93" y="333"/>
                </a:cxn>
                <a:cxn ang="0">
                  <a:pos x="98" y="298"/>
                </a:cxn>
                <a:cxn ang="0">
                  <a:pos x="105" y="257"/>
                </a:cxn>
                <a:cxn ang="0">
                  <a:pos x="109" y="216"/>
                </a:cxn>
                <a:cxn ang="0">
                  <a:pos x="112" y="170"/>
                </a:cxn>
                <a:cxn ang="0">
                  <a:pos x="107" y="123"/>
                </a:cxn>
                <a:cxn ang="0">
                  <a:pos x="98" y="80"/>
                </a:cxn>
                <a:cxn ang="0">
                  <a:pos x="86" y="37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57" y="6"/>
                </a:cxn>
                <a:cxn ang="0">
                  <a:pos x="50" y="12"/>
                </a:cxn>
                <a:cxn ang="0">
                  <a:pos x="43" y="25"/>
                </a:cxn>
                <a:cxn ang="0">
                  <a:pos x="36" y="37"/>
                </a:cxn>
                <a:cxn ang="0">
                  <a:pos x="25" y="54"/>
                </a:cxn>
                <a:cxn ang="0">
                  <a:pos x="17" y="73"/>
                </a:cxn>
                <a:cxn ang="0">
                  <a:pos x="8" y="94"/>
                </a:cxn>
                <a:cxn ang="0">
                  <a:pos x="4" y="115"/>
                </a:cxn>
                <a:cxn ang="0">
                  <a:pos x="0" y="140"/>
                </a:cxn>
              </a:cxnLst>
              <a:rect l="0" t="0" r="r" b="b"/>
              <a:pathLst>
                <a:path w="113" h="385">
                  <a:moveTo>
                    <a:pt x="77" y="384"/>
                  </a:moveTo>
                  <a:lnTo>
                    <a:pt x="84" y="363"/>
                  </a:lnTo>
                  <a:lnTo>
                    <a:pt x="93" y="333"/>
                  </a:lnTo>
                  <a:lnTo>
                    <a:pt x="98" y="298"/>
                  </a:lnTo>
                  <a:lnTo>
                    <a:pt x="105" y="257"/>
                  </a:lnTo>
                  <a:lnTo>
                    <a:pt x="109" y="216"/>
                  </a:lnTo>
                  <a:lnTo>
                    <a:pt x="112" y="170"/>
                  </a:lnTo>
                  <a:lnTo>
                    <a:pt x="107" y="123"/>
                  </a:lnTo>
                  <a:lnTo>
                    <a:pt x="98" y="80"/>
                  </a:lnTo>
                  <a:lnTo>
                    <a:pt x="86" y="3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7" y="6"/>
                  </a:lnTo>
                  <a:lnTo>
                    <a:pt x="50" y="12"/>
                  </a:lnTo>
                  <a:lnTo>
                    <a:pt x="43" y="25"/>
                  </a:lnTo>
                  <a:lnTo>
                    <a:pt x="36" y="37"/>
                  </a:lnTo>
                  <a:lnTo>
                    <a:pt x="25" y="54"/>
                  </a:lnTo>
                  <a:lnTo>
                    <a:pt x="17" y="73"/>
                  </a:lnTo>
                  <a:lnTo>
                    <a:pt x="8" y="94"/>
                  </a:lnTo>
                  <a:lnTo>
                    <a:pt x="4" y="115"/>
                  </a:lnTo>
                  <a:lnTo>
                    <a:pt x="0" y="14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66" name="Freeform 182"/>
            <p:cNvSpPr>
              <a:spLocks/>
            </p:cNvSpPr>
            <p:nvPr/>
          </p:nvSpPr>
          <p:spPr bwMode="auto">
            <a:xfrm>
              <a:off x="3625" y="1543"/>
              <a:ext cx="151" cy="331"/>
            </a:xfrm>
            <a:custGeom>
              <a:avLst/>
              <a:gdLst/>
              <a:ahLst/>
              <a:cxnLst>
                <a:cxn ang="0">
                  <a:pos x="141" y="330"/>
                </a:cxn>
                <a:cxn ang="0">
                  <a:pos x="145" y="309"/>
                </a:cxn>
                <a:cxn ang="0">
                  <a:pos x="147" y="280"/>
                </a:cxn>
                <a:cxn ang="0">
                  <a:pos x="150" y="248"/>
                </a:cxn>
                <a:cxn ang="0">
                  <a:pos x="150" y="212"/>
                </a:cxn>
                <a:cxn ang="0">
                  <a:pos x="145" y="174"/>
                </a:cxn>
                <a:cxn ang="0">
                  <a:pos x="140" y="136"/>
                </a:cxn>
                <a:cxn ang="0">
                  <a:pos x="129" y="99"/>
                </a:cxn>
                <a:cxn ang="0">
                  <a:pos x="114" y="62"/>
                </a:cxn>
                <a:cxn ang="0">
                  <a:pos x="92" y="29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1" y="4"/>
                </a:cxn>
                <a:cxn ang="0">
                  <a:pos x="55" y="11"/>
                </a:cxn>
                <a:cxn ang="0">
                  <a:pos x="44" y="16"/>
                </a:cxn>
                <a:cxn ang="0">
                  <a:pos x="36" y="27"/>
                </a:cxn>
                <a:cxn ang="0">
                  <a:pos x="25" y="37"/>
                </a:cxn>
                <a:cxn ang="0">
                  <a:pos x="16" y="50"/>
                </a:cxn>
                <a:cxn ang="0">
                  <a:pos x="8" y="62"/>
                </a:cxn>
                <a:cxn ang="0">
                  <a:pos x="4" y="75"/>
                </a:cxn>
                <a:cxn ang="0">
                  <a:pos x="0" y="88"/>
                </a:cxn>
                <a:cxn ang="0">
                  <a:pos x="141" y="330"/>
                </a:cxn>
              </a:cxnLst>
              <a:rect l="0" t="0" r="r" b="b"/>
              <a:pathLst>
                <a:path w="151" h="331">
                  <a:moveTo>
                    <a:pt x="141" y="330"/>
                  </a:moveTo>
                  <a:lnTo>
                    <a:pt x="145" y="309"/>
                  </a:lnTo>
                  <a:lnTo>
                    <a:pt x="147" y="280"/>
                  </a:lnTo>
                  <a:lnTo>
                    <a:pt x="150" y="248"/>
                  </a:lnTo>
                  <a:lnTo>
                    <a:pt x="150" y="212"/>
                  </a:lnTo>
                  <a:lnTo>
                    <a:pt x="145" y="174"/>
                  </a:lnTo>
                  <a:lnTo>
                    <a:pt x="140" y="136"/>
                  </a:lnTo>
                  <a:lnTo>
                    <a:pt x="129" y="99"/>
                  </a:lnTo>
                  <a:lnTo>
                    <a:pt x="114" y="62"/>
                  </a:lnTo>
                  <a:lnTo>
                    <a:pt x="92" y="2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1" y="4"/>
                  </a:lnTo>
                  <a:lnTo>
                    <a:pt x="55" y="11"/>
                  </a:lnTo>
                  <a:lnTo>
                    <a:pt x="44" y="16"/>
                  </a:lnTo>
                  <a:lnTo>
                    <a:pt x="36" y="27"/>
                  </a:lnTo>
                  <a:lnTo>
                    <a:pt x="25" y="37"/>
                  </a:lnTo>
                  <a:lnTo>
                    <a:pt x="16" y="50"/>
                  </a:lnTo>
                  <a:lnTo>
                    <a:pt x="8" y="62"/>
                  </a:lnTo>
                  <a:lnTo>
                    <a:pt x="4" y="75"/>
                  </a:lnTo>
                  <a:lnTo>
                    <a:pt x="0" y="88"/>
                  </a:lnTo>
                  <a:lnTo>
                    <a:pt x="141" y="33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67" name="Freeform 183"/>
            <p:cNvSpPr>
              <a:spLocks/>
            </p:cNvSpPr>
            <p:nvPr/>
          </p:nvSpPr>
          <p:spPr bwMode="auto">
            <a:xfrm>
              <a:off x="3625" y="1543"/>
              <a:ext cx="151" cy="331"/>
            </a:xfrm>
            <a:custGeom>
              <a:avLst/>
              <a:gdLst/>
              <a:ahLst/>
              <a:cxnLst>
                <a:cxn ang="0">
                  <a:pos x="141" y="330"/>
                </a:cxn>
                <a:cxn ang="0">
                  <a:pos x="145" y="309"/>
                </a:cxn>
                <a:cxn ang="0">
                  <a:pos x="147" y="280"/>
                </a:cxn>
                <a:cxn ang="0">
                  <a:pos x="150" y="248"/>
                </a:cxn>
                <a:cxn ang="0">
                  <a:pos x="150" y="212"/>
                </a:cxn>
                <a:cxn ang="0">
                  <a:pos x="145" y="174"/>
                </a:cxn>
                <a:cxn ang="0">
                  <a:pos x="140" y="136"/>
                </a:cxn>
                <a:cxn ang="0">
                  <a:pos x="129" y="99"/>
                </a:cxn>
                <a:cxn ang="0">
                  <a:pos x="114" y="62"/>
                </a:cxn>
                <a:cxn ang="0">
                  <a:pos x="92" y="29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1" y="4"/>
                </a:cxn>
                <a:cxn ang="0">
                  <a:pos x="55" y="11"/>
                </a:cxn>
                <a:cxn ang="0">
                  <a:pos x="44" y="16"/>
                </a:cxn>
                <a:cxn ang="0">
                  <a:pos x="36" y="27"/>
                </a:cxn>
                <a:cxn ang="0">
                  <a:pos x="25" y="37"/>
                </a:cxn>
                <a:cxn ang="0">
                  <a:pos x="16" y="50"/>
                </a:cxn>
                <a:cxn ang="0">
                  <a:pos x="8" y="62"/>
                </a:cxn>
                <a:cxn ang="0">
                  <a:pos x="4" y="75"/>
                </a:cxn>
                <a:cxn ang="0">
                  <a:pos x="0" y="88"/>
                </a:cxn>
              </a:cxnLst>
              <a:rect l="0" t="0" r="r" b="b"/>
              <a:pathLst>
                <a:path w="151" h="331">
                  <a:moveTo>
                    <a:pt x="141" y="330"/>
                  </a:moveTo>
                  <a:lnTo>
                    <a:pt x="145" y="309"/>
                  </a:lnTo>
                  <a:lnTo>
                    <a:pt x="147" y="280"/>
                  </a:lnTo>
                  <a:lnTo>
                    <a:pt x="150" y="248"/>
                  </a:lnTo>
                  <a:lnTo>
                    <a:pt x="150" y="212"/>
                  </a:lnTo>
                  <a:lnTo>
                    <a:pt x="145" y="174"/>
                  </a:lnTo>
                  <a:lnTo>
                    <a:pt x="140" y="136"/>
                  </a:lnTo>
                  <a:lnTo>
                    <a:pt x="129" y="99"/>
                  </a:lnTo>
                  <a:lnTo>
                    <a:pt x="114" y="62"/>
                  </a:lnTo>
                  <a:lnTo>
                    <a:pt x="92" y="2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1" y="4"/>
                  </a:lnTo>
                  <a:lnTo>
                    <a:pt x="55" y="11"/>
                  </a:lnTo>
                  <a:lnTo>
                    <a:pt x="44" y="16"/>
                  </a:lnTo>
                  <a:lnTo>
                    <a:pt x="36" y="27"/>
                  </a:lnTo>
                  <a:lnTo>
                    <a:pt x="25" y="37"/>
                  </a:lnTo>
                  <a:lnTo>
                    <a:pt x="16" y="50"/>
                  </a:lnTo>
                  <a:lnTo>
                    <a:pt x="8" y="62"/>
                  </a:lnTo>
                  <a:lnTo>
                    <a:pt x="4" y="75"/>
                  </a:lnTo>
                  <a:lnTo>
                    <a:pt x="0" y="8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68" name="Freeform 184"/>
            <p:cNvSpPr>
              <a:spLocks/>
            </p:cNvSpPr>
            <p:nvPr/>
          </p:nvSpPr>
          <p:spPr bwMode="auto">
            <a:xfrm>
              <a:off x="3548" y="1449"/>
              <a:ext cx="141" cy="271"/>
            </a:xfrm>
            <a:custGeom>
              <a:avLst/>
              <a:gdLst/>
              <a:ahLst/>
              <a:cxnLst>
                <a:cxn ang="0">
                  <a:pos x="131" y="270"/>
                </a:cxn>
                <a:cxn ang="0">
                  <a:pos x="135" y="253"/>
                </a:cxn>
                <a:cxn ang="0">
                  <a:pos x="137" y="231"/>
                </a:cxn>
                <a:cxn ang="0">
                  <a:pos x="140" y="203"/>
                </a:cxn>
                <a:cxn ang="0">
                  <a:pos x="137" y="175"/>
                </a:cxn>
                <a:cxn ang="0">
                  <a:pos x="133" y="143"/>
                </a:cxn>
                <a:cxn ang="0">
                  <a:pos x="126" y="111"/>
                </a:cxn>
                <a:cxn ang="0">
                  <a:pos x="116" y="80"/>
                </a:cxn>
                <a:cxn ang="0">
                  <a:pos x="103" y="50"/>
                </a:cxn>
                <a:cxn ang="0">
                  <a:pos x="84" y="23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55" y="4"/>
                </a:cxn>
                <a:cxn ang="0">
                  <a:pos x="46" y="9"/>
                </a:cxn>
                <a:cxn ang="0">
                  <a:pos x="40" y="16"/>
                </a:cxn>
                <a:cxn ang="0">
                  <a:pos x="31" y="23"/>
                </a:cxn>
                <a:cxn ang="0">
                  <a:pos x="23" y="31"/>
                </a:cxn>
                <a:cxn ang="0">
                  <a:pos x="15" y="41"/>
                </a:cxn>
                <a:cxn ang="0">
                  <a:pos x="8" y="52"/>
                </a:cxn>
                <a:cxn ang="0">
                  <a:pos x="4" y="65"/>
                </a:cxn>
                <a:cxn ang="0">
                  <a:pos x="0" y="80"/>
                </a:cxn>
                <a:cxn ang="0">
                  <a:pos x="0" y="99"/>
                </a:cxn>
                <a:cxn ang="0">
                  <a:pos x="131" y="270"/>
                </a:cxn>
              </a:cxnLst>
              <a:rect l="0" t="0" r="r" b="b"/>
              <a:pathLst>
                <a:path w="141" h="271">
                  <a:moveTo>
                    <a:pt x="131" y="270"/>
                  </a:moveTo>
                  <a:lnTo>
                    <a:pt x="135" y="253"/>
                  </a:lnTo>
                  <a:lnTo>
                    <a:pt x="137" y="231"/>
                  </a:lnTo>
                  <a:lnTo>
                    <a:pt x="140" y="203"/>
                  </a:lnTo>
                  <a:lnTo>
                    <a:pt x="137" y="175"/>
                  </a:lnTo>
                  <a:lnTo>
                    <a:pt x="133" y="143"/>
                  </a:lnTo>
                  <a:lnTo>
                    <a:pt x="126" y="111"/>
                  </a:lnTo>
                  <a:lnTo>
                    <a:pt x="116" y="80"/>
                  </a:lnTo>
                  <a:lnTo>
                    <a:pt x="103" y="50"/>
                  </a:lnTo>
                  <a:lnTo>
                    <a:pt x="84" y="2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5" y="4"/>
                  </a:lnTo>
                  <a:lnTo>
                    <a:pt x="46" y="9"/>
                  </a:lnTo>
                  <a:lnTo>
                    <a:pt x="40" y="16"/>
                  </a:lnTo>
                  <a:lnTo>
                    <a:pt x="31" y="23"/>
                  </a:lnTo>
                  <a:lnTo>
                    <a:pt x="23" y="31"/>
                  </a:lnTo>
                  <a:lnTo>
                    <a:pt x="15" y="41"/>
                  </a:lnTo>
                  <a:lnTo>
                    <a:pt x="8" y="52"/>
                  </a:lnTo>
                  <a:lnTo>
                    <a:pt x="4" y="65"/>
                  </a:lnTo>
                  <a:lnTo>
                    <a:pt x="0" y="80"/>
                  </a:lnTo>
                  <a:lnTo>
                    <a:pt x="0" y="99"/>
                  </a:lnTo>
                  <a:lnTo>
                    <a:pt x="131" y="27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69" name="Freeform 185"/>
            <p:cNvSpPr>
              <a:spLocks/>
            </p:cNvSpPr>
            <p:nvPr/>
          </p:nvSpPr>
          <p:spPr bwMode="auto">
            <a:xfrm>
              <a:off x="3548" y="1449"/>
              <a:ext cx="141" cy="271"/>
            </a:xfrm>
            <a:custGeom>
              <a:avLst/>
              <a:gdLst/>
              <a:ahLst/>
              <a:cxnLst>
                <a:cxn ang="0">
                  <a:pos x="131" y="270"/>
                </a:cxn>
                <a:cxn ang="0">
                  <a:pos x="135" y="253"/>
                </a:cxn>
                <a:cxn ang="0">
                  <a:pos x="137" y="231"/>
                </a:cxn>
                <a:cxn ang="0">
                  <a:pos x="140" y="203"/>
                </a:cxn>
                <a:cxn ang="0">
                  <a:pos x="137" y="175"/>
                </a:cxn>
                <a:cxn ang="0">
                  <a:pos x="133" y="143"/>
                </a:cxn>
                <a:cxn ang="0">
                  <a:pos x="126" y="111"/>
                </a:cxn>
                <a:cxn ang="0">
                  <a:pos x="116" y="80"/>
                </a:cxn>
                <a:cxn ang="0">
                  <a:pos x="103" y="50"/>
                </a:cxn>
                <a:cxn ang="0">
                  <a:pos x="84" y="23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55" y="4"/>
                </a:cxn>
                <a:cxn ang="0">
                  <a:pos x="46" y="9"/>
                </a:cxn>
                <a:cxn ang="0">
                  <a:pos x="40" y="16"/>
                </a:cxn>
                <a:cxn ang="0">
                  <a:pos x="31" y="23"/>
                </a:cxn>
                <a:cxn ang="0">
                  <a:pos x="23" y="31"/>
                </a:cxn>
                <a:cxn ang="0">
                  <a:pos x="15" y="41"/>
                </a:cxn>
                <a:cxn ang="0">
                  <a:pos x="8" y="52"/>
                </a:cxn>
                <a:cxn ang="0">
                  <a:pos x="4" y="65"/>
                </a:cxn>
                <a:cxn ang="0">
                  <a:pos x="0" y="80"/>
                </a:cxn>
                <a:cxn ang="0">
                  <a:pos x="0" y="99"/>
                </a:cxn>
              </a:cxnLst>
              <a:rect l="0" t="0" r="r" b="b"/>
              <a:pathLst>
                <a:path w="141" h="271">
                  <a:moveTo>
                    <a:pt x="131" y="270"/>
                  </a:moveTo>
                  <a:lnTo>
                    <a:pt x="135" y="253"/>
                  </a:lnTo>
                  <a:lnTo>
                    <a:pt x="137" y="231"/>
                  </a:lnTo>
                  <a:lnTo>
                    <a:pt x="140" y="203"/>
                  </a:lnTo>
                  <a:lnTo>
                    <a:pt x="137" y="175"/>
                  </a:lnTo>
                  <a:lnTo>
                    <a:pt x="133" y="143"/>
                  </a:lnTo>
                  <a:lnTo>
                    <a:pt x="126" y="111"/>
                  </a:lnTo>
                  <a:lnTo>
                    <a:pt x="116" y="80"/>
                  </a:lnTo>
                  <a:lnTo>
                    <a:pt x="103" y="50"/>
                  </a:lnTo>
                  <a:lnTo>
                    <a:pt x="84" y="2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5" y="4"/>
                  </a:lnTo>
                  <a:lnTo>
                    <a:pt x="46" y="9"/>
                  </a:lnTo>
                  <a:lnTo>
                    <a:pt x="40" y="16"/>
                  </a:lnTo>
                  <a:lnTo>
                    <a:pt x="31" y="23"/>
                  </a:lnTo>
                  <a:lnTo>
                    <a:pt x="23" y="31"/>
                  </a:lnTo>
                  <a:lnTo>
                    <a:pt x="15" y="41"/>
                  </a:lnTo>
                  <a:lnTo>
                    <a:pt x="8" y="52"/>
                  </a:lnTo>
                  <a:lnTo>
                    <a:pt x="4" y="65"/>
                  </a:lnTo>
                  <a:lnTo>
                    <a:pt x="0" y="80"/>
                  </a:lnTo>
                  <a:lnTo>
                    <a:pt x="0" y="9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70" name="Freeform 186"/>
            <p:cNvSpPr>
              <a:spLocks/>
            </p:cNvSpPr>
            <p:nvPr/>
          </p:nvSpPr>
          <p:spPr bwMode="auto">
            <a:xfrm>
              <a:off x="3338" y="1318"/>
              <a:ext cx="252" cy="270"/>
            </a:xfrm>
            <a:custGeom>
              <a:avLst/>
              <a:gdLst/>
              <a:ahLst/>
              <a:cxnLst>
                <a:cxn ang="0">
                  <a:pos x="246" y="269"/>
                </a:cxn>
                <a:cxn ang="0">
                  <a:pos x="248" y="252"/>
                </a:cxn>
                <a:cxn ang="0">
                  <a:pos x="251" y="233"/>
                </a:cxn>
                <a:cxn ang="0">
                  <a:pos x="248" y="210"/>
                </a:cxn>
                <a:cxn ang="0">
                  <a:pos x="246" y="187"/>
                </a:cxn>
                <a:cxn ang="0">
                  <a:pos x="244" y="163"/>
                </a:cxn>
                <a:cxn ang="0">
                  <a:pos x="237" y="140"/>
                </a:cxn>
                <a:cxn ang="0">
                  <a:pos x="231" y="115"/>
                </a:cxn>
                <a:cxn ang="0">
                  <a:pos x="221" y="94"/>
                </a:cxn>
                <a:cxn ang="0">
                  <a:pos x="210" y="73"/>
                </a:cxn>
                <a:cxn ang="0">
                  <a:pos x="198" y="52"/>
                </a:cxn>
                <a:cxn ang="0">
                  <a:pos x="198" y="52"/>
                </a:cxn>
                <a:cxn ang="0">
                  <a:pos x="182" y="38"/>
                </a:cxn>
                <a:cxn ang="0">
                  <a:pos x="166" y="25"/>
                </a:cxn>
                <a:cxn ang="0">
                  <a:pos x="150" y="15"/>
                </a:cxn>
                <a:cxn ang="0">
                  <a:pos x="136" y="8"/>
                </a:cxn>
                <a:cxn ang="0">
                  <a:pos x="119" y="4"/>
                </a:cxn>
                <a:cxn ang="0">
                  <a:pos x="102" y="0"/>
                </a:cxn>
                <a:cxn ang="0">
                  <a:pos x="85" y="0"/>
                </a:cxn>
                <a:cxn ang="0">
                  <a:pos x="71" y="2"/>
                </a:cxn>
                <a:cxn ang="0">
                  <a:pos x="56" y="4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39" y="10"/>
                </a:cxn>
                <a:cxn ang="0">
                  <a:pos x="35" y="13"/>
                </a:cxn>
                <a:cxn ang="0">
                  <a:pos x="30" y="18"/>
                </a:cxn>
                <a:cxn ang="0">
                  <a:pos x="25" y="27"/>
                </a:cxn>
                <a:cxn ang="0">
                  <a:pos x="18" y="36"/>
                </a:cxn>
                <a:cxn ang="0">
                  <a:pos x="12" y="46"/>
                </a:cxn>
                <a:cxn ang="0">
                  <a:pos x="5" y="57"/>
                </a:cxn>
                <a:cxn ang="0">
                  <a:pos x="1" y="69"/>
                </a:cxn>
                <a:cxn ang="0">
                  <a:pos x="0" y="82"/>
                </a:cxn>
                <a:cxn ang="0">
                  <a:pos x="0" y="94"/>
                </a:cxn>
                <a:cxn ang="0">
                  <a:pos x="246" y="269"/>
                </a:cxn>
              </a:cxnLst>
              <a:rect l="0" t="0" r="r" b="b"/>
              <a:pathLst>
                <a:path w="252" h="270">
                  <a:moveTo>
                    <a:pt x="246" y="269"/>
                  </a:moveTo>
                  <a:lnTo>
                    <a:pt x="248" y="252"/>
                  </a:lnTo>
                  <a:lnTo>
                    <a:pt x="251" y="233"/>
                  </a:lnTo>
                  <a:lnTo>
                    <a:pt x="248" y="210"/>
                  </a:lnTo>
                  <a:lnTo>
                    <a:pt x="246" y="187"/>
                  </a:lnTo>
                  <a:lnTo>
                    <a:pt x="244" y="163"/>
                  </a:lnTo>
                  <a:lnTo>
                    <a:pt x="237" y="140"/>
                  </a:lnTo>
                  <a:lnTo>
                    <a:pt x="231" y="115"/>
                  </a:lnTo>
                  <a:lnTo>
                    <a:pt x="221" y="94"/>
                  </a:lnTo>
                  <a:lnTo>
                    <a:pt x="210" y="73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182" y="38"/>
                  </a:lnTo>
                  <a:lnTo>
                    <a:pt x="166" y="25"/>
                  </a:lnTo>
                  <a:lnTo>
                    <a:pt x="150" y="15"/>
                  </a:lnTo>
                  <a:lnTo>
                    <a:pt x="136" y="8"/>
                  </a:lnTo>
                  <a:lnTo>
                    <a:pt x="119" y="4"/>
                  </a:lnTo>
                  <a:lnTo>
                    <a:pt x="102" y="0"/>
                  </a:lnTo>
                  <a:lnTo>
                    <a:pt x="85" y="0"/>
                  </a:lnTo>
                  <a:lnTo>
                    <a:pt x="71" y="2"/>
                  </a:lnTo>
                  <a:lnTo>
                    <a:pt x="56" y="4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39" y="10"/>
                  </a:lnTo>
                  <a:lnTo>
                    <a:pt x="35" y="13"/>
                  </a:lnTo>
                  <a:lnTo>
                    <a:pt x="30" y="18"/>
                  </a:lnTo>
                  <a:lnTo>
                    <a:pt x="25" y="27"/>
                  </a:lnTo>
                  <a:lnTo>
                    <a:pt x="18" y="36"/>
                  </a:lnTo>
                  <a:lnTo>
                    <a:pt x="12" y="46"/>
                  </a:lnTo>
                  <a:lnTo>
                    <a:pt x="5" y="57"/>
                  </a:lnTo>
                  <a:lnTo>
                    <a:pt x="1" y="69"/>
                  </a:lnTo>
                  <a:lnTo>
                    <a:pt x="0" y="82"/>
                  </a:lnTo>
                  <a:lnTo>
                    <a:pt x="0" y="94"/>
                  </a:lnTo>
                  <a:lnTo>
                    <a:pt x="246" y="26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71" name="Freeform 187"/>
            <p:cNvSpPr>
              <a:spLocks/>
            </p:cNvSpPr>
            <p:nvPr/>
          </p:nvSpPr>
          <p:spPr bwMode="auto">
            <a:xfrm>
              <a:off x="3338" y="1318"/>
              <a:ext cx="252" cy="270"/>
            </a:xfrm>
            <a:custGeom>
              <a:avLst/>
              <a:gdLst/>
              <a:ahLst/>
              <a:cxnLst>
                <a:cxn ang="0">
                  <a:pos x="246" y="269"/>
                </a:cxn>
                <a:cxn ang="0">
                  <a:pos x="248" y="252"/>
                </a:cxn>
                <a:cxn ang="0">
                  <a:pos x="251" y="233"/>
                </a:cxn>
                <a:cxn ang="0">
                  <a:pos x="248" y="210"/>
                </a:cxn>
                <a:cxn ang="0">
                  <a:pos x="246" y="187"/>
                </a:cxn>
                <a:cxn ang="0">
                  <a:pos x="244" y="163"/>
                </a:cxn>
                <a:cxn ang="0">
                  <a:pos x="237" y="140"/>
                </a:cxn>
                <a:cxn ang="0">
                  <a:pos x="231" y="115"/>
                </a:cxn>
                <a:cxn ang="0">
                  <a:pos x="221" y="94"/>
                </a:cxn>
                <a:cxn ang="0">
                  <a:pos x="210" y="73"/>
                </a:cxn>
                <a:cxn ang="0">
                  <a:pos x="198" y="52"/>
                </a:cxn>
                <a:cxn ang="0">
                  <a:pos x="198" y="52"/>
                </a:cxn>
                <a:cxn ang="0">
                  <a:pos x="182" y="38"/>
                </a:cxn>
                <a:cxn ang="0">
                  <a:pos x="166" y="25"/>
                </a:cxn>
                <a:cxn ang="0">
                  <a:pos x="150" y="15"/>
                </a:cxn>
                <a:cxn ang="0">
                  <a:pos x="136" y="8"/>
                </a:cxn>
                <a:cxn ang="0">
                  <a:pos x="119" y="4"/>
                </a:cxn>
                <a:cxn ang="0">
                  <a:pos x="102" y="0"/>
                </a:cxn>
                <a:cxn ang="0">
                  <a:pos x="85" y="0"/>
                </a:cxn>
                <a:cxn ang="0">
                  <a:pos x="71" y="2"/>
                </a:cxn>
                <a:cxn ang="0">
                  <a:pos x="56" y="4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39" y="10"/>
                </a:cxn>
                <a:cxn ang="0">
                  <a:pos x="35" y="13"/>
                </a:cxn>
                <a:cxn ang="0">
                  <a:pos x="30" y="18"/>
                </a:cxn>
                <a:cxn ang="0">
                  <a:pos x="25" y="27"/>
                </a:cxn>
                <a:cxn ang="0">
                  <a:pos x="18" y="36"/>
                </a:cxn>
                <a:cxn ang="0">
                  <a:pos x="12" y="46"/>
                </a:cxn>
                <a:cxn ang="0">
                  <a:pos x="5" y="57"/>
                </a:cxn>
                <a:cxn ang="0">
                  <a:pos x="1" y="69"/>
                </a:cxn>
                <a:cxn ang="0">
                  <a:pos x="0" y="82"/>
                </a:cxn>
                <a:cxn ang="0">
                  <a:pos x="0" y="94"/>
                </a:cxn>
              </a:cxnLst>
              <a:rect l="0" t="0" r="r" b="b"/>
              <a:pathLst>
                <a:path w="252" h="270">
                  <a:moveTo>
                    <a:pt x="246" y="269"/>
                  </a:moveTo>
                  <a:lnTo>
                    <a:pt x="248" y="252"/>
                  </a:lnTo>
                  <a:lnTo>
                    <a:pt x="251" y="233"/>
                  </a:lnTo>
                  <a:lnTo>
                    <a:pt x="248" y="210"/>
                  </a:lnTo>
                  <a:lnTo>
                    <a:pt x="246" y="187"/>
                  </a:lnTo>
                  <a:lnTo>
                    <a:pt x="244" y="163"/>
                  </a:lnTo>
                  <a:lnTo>
                    <a:pt x="237" y="140"/>
                  </a:lnTo>
                  <a:lnTo>
                    <a:pt x="231" y="115"/>
                  </a:lnTo>
                  <a:lnTo>
                    <a:pt x="221" y="94"/>
                  </a:lnTo>
                  <a:lnTo>
                    <a:pt x="210" y="73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182" y="38"/>
                  </a:lnTo>
                  <a:lnTo>
                    <a:pt x="166" y="25"/>
                  </a:lnTo>
                  <a:lnTo>
                    <a:pt x="150" y="15"/>
                  </a:lnTo>
                  <a:lnTo>
                    <a:pt x="136" y="8"/>
                  </a:lnTo>
                  <a:lnTo>
                    <a:pt x="119" y="4"/>
                  </a:lnTo>
                  <a:lnTo>
                    <a:pt x="102" y="0"/>
                  </a:lnTo>
                  <a:lnTo>
                    <a:pt x="85" y="0"/>
                  </a:lnTo>
                  <a:lnTo>
                    <a:pt x="71" y="2"/>
                  </a:lnTo>
                  <a:lnTo>
                    <a:pt x="56" y="4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39" y="10"/>
                  </a:lnTo>
                  <a:lnTo>
                    <a:pt x="35" y="13"/>
                  </a:lnTo>
                  <a:lnTo>
                    <a:pt x="30" y="18"/>
                  </a:lnTo>
                  <a:lnTo>
                    <a:pt x="25" y="27"/>
                  </a:lnTo>
                  <a:lnTo>
                    <a:pt x="18" y="36"/>
                  </a:lnTo>
                  <a:lnTo>
                    <a:pt x="12" y="46"/>
                  </a:lnTo>
                  <a:lnTo>
                    <a:pt x="5" y="57"/>
                  </a:lnTo>
                  <a:lnTo>
                    <a:pt x="1" y="69"/>
                  </a:lnTo>
                  <a:lnTo>
                    <a:pt x="0" y="82"/>
                  </a:lnTo>
                  <a:lnTo>
                    <a:pt x="0" y="9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72" name="Freeform 188"/>
            <p:cNvSpPr>
              <a:spLocks/>
            </p:cNvSpPr>
            <p:nvPr/>
          </p:nvSpPr>
          <p:spPr bwMode="auto">
            <a:xfrm>
              <a:off x="3291" y="1263"/>
              <a:ext cx="195" cy="218"/>
            </a:xfrm>
            <a:custGeom>
              <a:avLst/>
              <a:gdLst/>
              <a:ahLst/>
              <a:cxnLst>
                <a:cxn ang="0">
                  <a:pos x="194" y="217"/>
                </a:cxn>
                <a:cxn ang="0">
                  <a:pos x="194" y="195"/>
                </a:cxn>
                <a:cxn ang="0">
                  <a:pos x="189" y="169"/>
                </a:cxn>
                <a:cxn ang="0">
                  <a:pos x="183" y="143"/>
                </a:cxn>
                <a:cxn ang="0">
                  <a:pos x="173" y="116"/>
                </a:cxn>
                <a:cxn ang="0">
                  <a:pos x="160" y="86"/>
                </a:cxn>
                <a:cxn ang="0">
                  <a:pos x="141" y="61"/>
                </a:cxn>
                <a:cxn ang="0">
                  <a:pos x="120" y="38"/>
                </a:cxn>
                <a:cxn ang="0">
                  <a:pos x="90" y="19"/>
                </a:cxn>
                <a:cxn ang="0">
                  <a:pos x="59" y="6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17" y="6"/>
                </a:cxn>
                <a:cxn ang="0">
                  <a:pos x="15" y="13"/>
                </a:cxn>
                <a:cxn ang="0">
                  <a:pos x="10" y="21"/>
                </a:cxn>
                <a:cxn ang="0">
                  <a:pos x="8" y="29"/>
                </a:cxn>
                <a:cxn ang="0">
                  <a:pos x="4" y="42"/>
                </a:cxn>
                <a:cxn ang="0">
                  <a:pos x="2" y="52"/>
                </a:cxn>
                <a:cxn ang="0">
                  <a:pos x="0" y="67"/>
                </a:cxn>
                <a:cxn ang="0">
                  <a:pos x="0" y="80"/>
                </a:cxn>
                <a:cxn ang="0">
                  <a:pos x="0" y="93"/>
                </a:cxn>
                <a:cxn ang="0">
                  <a:pos x="194" y="217"/>
                </a:cxn>
              </a:cxnLst>
              <a:rect l="0" t="0" r="r" b="b"/>
              <a:pathLst>
                <a:path w="195" h="218">
                  <a:moveTo>
                    <a:pt x="194" y="217"/>
                  </a:moveTo>
                  <a:lnTo>
                    <a:pt x="194" y="195"/>
                  </a:lnTo>
                  <a:lnTo>
                    <a:pt x="189" y="169"/>
                  </a:lnTo>
                  <a:lnTo>
                    <a:pt x="183" y="143"/>
                  </a:lnTo>
                  <a:lnTo>
                    <a:pt x="173" y="116"/>
                  </a:lnTo>
                  <a:lnTo>
                    <a:pt x="160" y="86"/>
                  </a:lnTo>
                  <a:lnTo>
                    <a:pt x="141" y="61"/>
                  </a:lnTo>
                  <a:lnTo>
                    <a:pt x="120" y="38"/>
                  </a:lnTo>
                  <a:lnTo>
                    <a:pt x="90" y="19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5" y="13"/>
                  </a:lnTo>
                  <a:lnTo>
                    <a:pt x="10" y="21"/>
                  </a:lnTo>
                  <a:lnTo>
                    <a:pt x="8" y="29"/>
                  </a:lnTo>
                  <a:lnTo>
                    <a:pt x="4" y="42"/>
                  </a:lnTo>
                  <a:lnTo>
                    <a:pt x="2" y="52"/>
                  </a:lnTo>
                  <a:lnTo>
                    <a:pt x="0" y="67"/>
                  </a:lnTo>
                  <a:lnTo>
                    <a:pt x="0" y="80"/>
                  </a:lnTo>
                  <a:lnTo>
                    <a:pt x="0" y="93"/>
                  </a:lnTo>
                  <a:lnTo>
                    <a:pt x="194" y="21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73" name="Freeform 189"/>
            <p:cNvSpPr>
              <a:spLocks/>
            </p:cNvSpPr>
            <p:nvPr/>
          </p:nvSpPr>
          <p:spPr bwMode="auto">
            <a:xfrm>
              <a:off x="3291" y="1263"/>
              <a:ext cx="195" cy="218"/>
            </a:xfrm>
            <a:custGeom>
              <a:avLst/>
              <a:gdLst/>
              <a:ahLst/>
              <a:cxnLst>
                <a:cxn ang="0">
                  <a:pos x="194" y="217"/>
                </a:cxn>
                <a:cxn ang="0">
                  <a:pos x="194" y="195"/>
                </a:cxn>
                <a:cxn ang="0">
                  <a:pos x="189" y="169"/>
                </a:cxn>
                <a:cxn ang="0">
                  <a:pos x="183" y="143"/>
                </a:cxn>
                <a:cxn ang="0">
                  <a:pos x="173" y="116"/>
                </a:cxn>
                <a:cxn ang="0">
                  <a:pos x="160" y="86"/>
                </a:cxn>
                <a:cxn ang="0">
                  <a:pos x="141" y="61"/>
                </a:cxn>
                <a:cxn ang="0">
                  <a:pos x="120" y="38"/>
                </a:cxn>
                <a:cxn ang="0">
                  <a:pos x="90" y="19"/>
                </a:cxn>
                <a:cxn ang="0">
                  <a:pos x="59" y="6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17" y="6"/>
                </a:cxn>
                <a:cxn ang="0">
                  <a:pos x="15" y="13"/>
                </a:cxn>
                <a:cxn ang="0">
                  <a:pos x="10" y="21"/>
                </a:cxn>
                <a:cxn ang="0">
                  <a:pos x="8" y="29"/>
                </a:cxn>
                <a:cxn ang="0">
                  <a:pos x="4" y="42"/>
                </a:cxn>
                <a:cxn ang="0">
                  <a:pos x="2" y="52"/>
                </a:cxn>
                <a:cxn ang="0">
                  <a:pos x="0" y="67"/>
                </a:cxn>
                <a:cxn ang="0">
                  <a:pos x="0" y="80"/>
                </a:cxn>
                <a:cxn ang="0">
                  <a:pos x="0" y="93"/>
                </a:cxn>
              </a:cxnLst>
              <a:rect l="0" t="0" r="r" b="b"/>
              <a:pathLst>
                <a:path w="195" h="218">
                  <a:moveTo>
                    <a:pt x="194" y="217"/>
                  </a:moveTo>
                  <a:lnTo>
                    <a:pt x="194" y="195"/>
                  </a:lnTo>
                  <a:lnTo>
                    <a:pt x="189" y="169"/>
                  </a:lnTo>
                  <a:lnTo>
                    <a:pt x="183" y="143"/>
                  </a:lnTo>
                  <a:lnTo>
                    <a:pt x="173" y="116"/>
                  </a:lnTo>
                  <a:lnTo>
                    <a:pt x="160" y="86"/>
                  </a:lnTo>
                  <a:lnTo>
                    <a:pt x="141" y="61"/>
                  </a:lnTo>
                  <a:lnTo>
                    <a:pt x="120" y="38"/>
                  </a:lnTo>
                  <a:lnTo>
                    <a:pt x="90" y="19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5" y="13"/>
                  </a:lnTo>
                  <a:lnTo>
                    <a:pt x="10" y="21"/>
                  </a:lnTo>
                  <a:lnTo>
                    <a:pt x="8" y="29"/>
                  </a:lnTo>
                  <a:lnTo>
                    <a:pt x="4" y="42"/>
                  </a:lnTo>
                  <a:lnTo>
                    <a:pt x="2" y="52"/>
                  </a:lnTo>
                  <a:lnTo>
                    <a:pt x="0" y="67"/>
                  </a:lnTo>
                  <a:lnTo>
                    <a:pt x="0" y="80"/>
                  </a:lnTo>
                  <a:lnTo>
                    <a:pt x="0" y="9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74" name="Freeform 190"/>
            <p:cNvSpPr>
              <a:spLocks/>
            </p:cNvSpPr>
            <p:nvPr/>
          </p:nvSpPr>
          <p:spPr bwMode="auto">
            <a:xfrm>
              <a:off x="3204" y="1200"/>
              <a:ext cx="195" cy="224"/>
            </a:xfrm>
            <a:custGeom>
              <a:avLst/>
              <a:gdLst/>
              <a:ahLst/>
              <a:cxnLst>
                <a:cxn ang="0">
                  <a:pos x="194" y="223"/>
                </a:cxn>
                <a:cxn ang="0">
                  <a:pos x="189" y="204"/>
                </a:cxn>
                <a:cxn ang="0">
                  <a:pos x="184" y="181"/>
                </a:cxn>
                <a:cxn ang="0">
                  <a:pos x="173" y="158"/>
                </a:cxn>
                <a:cxn ang="0">
                  <a:pos x="160" y="130"/>
                </a:cxn>
                <a:cxn ang="0">
                  <a:pos x="145" y="105"/>
                </a:cxn>
                <a:cxn ang="0">
                  <a:pos x="126" y="80"/>
                </a:cxn>
                <a:cxn ang="0">
                  <a:pos x="103" y="57"/>
                </a:cxn>
                <a:cxn ang="0">
                  <a:pos x="78" y="34"/>
                </a:cxn>
                <a:cxn ang="0">
                  <a:pos x="46" y="1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9" y="6"/>
                </a:cxn>
                <a:cxn ang="0">
                  <a:pos x="6" y="14"/>
                </a:cxn>
                <a:cxn ang="0">
                  <a:pos x="4" y="27"/>
                </a:cxn>
                <a:cxn ang="0">
                  <a:pos x="2" y="41"/>
                </a:cxn>
                <a:cxn ang="0">
                  <a:pos x="0" y="57"/>
                </a:cxn>
                <a:cxn ang="0">
                  <a:pos x="0" y="73"/>
                </a:cxn>
                <a:cxn ang="0">
                  <a:pos x="0" y="90"/>
                </a:cxn>
                <a:cxn ang="0">
                  <a:pos x="4" y="109"/>
                </a:cxn>
                <a:cxn ang="0">
                  <a:pos x="8" y="126"/>
                </a:cxn>
                <a:cxn ang="0">
                  <a:pos x="194" y="223"/>
                </a:cxn>
              </a:cxnLst>
              <a:rect l="0" t="0" r="r" b="b"/>
              <a:pathLst>
                <a:path w="195" h="224">
                  <a:moveTo>
                    <a:pt x="194" y="223"/>
                  </a:moveTo>
                  <a:lnTo>
                    <a:pt x="189" y="204"/>
                  </a:lnTo>
                  <a:lnTo>
                    <a:pt x="184" y="181"/>
                  </a:lnTo>
                  <a:lnTo>
                    <a:pt x="173" y="158"/>
                  </a:lnTo>
                  <a:lnTo>
                    <a:pt x="160" y="130"/>
                  </a:lnTo>
                  <a:lnTo>
                    <a:pt x="145" y="105"/>
                  </a:lnTo>
                  <a:lnTo>
                    <a:pt x="126" y="80"/>
                  </a:lnTo>
                  <a:lnTo>
                    <a:pt x="103" y="57"/>
                  </a:lnTo>
                  <a:lnTo>
                    <a:pt x="78" y="34"/>
                  </a:lnTo>
                  <a:lnTo>
                    <a:pt x="46" y="1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9" y="6"/>
                  </a:lnTo>
                  <a:lnTo>
                    <a:pt x="6" y="14"/>
                  </a:lnTo>
                  <a:lnTo>
                    <a:pt x="4" y="27"/>
                  </a:lnTo>
                  <a:lnTo>
                    <a:pt x="2" y="41"/>
                  </a:lnTo>
                  <a:lnTo>
                    <a:pt x="0" y="57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9"/>
                  </a:lnTo>
                  <a:lnTo>
                    <a:pt x="8" y="126"/>
                  </a:lnTo>
                  <a:lnTo>
                    <a:pt x="194" y="22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75" name="Freeform 191"/>
            <p:cNvSpPr>
              <a:spLocks/>
            </p:cNvSpPr>
            <p:nvPr/>
          </p:nvSpPr>
          <p:spPr bwMode="auto">
            <a:xfrm>
              <a:off x="3204" y="1200"/>
              <a:ext cx="195" cy="224"/>
            </a:xfrm>
            <a:custGeom>
              <a:avLst/>
              <a:gdLst/>
              <a:ahLst/>
              <a:cxnLst>
                <a:cxn ang="0">
                  <a:pos x="194" y="223"/>
                </a:cxn>
                <a:cxn ang="0">
                  <a:pos x="189" y="204"/>
                </a:cxn>
                <a:cxn ang="0">
                  <a:pos x="184" y="181"/>
                </a:cxn>
                <a:cxn ang="0">
                  <a:pos x="173" y="158"/>
                </a:cxn>
                <a:cxn ang="0">
                  <a:pos x="160" y="130"/>
                </a:cxn>
                <a:cxn ang="0">
                  <a:pos x="145" y="105"/>
                </a:cxn>
                <a:cxn ang="0">
                  <a:pos x="126" y="80"/>
                </a:cxn>
                <a:cxn ang="0">
                  <a:pos x="103" y="57"/>
                </a:cxn>
                <a:cxn ang="0">
                  <a:pos x="78" y="34"/>
                </a:cxn>
                <a:cxn ang="0">
                  <a:pos x="46" y="1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9" y="6"/>
                </a:cxn>
                <a:cxn ang="0">
                  <a:pos x="6" y="14"/>
                </a:cxn>
                <a:cxn ang="0">
                  <a:pos x="4" y="27"/>
                </a:cxn>
                <a:cxn ang="0">
                  <a:pos x="2" y="41"/>
                </a:cxn>
                <a:cxn ang="0">
                  <a:pos x="0" y="57"/>
                </a:cxn>
                <a:cxn ang="0">
                  <a:pos x="0" y="73"/>
                </a:cxn>
                <a:cxn ang="0">
                  <a:pos x="0" y="90"/>
                </a:cxn>
                <a:cxn ang="0">
                  <a:pos x="4" y="109"/>
                </a:cxn>
                <a:cxn ang="0">
                  <a:pos x="8" y="126"/>
                </a:cxn>
              </a:cxnLst>
              <a:rect l="0" t="0" r="r" b="b"/>
              <a:pathLst>
                <a:path w="195" h="224">
                  <a:moveTo>
                    <a:pt x="194" y="223"/>
                  </a:moveTo>
                  <a:lnTo>
                    <a:pt x="189" y="204"/>
                  </a:lnTo>
                  <a:lnTo>
                    <a:pt x="184" y="181"/>
                  </a:lnTo>
                  <a:lnTo>
                    <a:pt x="173" y="158"/>
                  </a:lnTo>
                  <a:lnTo>
                    <a:pt x="160" y="130"/>
                  </a:lnTo>
                  <a:lnTo>
                    <a:pt x="145" y="105"/>
                  </a:lnTo>
                  <a:lnTo>
                    <a:pt x="126" y="80"/>
                  </a:lnTo>
                  <a:lnTo>
                    <a:pt x="103" y="57"/>
                  </a:lnTo>
                  <a:lnTo>
                    <a:pt x="78" y="34"/>
                  </a:lnTo>
                  <a:lnTo>
                    <a:pt x="46" y="1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9" y="6"/>
                  </a:lnTo>
                  <a:lnTo>
                    <a:pt x="6" y="14"/>
                  </a:lnTo>
                  <a:lnTo>
                    <a:pt x="4" y="27"/>
                  </a:lnTo>
                  <a:lnTo>
                    <a:pt x="2" y="41"/>
                  </a:lnTo>
                  <a:lnTo>
                    <a:pt x="0" y="57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9"/>
                  </a:lnTo>
                  <a:lnTo>
                    <a:pt x="8" y="12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76" name="Freeform 192"/>
            <p:cNvSpPr>
              <a:spLocks/>
            </p:cNvSpPr>
            <p:nvPr/>
          </p:nvSpPr>
          <p:spPr bwMode="auto">
            <a:xfrm>
              <a:off x="3044" y="1194"/>
              <a:ext cx="233" cy="163"/>
            </a:xfrm>
            <a:custGeom>
              <a:avLst/>
              <a:gdLst/>
              <a:ahLst/>
              <a:cxnLst>
                <a:cxn ang="0">
                  <a:pos x="232" y="162"/>
                </a:cxn>
                <a:cxn ang="0">
                  <a:pos x="225" y="146"/>
                </a:cxn>
                <a:cxn ang="0">
                  <a:pos x="221" y="129"/>
                </a:cxn>
                <a:cxn ang="0">
                  <a:pos x="213" y="116"/>
                </a:cxn>
                <a:cxn ang="0">
                  <a:pos x="206" y="102"/>
                </a:cxn>
                <a:cxn ang="0">
                  <a:pos x="200" y="90"/>
                </a:cxn>
                <a:cxn ang="0">
                  <a:pos x="192" y="78"/>
                </a:cxn>
                <a:cxn ang="0">
                  <a:pos x="181" y="67"/>
                </a:cxn>
                <a:cxn ang="0">
                  <a:pos x="170" y="59"/>
                </a:cxn>
                <a:cxn ang="0">
                  <a:pos x="160" y="51"/>
                </a:cxn>
                <a:cxn ang="0">
                  <a:pos x="147" y="42"/>
                </a:cxn>
                <a:cxn ang="0">
                  <a:pos x="147" y="42"/>
                </a:cxn>
                <a:cxn ang="0">
                  <a:pos x="133" y="34"/>
                </a:cxn>
                <a:cxn ang="0">
                  <a:pos x="118" y="27"/>
                </a:cxn>
                <a:cxn ang="0">
                  <a:pos x="105" y="21"/>
                </a:cxn>
                <a:cxn ang="0">
                  <a:pos x="91" y="15"/>
                </a:cxn>
                <a:cxn ang="0">
                  <a:pos x="75" y="11"/>
                </a:cxn>
                <a:cxn ang="0">
                  <a:pos x="61" y="6"/>
                </a:cxn>
                <a:cxn ang="0">
                  <a:pos x="46" y="4"/>
                </a:cxn>
                <a:cxn ang="0">
                  <a:pos x="34" y="2"/>
                </a:cxn>
                <a:cxn ang="0">
                  <a:pos x="19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0" y="32"/>
                </a:cxn>
                <a:cxn ang="0">
                  <a:pos x="0" y="42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4" y="76"/>
                </a:cxn>
                <a:cxn ang="0">
                  <a:pos x="8" y="87"/>
                </a:cxn>
                <a:cxn ang="0">
                  <a:pos x="232" y="162"/>
                </a:cxn>
              </a:cxnLst>
              <a:rect l="0" t="0" r="r" b="b"/>
              <a:pathLst>
                <a:path w="233" h="163">
                  <a:moveTo>
                    <a:pt x="232" y="162"/>
                  </a:moveTo>
                  <a:lnTo>
                    <a:pt x="225" y="146"/>
                  </a:lnTo>
                  <a:lnTo>
                    <a:pt x="221" y="129"/>
                  </a:lnTo>
                  <a:lnTo>
                    <a:pt x="213" y="116"/>
                  </a:lnTo>
                  <a:lnTo>
                    <a:pt x="206" y="102"/>
                  </a:lnTo>
                  <a:lnTo>
                    <a:pt x="200" y="90"/>
                  </a:lnTo>
                  <a:lnTo>
                    <a:pt x="192" y="78"/>
                  </a:lnTo>
                  <a:lnTo>
                    <a:pt x="181" y="67"/>
                  </a:lnTo>
                  <a:lnTo>
                    <a:pt x="170" y="59"/>
                  </a:lnTo>
                  <a:lnTo>
                    <a:pt x="160" y="51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33" y="34"/>
                  </a:lnTo>
                  <a:lnTo>
                    <a:pt x="118" y="27"/>
                  </a:lnTo>
                  <a:lnTo>
                    <a:pt x="105" y="21"/>
                  </a:lnTo>
                  <a:lnTo>
                    <a:pt x="91" y="15"/>
                  </a:lnTo>
                  <a:lnTo>
                    <a:pt x="75" y="11"/>
                  </a:lnTo>
                  <a:lnTo>
                    <a:pt x="61" y="6"/>
                  </a:lnTo>
                  <a:lnTo>
                    <a:pt x="46" y="4"/>
                  </a:lnTo>
                  <a:lnTo>
                    <a:pt x="34" y="2"/>
                  </a:lnTo>
                  <a:lnTo>
                    <a:pt x="19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8" y="87"/>
                  </a:lnTo>
                  <a:lnTo>
                    <a:pt x="232" y="16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77" name="Freeform 193"/>
            <p:cNvSpPr>
              <a:spLocks/>
            </p:cNvSpPr>
            <p:nvPr/>
          </p:nvSpPr>
          <p:spPr bwMode="auto">
            <a:xfrm>
              <a:off x="3044" y="1194"/>
              <a:ext cx="233" cy="163"/>
            </a:xfrm>
            <a:custGeom>
              <a:avLst/>
              <a:gdLst/>
              <a:ahLst/>
              <a:cxnLst>
                <a:cxn ang="0">
                  <a:pos x="232" y="162"/>
                </a:cxn>
                <a:cxn ang="0">
                  <a:pos x="225" y="146"/>
                </a:cxn>
                <a:cxn ang="0">
                  <a:pos x="221" y="129"/>
                </a:cxn>
                <a:cxn ang="0">
                  <a:pos x="213" y="116"/>
                </a:cxn>
                <a:cxn ang="0">
                  <a:pos x="206" y="102"/>
                </a:cxn>
                <a:cxn ang="0">
                  <a:pos x="200" y="90"/>
                </a:cxn>
                <a:cxn ang="0">
                  <a:pos x="192" y="78"/>
                </a:cxn>
                <a:cxn ang="0">
                  <a:pos x="181" y="67"/>
                </a:cxn>
                <a:cxn ang="0">
                  <a:pos x="170" y="59"/>
                </a:cxn>
                <a:cxn ang="0">
                  <a:pos x="160" y="51"/>
                </a:cxn>
                <a:cxn ang="0">
                  <a:pos x="147" y="42"/>
                </a:cxn>
                <a:cxn ang="0">
                  <a:pos x="147" y="42"/>
                </a:cxn>
                <a:cxn ang="0">
                  <a:pos x="133" y="34"/>
                </a:cxn>
                <a:cxn ang="0">
                  <a:pos x="118" y="27"/>
                </a:cxn>
                <a:cxn ang="0">
                  <a:pos x="105" y="21"/>
                </a:cxn>
                <a:cxn ang="0">
                  <a:pos x="91" y="15"/>
                </a:cxn>
                <a:cxn ang="0">
                  <a:pos x="75" y="11"/>
                </a:cxn>
                <a:cxn ang="0">
                  <a:pos x="61" y="6"/>
                </a:cxn>
                <a:cxn ang="0">
                  <a:pos x="46" y="4"/>
                </a:cxn>
                <a:cxn ang="0">
                  <a:pos x="34" y="2"/>
                </a:cxn>
                <a:cxn ang="0">
                  <a:pos x="19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0" y="32"/>
                </a:cxn>
                <a:cxn ang="0">
                  <a:pos x="0" y="42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4" y="76"/>
                </a:cxn>
                <a:cxn ang="0">
                  <a:pos x="8" y="87"/>
                </a:cxn>
              </a:cxnLst>
              <a:rect l="0" t="0" r="r" b="b"/>
              <a:pathLst>
                <a:path w="233" h="163">
                  <a:moveTo>
                    <a:pt x="232" y="162"/>
                  </a:moveTo>
                  <a:lnTo>
                    <a:pt x="225" y="146"/>
                  </a:lnTo>
                  <a:lnTo>
                    <a:pt x="221" y="129"/>
                  </a:lnTo>
                  <a:lnTo>
                    <a:pt x="213" y="116"/>
                  </a:lnTo>
                  <a:lnTo>
                    <a:pt x="206" y="102"/>
                  </a:lnTo>
                  <a:lnTo>
                    <a:pt x="200" y="90"/>
                  </a:lnTo>
                  <a:lnTo>
                    <a:pt x="192" y="78"/>
                  </a:lnTo>
                  <a:lnTo>
                    <a:pt x="181" y="67"/>
                  </a:lnTo>
                  <a:lnTo>
                    <a:pt x="170" y="59"/>
                  </a:lnTo>
                  <a:lnTo>
                    <a:pt x="160" y="51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33" y="34"/>
                  </a:lnTo>
                  <a:lnTo>
                    <a:pt x="118" y="27"/>
                  </a:lnTo>
                  <a:lnTo>
                    <a:pt x="105" y="21"/>
                  </a:lnTo>
                  <a:lnTo>
                    <a:pt x="91" y="15"/>
                  </a:lnTo>
                  <a:lnTo>
                    <a:pt x="75" y="11"/>
                  </a:lnTo>
                  <a:lnTo>
                    <a:pt x="61" y="6"/>
                  </a:lnTo>
                  <a:lnTo>
                    <a:pt x="46" y="4"/>
                  </a:lnTo>
                  <a:lnTo>
                    <a:pt x="34" y="2"/>
                  </a:lnTo>
                  <a:lnTo>
                    <a:pt x="19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8" y="8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78" name="Freeform 194"/>
            <p:cNvSpPr>
              <a:spLocks/>
            </p:cNvSpPr>
            <p:nvPr/>
          </p:nvSpPr>
          <p:spPr bwMode="auto">
            <a:xfrm>
              <a:off x="1907" y="2181"/>
              <a:ext cx="121" cy="234"/>
            </a:xfrm>
            <a:custGeom>
              <a:avLst/>
              <a:gdLst/>
              <a:ahLst/>
              <a:cxnLst>
                <a:cxn ang="0">
                  <a:pos x="120" y="233"/>
                </a:cxn>
                <a:cxn ang="0">
                  <a:pos x="103" y="218"/>
                </a:cxn>
                <a:cxn ang="0">
                  <a:pos x="85" y="204"/>
                </a:cxn>
                <a:cxn ang="0">
                  <a:pos x="67" y="189"/>
                </a:cxn>
                <a:cxn ang="0">
                  <a:pos x="50" y="172"/>
                </a:cxn>
                <a:cxn ang="0">
                  <a:pos x="33" y="153"/>
                </a:cxn>
                <a:cxn ang="0">
                  <a:pos x="20" y="131"/>
                </a:cxn>
                <a:cxn ang="0">
                  <a:pos x="9" y="106"/>
                </a:cxn>
                <a:cxn ang="0">
                  <a:pos x="2" y="80"/>
                </a:cxn>
                <a:cxn ang="0">
                  <a:pos x="0" y="4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7" y="9"/>
                </a:cxn>
                <a:cxn ang="0">
                  <a:pos x="16" y="6"/>
                </a:cxn>
                <a:cxn ang="0">
                  <a:pos x="27" y="4"/>
                </a:cxn>
                <a:cxn ang="0">
                  <a:pos x="41" y="2"/>
                </a:cxn>
                <a:cxn ang="0">
                  <a:pos x="53" y="0"/>
                </a:cxn>
                <a:cxn ang="0">
                  <a:pos x="71" y="0"/>
                </a:cxn>
                <a:cxn ang="0">
                  <a:pos x="85" y="4"/>
                </a:cxn>
                <a:cxn ang="0">
                  <a:pos x="101" y="9"/>
                </a:cxn>
                <a:cxn ang="0">
                  <a:pos x="115" y="20"/>
                </a:cxn>
                <a:cxn ang="0">
                  <a:pos x="120" y="233"/>
                </a:cxn>
              </a:cxnLst>
              <a:rect l="0" t="0" r="r" b="b"/>
              <a:pathLst>
                <a:path w="121" h="234">
                  <a:moveTo>
                    <a:pt x="120" y="233"/>
                  </a:moveTo>
                  <a:lnTo>
                    <a:pt x="103" y="218"/>
                  </a:lnTo>
                  <a:lnTo>
                    <a:pt x="85" y="204"/>
                  </a:lnTo>
                  <a:lnTo>
                    <a:pt x="67" y="189"/>
                  </a:lnTo>
                  <a:lnTo>
                    <a:pt x="50" y="172"/>
                  </a:lnTo>
                  <a:lnTo>
                    <a:pt x="33" y="153"/>
                  </a:lnTo>
                  <a:lnTo>
                    <a:pt x="20" y="131"/>
                  </a:lnTo>
                  <a:lnTo>
                    <a:pt x="9" y="106"/>
                  </a:lnTo>
                  <a:lnTo>
                    <a:pt x="2" y="80"/>
                  </a:lnTo>
                  <a:lnTo>
                    <a:pt x="0" y="4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9"/>
                  </a:lnTo>
                  <a:lnTo>
                    <a:pt x="16" y="6"/>
                  </a:lnTo>
                  <a:lnTo>
                    <a:pt x="27" y="4"/>
                  </a:lnTo>
                  <a:lnTo>
                    <a:pt x="41" y="2"/>
                  </a:lnTo>
                  <a:lnTo>
                    <a:pt x="53" y="0"/>
                  </a:lnTo>
                  <a:lnTo>
                    <a:pt x="71" y="0"/>
                  </a:lnTo>
                  <a:lnTo>
                    <a:pt x="85" y="4"/>
                  </a:lnTo>
                  <a:lnTo>
                    <a:pt x="101" y="9"/>
                  </a:lnTo>
                  <a:lnTo>
                    <a:pt x="115" y="20"/>
                  </a:lnTo>
                  <a:lnTo>
                    <a:pt x="120" y="23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79" name="Freeform 195"/>
            <p:cNvSpPr>
              <a:spLocks/>
            </p:cNvSpPr>
            <p:nvPr/>
          </p:nvSpPr>
          <p:spPr bwMode="auto">
            <a:xfrm>
              <a:off x="1907" y="2181"/>
              <a:ext cx="121" cy="234"/>
            </a:xfrm>
            <a:custGeom>
              <a:avLst/>
              <a:gdLst/>
              <a:ahLst/>
              <a:cxnLst>
                <a:cxn ang="0">
                  <a:pos x="120" y="233"/>
                </a:cxn>
                <a:cxn ang="0">
                  <a:pos x="103" y="218"/>
                </a:cxn>
                <a:cxn ang="0">
                  <a:pos x="85" y="204"/>
                </a:cxn>
                <a:cxn ang="0">
                  <a:pos x="67" y="189"/>
                </a:cxn>
                <a:cxn ang="0">
                  <a:pos x="50" y="172"/>
                </a:cxn>
                <a:cxn ang="0">
                  <a:pos x="33" y="153"/>
                </a:cxn>
                <a:cxn ang="0">
                  <a:pos x="20" y="131"/>
                </a:cxn>
                <a:cxn ang="0">
                  <a:pos x="9" y="106"/>
                </a:cxn>
                <a:cxn ang="0">
                  <a:pos x="2" y="80"/>
                </a:cxn>
                <a:cxn ang="0">
                  <a:pos x="0" y="4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7" y="9"/>
                </a:cxn>
                <a:cxn ang="0">
                  <a:pos x="16" y="6"/>
                </a:cxn>
                <a:cxn ang="0">
                  <a:pos x="27" y="4"/>
                </a:cxn>
                <a:cxn ang="0">
                  <a:pos x="41" y="2"/>
                </a:cxn>
                <a:cxn ang="0">
                  <a:pos x="53" y="0"/>
                </a:cxn>
                <a:cxn ang="0">
                  <a:pos x="71" y="0"/>
                </a:cxn>
                <a:cxn ang="0">
                  <a:pos x="85" y="4"/>
                </a:cxn>
                <a:cxn ang="0">
                  <a:pos x="101" y="9"/>
                </a:cxn>
                <a:cxn ang="0">
                  <a:pos x="115" y="20"/>
                </a:cxn>
              </a:cxnLst>
              <a:rect l="0" t="0" r="r" b="b"/>
              <a:pathLst>
                <a:path w="121" h="234">
                  <a:moveTo>
                    <a:pt x="120" y="233"/>
                  </a:moveTo>
                  <a:lnTo>
                    <a:pt x="103" y="218"/>
                  </a:lnTo>
                  <a:lnTo>
                    <a:pt x="85" y="204"/>
                  </a:lnTo>
                  <a:lnTo>
                    <a:pt x="67" y="189"/>
                  </a:lnTo>
                  <a:lnTo>
                    <a:pt x="50" y="172"/>
                  </a:lnTo>
                  <a:lnTo>
                    <a:pt x="33" y="153"/>
                  </a:lnTo>
                  <a:lnTo>
                    <a:pt x="20" y="131"/>
                  </a:lnTo>
                  <a:lnTo>
                    <a:pt x="9" y="106"/>
                  </a:lnTo>
                  <a:lnTo>
                    <a:pt x="2" y="80"/>
                  </a:lnTo>
                  <a:lnTo>
                    <a:pt x="0" y="4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9"/>
                  </a:lnTo>
                  <a:lnTo>
                    <a:pt x="16" y="6"/>
                  </a:lnTo>
                  <a:lnTo>
                    <a:pt x="27" y="4"/>
                  </a:lnTo>
                  <a:lnTo>
                    <a:pt x="41" y="2"/>
                  </a:lnTo>
                  <a:lnTo>
                    <a:pt x="53" y="0"/>
                  </a:lnTo>
                  <a:lnTo>
                    <a:pt x="71" y="0"/>
                  </a:lnTo>
                  <a:lnTo>
                    <a:pt x="85" y="4"/>
                  </a:lnTo>
                  <a:lnTo>
                    <a:pt x="101" y="9"/>
                  </a:lnTo>
                  <a:lnTo>
                    <a:pt x="115" y="2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80" name="Freeform 196"/>
            <p:cNvSpPr>
              <a:spLocks/>
            </p:cNvSpPr>
            <p:nvPr/>
          </p:nvSpPr>
          <p:spPr bwMode="auto">
            <a:xfrm>
              <a:off x="1918" y="1811"/>
              <a:ext cx="109" cy="363"/>
            </a:xfrm>
            <a:custGeom>
              <a:avLst/>
              <a:gdLst/>
              <a:ahLst/>
              <a:cxnLst>
                <a:cxn ang="0">
                  <a:pos x="80" y="362"/>
                </a:cxn>
                <a:cxn ang="0">
                  <a:pos x="71" y="352"/>
                </a:cxn>
                <a:cxn ang="0">
                  <a:pos x="61" y="341"/>
                </a:cxn>
                <a:cxn ang="0">
                  <a:pos x="50" y="332"/>
                </a:cxn>
                <a:cxn ang="0">
                  <a:pos x="40" y="322"/>
                </a:cxn>
                <a:cxn ang="0">
                  <a:pos x="29" y="309"/>
                </a:cxn>
                <a:cxn ang="0">
                  <a:pos x="20" y="294"/>
                </a:cxn>
                <a:cxn ang="0">
                  <a:pos x="13" y="276"/>
                </a:cxn>
                <a:cxn ang="0">
                  <a:pos x="6" y="253"/>
                </a:cxn>
                <a:cxn ang="0">
                  <a:pos x="2" y="225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59"/>
                </a:cxn>
                <a:cxn ang="0">
                  <a:pos x="2" y="130"/>
                </a:cxn>
                <a:cxn ang="0">
                  <a:pos x="8" y="107"/>
                </a:cxn>
                <a:cxn ang="0">
                  <a:pos x="16" y="86"/>
                </a:cxn>
                <a:cxn ang="0">
                  <a:pos x="25" y="67"/>
                </a:cxn>
                <a:cxn ang="0">
                  <a:pos x="34" y="50"/>
                </a:cxn>
                <a:cxn ang="0">
                  <a:pos x="44" y="37"/>
                </a:cxn>
                <a:cxn ang="0">
                  <a:pos x="52" y="23"/>
                </a:cxn>
                <a:cxn ang="0">
                  <a:pos x="63" y="13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69" y="2"/>
                </a:cxn>
                <a:cxn ang="0">
                  <a:pos x="71" y="6"/>
                </a:cxn>
                <a:cxn ang="0">
                  <a:pos x="76" y="13"/>
                </a:cxn>
                <a:cxn ang="0">
                  <a:pos x="80" y="20"/>
                </a:cxn>
                <a:cxn ang="0">
                  <a:pos x="84" y="34"/>
                </a:cxn>
                <a:cxn ang="0">
                  <a:pos x="89" y="46"/>
                </a:cxn>
                <a:cxn ang="0">
                  <a:pos x="92" y="59"/>
                </a:cxn>
                <a:cxn ang="0">
                  <a:pos x="99" y="75"/>
                </a:cxn>
                <a:cxn ang="0">
                  <a:pos x="103" y="92"/>
                </a:cxn>
                <a:cxn ang="0">
                  <a:pos x="108" y="107"/>
                </a:cxn>
                <a:cxn ang="0">
                  <a:pos x="80" y="362"/>
                </a:cxn>
              </a:cxnLst>
              <a:rect l="0" t="0" r="r" b="b"/>
              <a:pathLst>
                <a:path w="109" h="363">
                  <a:moveTo>
                    <a:pt x="80" y="362"/>
                  </a:moveTo>
                  <a:lnTo>
                    <a:pt x="71" y="352"/>
                  </a:lnTo>
                  <a:lnTo>
                    <a:pt x="61" y="341"/>
                  </a:lnTo>
                  <a:lnTo>
                    <a:pt x="50" y="332"/>
                  </a:lnTo>
                  <a:lnTo>
                    <a:pt x="40" y="322"/>
                  </a:lnTo>
                  <a:lnTo>
                    <a:pt x="29" y="309"/>
                  </a:lnTo>
                  <a:lnTo>
                    <a:pt x="20" y="294"/>
                  </a:lnTo>
                  <a:lnTo>
                    <a:pt x="13" y="276"/>
                  </a:lnTo>
                  <a:lnTo>
                    <a:pt x="6" y="253"/>
                  </a:lnTo>
                  <a:lnTo>
                    <a:pt x="2" y="22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59"/>
                  </a:lnTo>
                  <a:lnTo>
                    <a:pt x="2" y="130"/>
                  </a:lnTo>
                  <a:lnTo>
                    <a:pt x="8" y="107"/>
                  </a:lnTo>
                  <a:lnTo>
                    <a:pt x="16" y="86"/>
                  </a:lnTo>
                  <a:lnTo>
                    <a:pt x="25" y="67"/>
                  </a:lnTo>
                  <a:lnTo>
                    <a:pt x="34" y="50"/>
                  </a:lnTo>
                  <a:lnTo>
                    <a:pt x="44" y="37"/>
                  </a:lnTo>
                  <a:lnTo>
                    <a:pt x="52" y="23"/>
                  </a:lnTo>
                  <a:lnTo>
                    <a:pt x="63" y="1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6"/>
                  </a:lnTo>
                  <a:lnTo>
                    <a:pt x="76" y="13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9" y="46"/>
                  </a:lnTo>
                  <a:lnTo>
                    <a:pt x="92" y="59"/>
                  </a:lnTo>
                  <a:lnTo>
                    <a:pt x="99" y="75"/>
                  </a:lnTo>
                  <a:lnTo>
                    <a:pt x="103" y="92"/>
                  </a:lnTo>
                  <a:lnTo>
                    <a:pt x="108" y="107"/>
                  </a:lnTo>
                  <a:lnTo>
                    <a:pt x="80" y="36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81" name="Freeform 197"/>
            <p:cNvSpPr>
              <a:spLocks/>
            </p:cNvSpPr>
            <p:nvPr/>
          </p:nvSpPr>
          <p:spPr bwMode="auto">
            <a:xfrm>
              <a:off x="1918" y="1811"/>
              <a:ext cx="109" cy="363"/>
            </a:xfrm>
            <a:custGeom>
              <a:avLst/>
              <a:gdLst/>
              <a:ahLst/>
              <a:cxnLst>
                <a:cxn ang="0">
                  <a:pos x="80" y="362"/>
                </a:cxn>
                <a:cxn ang="0">
                  <a:pos x="71" y="352"/>
                </a:cxn>
                <a:cxn ang="0">
                  <a:pos x="61" y="341"/>
                </a:cxn>
                <a:cxn ang="0">
                  <a:pos x="50" y="332"/>
                </a:cxn>
                <a:cxn ang="0">
                  <a:pos x="40" y="322"/>
                </a:cxn>
                <a:cxn ang="0">
                  <a:pos x="29" y="309"/>
                </a:cxn>
                <a:cxn ang="0">
                  <a:pos x="20" y="294"/>
                </a:cxn>
                <a:cxn ang="0">
                  <a:pos x="13" y="276"/>
                </a:cxn>
                <a:cxn ang="0">
                  <a:pos x="6" y="253"/>
                </a:cxn>
                <a:cxn ang="0">
                  <a:pos x="2" y="225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59"/>
                </a:cxn>
                <a:cxn ang="0">
                  <a:pos x="2" y="130"/>
                </a:cxn>
                <a:cxn ang="0">
                  <a:pos x="8" y="107"/>
                </a:cxn>
                <a:cxn ang="0">
                  <a:pos x="16" y="86"/>
                </a:cxn>
                <a:cxn ang="0">
                  <a:pos x="25" y="67"/>
                </a:cxn>
                <a:cxn ang="0">
                  <a:pos x="34" y="50"/>
                </a:cxn>
                <a:cxn ang="0">
                  <a:pos x="44" y="37"/>
                </a:cxn>
                <a:cxn ang="0">
                  <a:pos x="52" y="23"/>
                </a:cxn>
                <a:cxn ang="0">
                  <a:pos x="63" y="13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69" y="2"/>
                </a:cxn>
                <a:cxn ang="0">
                  <a:pos x="71" y="6"/>
                </a:cxn>
                <a:cxn ang="0">
                  <a:pos x="76" y="13"/>
                </a:cxn>
                <a:cxn ang="0">
                  <a:pos x="80" y="20"/>
                </a:cxn>
                <a:cxn ang="0">
                  <a:pos x="84" y="34"/>
                </a:cxn>
                <a:cxn ang="0">
                  <a:pos x="89" y="46"/>
                </a:cxn>
                <a:cxn ang="0">
                  <a:pos x="92" y="59"/>
                </a:cxn>
                <a:cxn ang="0">
                  <a:pos x="99" y="75"/>
                </a:cxn>
                <a:cxn ang="0">
                  <a:pos x="103" y="92"/>
                </a:cxn>
                <a:cxn ang="0">
                  <a:pos x="108" y="107"/>
                </a:cxn>
              </a:cxnLst>
              <a:rect l="0" t="0" r="r" b="b"/>
              <a:pathLst>
                <a:path w="109" h="363">
                  <a:moveTo>
                    <a:pt x="80" y="362"/>
                  </a:moveTo>
                  <a:lnTo>
                    <a:pt x="71" y="352"/>
                  </a:lnTo>
                  <a:lnTo>
                    <a:pt x="61" y="341"/>
                  </a:lnTo>
                  <a:lnTo>
                    <a:pt x="50" y="332"/>
                  </a:lnTo>
                  <a:lnTo>
                    <a:pt x="40" y="322"/>
                  </a:lnTo>
                  <a:lnTo>
                    <a:pt x="29" y="309"/>
                  </a:lnTo>
                  <a:lnTo>
                    <a:pt x="20" y="294"/>
                  </a:lnTo>
                  <a:lnTo>
                    <a:pt x="13" y="276"/>
                  </a:lnTo>
                  <a:lnTo>
                    <a:pt x="6" y="253"/>
                  </a:lnTo>
                  <a:lnTo>
                    <a:pt x="2" y="22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59"/>
                  </a:lnTo>
                  <a:lnTo>
                    <a:pt x="2" y="130"/>
                  </a:lnTo>
                  <a:lnTo>
                    <a:pt x="8" y="107"/>
                  </a:lnTo>
                  <a:lnTo>
                    <a:pt x="16" y="86"/>
                  </a:lnTo>
                  <a:lnTo>
                    <a:pt x="25" y="67"/>
                  </a:lnTo>
                  <a:lnTo>
                    <a:pt x="34" y="50"/>
                  </a:lnTo>
                  <a:lnTo>
                    <a:pt x="44" y="37"/>
                  </a:lnTo>
                  <a:lnTo>
                    <a:pt x="52" y="23"/>
                  </a:lnTo>
                  <a:lnTo>
                    <a:pt x="63" y="1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6"/>
                  </a:lnTo>
                  <a:lnTo>
                    <a:pt x="76" y="13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9" y="46"/>
                  </a:lnTo>
                  <a:lnTo>
                    <a:pt x="92" y="59"/>
                  </a:lnTo>
                  <a:lnTo>
                    <a:pt x="99" y="75"/>
                  </a:lnTo>
                  <a:lnTo>
                    <a:pt x="103" y="92"/>
                  </a:lnTo>
                  <a:lnTo>
                    <a:pt x="108" y="10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82" name="Freeform 198"/>
            <p:cNvSpPr>
              <a:spLocks/>
            </p:cNvSpPr>
            <p:nvPr/>
          </p:nvSpPr>
          <p:spPr bwMode="auto">
            <a:xfrm>
              <a:off x="1987" y="1647"/>
              <a:ext cx="111" cy="319"/>
            </a:xfrm>
            <a:custGeom>
              <a:avLst/>
              <a:gdLst/>
              <a:ahLst/>
              <a:cxnLst>
                <a:cxn ang="0">
                  <a:pos x="34" y="318"/>
                </a:cxn>
                <a:cxn ang="0">
                  <a:pos x="23" y="292"/>
                </a:cxn>
                <a:cxn ang="0">
                  <a:pos x="15" y="267"/>
                </a:cxn>
                <a:cxn ang="0">
                  <a:pos x="8" y="242"/>
                </a:cxn>
                <a:cxn ang="0">
                  <a:pos x="2" y="216"/>
                </a:cxn>
                <a:cxn ang="0">
                  <a:pos x="0" y="191"/>
                </a:cxn>
                <a:cxn ang="0">
                  <a:pos x="0" y="168"/>
                </a:cxn>
                <a:cxn ang="0">
                  <a:pos x="0" y="145"/>
                </a:cxn>
                <a:cxn ang="0">
                  <a:pos x="2" y="126"/>
                </a:cxn>
                <a:cxn ang="0">
                  <a:pos x="8" y="106"/>
                </a:cxn>
                <a:cxn ang="0">
                  <a:pos x="15" y="88"/>
                </a:cxn>
                <a:cxn ang="0">
                  <a:pos x="15" y="88"/>
                </a:cxn>
                <a:cxn ang="0">
                  <a:pos x="23" y="75"/>
                </a:cxn>
                <a:cxn ang="0">
                  <a:pos x="29" y="60"/>
                </a:cxn>
                <a:cxn ang="0">
                  <a:pos x="38" y="50"/>
                </a:cxn>
                <a:cxn ang="0">
                  <a:pos x="45" y="39"/>
                </a:cxn>
                <a:cxn ang="0">
                  <a:pos x="50" y="30"/>
                </a:cxn>
                <a:cxn ang="0">
                  <a:pos x="57" y="23"/>
                </a:cxn>
                <a:cxn ang="0">
                  <a:pos x="63" y="16"/>
                </a:cxn>
                <a:cxn ang="0">
                  <a:pos x="72" y="9"/>
                </a:cxn>
                <a:cxn ang="0">
                  <a:pos x="78" y="4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2"/>
                </a:cxn>
                <a:cxn ang="0">
                  <a:pos x="89" y="5"/>
                </a:cxn>
                <a:cxn ang="0">
                  <a:pos x="91" y="14"/>
                </a:cxn>
                <a:cxn ang="0">
                  <a:pos x="95" y="25"/>
                </a:cxn>
                <a:cxn ang="0">
                  <a:pos x="99" y="35"/>
                </a:cxn>
                <a:cxn ang="0">
                  <a:pos x="101" y="48"/>
                </a:cxn>
                <a:cxn ang="0">
                  <a:pos x="105" y="60"/>
                </a:cxn>
                <a:cxn ang="0">
                  <a:pos x="107" y="75"/>
                </a:cxn>
                <a:cxn ang="0">
                  <a:pos x="110" y="88"/>
                </a:cxn>
                <a:cxn ang="0">
                  <a:pos x="107" y="101"/>
                </a:cxn>
                <a:cxn ang="0">
                  <a:pos x="34" y="318"/>
                </a:cxn>
              </a:cxnLst>
              <a:rect l="0" t="0" r="r" b="b"/>
              <a:pathLst>
                <a:path w="111" h="319">
                  <a:moveTo>
                    <a:pt x="34" y="318"/>
                  </a:moveTo>
                  <a:lnTo>
                    <a:pt x="23" y="292"/>
                  </a:lnTo>
                  <a:lnTo>
                    <a:pt x="15" y="267"/>
                  </a:lnTo>
                  <a:lnTo>
                    <a:pt x="8" y="242"/>
                  </a:lnTo>
                  <a:lnTo>
                    <a:pt x="2" y="216"/>
                  </a:lnTo>
                  <a:lnTo>
                    <a:pt x="0" y="191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2" y="126"/>
                  </a:lnTo>
                  <a:lnTo>
                    <a:pt x="8" y="106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23" y="75"/>
                  </a:lnTo>
                  <a:lnTo>
                    <a:pt x="29" y="60"/>
                  </a:lnTo>
                  <a:lnTo>
                    <a:pt x="38" y="50"/>
                  </a:lnTo>
                  <a:lnTo>
                    <a:pt x="45" y="39"/>
                  </a:lnTo>
                  <a:lnTo>
                    <a:pt x="50" y="30"/>
                  </a:lnTo>
                  <a:lnTo>
                    <a:pt x="57" y="23"/>
                  </a:lnTo>
                  <a:lnTo>
                    <a:pt x="63" y="16"/>
                  </a:lnTo>
                  <a:lnTo>
                    <a:pt x="72" y="9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2"/>
                  </a:lnTo>
                  <a:lnTo>
                    <a:pt x="89" y="5"/>
                  </a:lnTo>
                  <a:lnTo>
                    <a:pt x="91" y="14"/>
                  </a:lnTo>
                  <a:lnTo>
                    <a:pt x="95" y="25"/>
                  </a:lnTo>
                  <a:lnTo>
                    <a:pt x="99" y="35"/>
                  </a:lnTo>
                  <a:lnTo>
                    <a:pt x="101" y="48"/>
                  </a:lnTo>
                  <a:lnTo>
                    <a:pt x="105" y="60"/>
                  </a:lnTo>
                  <a:lnTo>
                    <a:pt x="107" y="75"/>
                  </a:lnTo>
                  <a:lnTo>
                    <a:pt x="110" y="88"/>
                  </a:lnTo>
                  <a:lnTo>
                    <a:pt x="107" y="101"/>
                  </a:lnTo>
                  <a:lnTo>
                    <a:pt x="34" y="31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83" name="Freeform 199"/>
            <p:cNvSpPr>
              <a:spLocks/>
            </p:cNvSpPr>
            <p:nvPr/>
          </p:nvSpPr>
          <p:spPr bwMode="auto">
            <a:xfrm>
              <a:off x="1987" y="1647"/>
              <a:ext cx="111" cy="319"/>
            </a:xfrm>
            <a:custGeom>
              <a:avLst/>
              <a:gdLst/>
              <a:ahLst/>
              <a:cxnLst>
                <a:cxn ang="0">
                  <a:pos x="34" y="318"/>
                </a:cxn>
                <a:cxn ang="0">
                  <a:pos x="23" y="292"/>
                </a:cxn>
                <a:cxn ang="0">
                  <a:pos x="15" y="267"/>
                </a:cxn>
                <a:cxn ang="0">
                  <a:pos x="8" y="242"/>
                </a:cxn>
                <a:cxn ang="0">
                  <a:pos x="2" y="216"/>
                </a:cxn>
                <a:cxn ang="0">
                  <a:pos x="0" y="191"/>
                </a:cxn>
                <a:cxn ang="0">
                  <a:pos x="0" y="168"/>
                </a:cxn>
                <a:cxn ang="0">
                  <a:pos x="0" y="145"/>
                </a:cxn>
                <a:cxn ang="0">
                  <a:pos x="2" y="126"/>
                </a:cxn>
                <a:cxn ang="0">
                  <a:pos x="8" y="106"/>
                </a:cxn>
                <a:cxn ang="0">
                  <a:pos x="15" y="88"/>
                </a:cxn>
                <a:cxn ang="0">
                  <a:pos x="15" y="88"/>
                </a:cxn>
                <a:cxn ang="0">
                  <a:pos x="23" y="75"/>
                </a:cxn>
                <a:cxn ang="0">
                  <a:pos x="29" y="60"/>
                </a:cxn>
                <a:cxn ang="0">
                  <a:pos x="38" y="50"/>
                </a:cxn>
                <a:cxn ang="0">
                  <a:pos x="45" y="39"/>
                </a:cxn>
                <a:cxn ang="0">
                  <a:pos x="50" y="30"/>
                </a:cxn>
                <a:cxn ang="0">
                  <a:pos x="57" y="23"/>
                </a:cxn>
                <a:cxn ang="0">
                  <a:pos x="63" y="16"/>
                </a:cxn>
                <a:cxn ang="0">
                  <a:pos x="72" y="9"/>
                </a:cxn>
                <a:cxn ang="0">
                  <a:pos x="78" y="4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2"/>
                </a:cxn>
                <a:cxn ang="0">
                  <a:pos x="89" y="5"/>
                </a:cxn>
                <a:cxn ang="0">
                  <a:pos x="91" y="14"/>
                </a:cxn>
                <a:cxn ang="0">
                  <a:pos x="95" y="25"/>
                </a:cxn>
                <a:cxn ang="0">
                  <a:pos x="99" y="35"/>
                </a:cxn>
                <a:cxn ang="0">
                  <a:pos x="101" y="48"/>
                </a:cxn>
                <a:cxn ang="0">
                  <a:pos x="105" y="60"/>
                </a:cxn>
                <a:cxn ang="0">
                  <a:pos x="107" y="75"/>
                </a:cxn>
                <a:cxn ang="0">
                  <a:pos x="110" y="88"/>
                </a:cxn>
                <a:cxn ang="0">
                  <a:pos x="107" y="101"/>
                </a:cxn>
              </a:cxnLst>
              <a:rect l="0" t="0" r="r" b="b"/>
              <a:pathLst>
                <a:path w="111" h="319">
                  <a:moveTo>
                    <a:pt x="34" y="318"/>
                  </a:moveTo>
                  <a:lnTo>
                    <a:pt x="23" y="292"/>
                  </a:lnTo>
                  <a:lnTo>
                    <a:pt x="15" y="267"/>
                  </a:lnTo>
                  <a:lnTo>
                    <a:pt x="8" y="242"/>
                  </a:lnTo>
                  <a:lnTo>
                    <a:pt x="2" y="216"/>
                  </a:lnTo>
                  <a:lnTo>
                    <a:pt x="0" y="191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2" y="126"/>
                  </a:lnTo>
                  <a:lnTo>
                    <a:pt x="8" y="106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23" y="75"/>
                  </a:lnTo>
                  <a:lnTo>
                    <a:pt x="29" y="60"/>
                  </a:lnTo>
                  <a:lnTo>
                    <a:pt x="38" y="50"/>
                  </a:lnTo>
                  <a:lnTo>
                    <a:pt x="45" y="39"/>
                  </a:lnTo>
                  <a:lnTo>
                    <a:pt x="50" y="30"/>
                  </a:lnTo>
                  <a:lnTo>
                    <a:pt x="57" y="23"/>
                  </a:lnTo>
                  <a:lnTo>
                    <a:pt x="63" y="16"/>
                  </a:lnTo>
                  <a:lnTo>
                    <a:pt x="72" y="9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2"/>
                  </a:lnTo>
                  <a:lnTo>
                    <a:pt x="89" y="5"/>
                  </a:lnTo>
                  <a:lnTo>
                    <a:pt x="91" y="14"/>
                  </a:lnTo>
                  <a:lnTo>
                    <a:pt x="95" y="25"/>
                  </a:lnTo>
                  <a:lnTo>
                    <a:pt x="99" y="35"/>
                  </a:lnTo>
                  <a:lnTo>
                    <a:pt x="101" y="48"/>
                  </a:lnTo>
                  <a:lnTo>
                    <a:pt x="105" y="60"/>
                  </a:lnTo>
                  <a:lnTo>
                    <a:pt x="107" y="75"/>
                  </a:lnTo>
                  <a:lnTo>
                    <a:pt x="110" y="88"/>
                  </a:lnTo>
                  <a:lnTo>
                    <a:pt x="107" y="10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84" name="Freeform 200"/>
            <p:cNvSpPr>
              <a:spLocks/>
            </p:cNvSpPr>
            <p:nvPr/>
          </p:nvSpPr>
          <p:spPr bwMode="auto">
            <a:xfrm>
              <a:off x="2083" y="1486"/>
              <a:ext cx="131" cy="286"/>
            </a:xfrm>
            <a:custGeom>
              <a:avLst/>
              <a:gdLst/>
              <a:ahLst/>
              <a:cxnLst>
                <a:cxn ang="0">
                  <a:pos x="2" y="285"/>
                </a:cxn>
                <a:cxn ang="0">
                  <a:pos x="0" y="267"/>
                </a:cxn>
                <a:cxn ang="0">
                  <a:pos x="0" y="248"/>
                </a:cxn>
                <a:cxn ang="0">
                  <a:pos x="2" y="227"/>
                </a:cxn>
                <a:cxn ang="0">
                  <a:pos x="5" y="206"/>
                </a:cxn>
                <a:cxn ang="0">
                  <a:pos x="12" y="185"/>
                </a:cxn>
                <a:cxn ang="0">
                  <a:pos x="18" y="165"/>
                </a:cxn>
                <a:cxn ang="0">
                  <a:pos x="25" y="143"/>
                </a:cxn>
                <a:cxn ang="0">
                  <a:pos x="30" y="126"/>
                </a:cxn>
                <a:cxn ang="0">
                  <a:pos x="37" y="110"/>
                </a:cxn>
                <a:cxn ang="0">
                  <a:pos x="41" y="96"/>
                </a:cxn>
                <a:cxn ang="0">
                  <a:pos x="41" y="96"/>
                </a:cxn>
                <a:cxn ang="0">
                  <a:pos x="48" y="86"/>
                </a:cxn>
                <a:cxn ang="0">
                  <a:pos x="53" y="73"/>
                </a:cxn>
                <a:cxn ang="0">
                  <a:pos x="62" y="61"/>
                </a:cxn>
                <a:cxn ang="0">
                  <a:pos x="71" y="50"/>
                </a:cxn>
                <a:cxn ang="0">
                  <a:pos x="79" y="38"/>
                </a:cxn>
                <a:cxn ang="0">
                  <a:pos x="90" y="29"/>
                </a:cxn>
                <a:cxn ang="0">
                  <a:pos x="99" y="19"/>
                </a:cxn>
                <a:cxn ang="0">
                  <a:pos x="106" y="11"/>
                </a:cxn>
                <a:cxn ang="0">
                  <a:pos x="113" y="4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22" y="2"/>
                </a:cxn>
                <a:cxn ang="0">
                  <a:pos x="122" y="6"/>
                </a:cxn>
                <a:cxn ang="0">
                  <a:pos x="124" y="13"/>
                </a:cxn>
                <a:cxn ang="0">
                  <a:pos x="126" y="23"/>
                </a:cxn>
                <a:cxn ang="0">
                  <a:pos x="127" y="34"/>
                </a:cxn>
                <a:cxn ang="0">
                  <a:pos x="127" y="44"/>
                </a:cxn>
                <a:cxn ang="0">
                  <a:pos x="130" y="57"/>
                </a:cxn>
                <a:cxn ang="0">
                  <a:pos x="130" y="69"/>
                </a:cxn>
                <a:cxn ang="0">
                  <a:pos x="130" y="82"/>
                </a:cxn>
                <a:cxn ang="0">
                  <a:pos x="127" y="94"/>
                </a:cxn>
                <a:cxn ang="0">
                  <a:pos x="2" y="285"/>
                </a:cxn>
              </a:cxnLst>
              <a:rect l="0" t="0" r="r" b="b"/>
              <a:pathLst>
                <a:path w="131" h="286">
                  <a:moveTo>
                    <a:pt x="2" y="285"/>
                  </a:moveTo>
                  <a:lnTo>
                    <a:pt x="0" y="267"/>
                  </a:lnTo>
                  <a:lnTo>
                    <a:pt x="0" y="248"/>
                  </a:lnTo>
                  <a:lnTo>
                    <a:pt x="2" y="227"/>
                  </a:lnTo>
                  <a:lnTo>
                    <a:pt x="5" y="206"/>
                  </a:lnTo>
                  <a:lnTo>
                    <a:pt x="12" y="185"/>
                  </a:lnTo>
                  <a:lnTo>
                    <a:pt x="18" y="165"/>
                  </a:lnTo>
                  <a:lnTo>
                    <a:pt x="25" y="143"/>
                  </a:lnTo>
                  <a:lnTo>
                    <a:pt x="30" y="126"/>
                  </a:lnTo>
                  <a:lnTo>
                    <a:pt x="37" y="11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8" y="86"/>
                  </a:lnTo>
                  <a:lnTo>
                    <a:pt x="53" y="73"/>
                  </a:lnTo>
                  <a:lnTo>
                    <a:pt x="62" y="61"/>
                  </a:lnTo>
                  <a:lnTo>
                    <a:pt x="71" y="50"/>
                  </a:lnTo>
                  <a:lnTo>
                    <a:pt x="79" y="38"/>
                  </a:lnTo>
                  <a:lnTo>
                    <a:pt x="90" y="29"/>
                  </a:lnTo>
                  <a:lnTo>
                    <a:pt x="99" y="19"/>
                  </a:lnTo>
                  <a:lnTo>
                    <a:pt x="106" y="11"/>
                  </a:lnTo>
                  <a:lnTo>
                    <a:pt x="113" y="4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122" y="6"/>
                  </a:lnTo>
                  <a:lnTo>
                    <a:pt x="124" y="13"/>
                  </a:lnTo>
                  <a:lnTo>
                    <a:pt x="126" y="23"/>
                  </a:lnTo>
                  <a:lnTo>
                    <a:pt x="127" y="34"/>
                  </a:lnTo>
                  <a:lnTo>
                    <a:pt x="127" y="44"/>
                  </a:lnTo>
                  <a:lnTo>
                    <a:pt x="130" y="57"/>
                  </a:lnTo>
                  <a:lnTo>
                    <a:pt x="130" y="69"/>
                  </a:lnTo>
                  <a:lnTo>
                    <a:pt x="130" y="82"/>
                  </a:lnTo>
                  <a:lnTo>
                    <a:pt x="127" y="94"/>
                  </a:lnTo>
                  <a:lnTo>
                    <a:pt x="2" y="28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85" name="Freeform 201"/>
            <p:cNvSpPr>
              <a:spLocks/>
            </p:cNvSpPr>
            <p:nvPr/>
          </p:nvSpPr>
          <p:spPr bwMode="auto">
            <a:xfrm>
              <a:off x="2083" y="1486"/>
              <a:ext cx="131" cy="286"/>
            </a:xfrm>
            <a:custGeom>
              <a:avLst/>
              <a:gdLst/>
              <a:ahLst/>
              <a:cxnLst>
                <a:cxn ang="0">
                  <a:pos x="2" y="285"/>
                </a:cxn>
                <a:cxn ang="0">
                  <a:pos x="0" y="267"/>
                </a:cxn>
                <a:cxn ang="0">
                  <a:pos x="0" y="248"/>
                </a:cxn>
                <a:cxn ang="0">
                  <a:pos x="2" y="227"/>
                </a:cxn>
                <a:cxn ang="0">
                  <a:pos x="5" y="206"/>
                </a:cxn>
                <a:cxn ang="0">
                  <a:pos x="12" y="185"/>
                </a:cxn>
                <a:cxn ang="0">
                  <a:pos x="18" y="165"/>
                </a:cxn>
                <a:cxn ang="0">
                  <a:pos x="25" y="143"/>
                </a:cxn>
                <a:cxn ang="0">
                  <a:pos x="30" y="126"/>
                </a:cxn>
                <a:cxn ang="0">
                  <a:pos x="37" y="110"/>
                </a:cxn>
                <a:cxn ang="0">
                  <a:pos x="41" y="96"/>
                </a:cxn>
                <a:cxn ang="0">
                  <a:pos x="41" y="96"/>
                </a:cxn>
                <a:cxn ang="0">
                  <a:pos x="48" y="86"/>
                </a:cxn>
                <a:cxn ang="0">
                  <a:pos x="53" y="73"/>
                </a:cxn>
                <a:cxn ang="0">
                  <a:pos x="62" y="61"/>
                </a:cxn>
                <a:cxn ang="0">
                  <a:pos x="71" y="50"/>
                </a:cxn>
                <a:cxn ang="0">
                  <a:pos x="79" y="38"/>
                </a:cxn>
                <a:cxn ang="0">
                  <a:pos x="90" y="29"/>
                </a:cxn>
                <a:cxn ang="0">
                  <a:pos x="99" y="19"/>
                </a:cxn>
                <a:cxn ang="0">
                  <a:pos x="106" y="11"/>
                </a:cxn>
                <a:cxn ang="0">
                  <a:pos x="113" y="4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22" y="2"/>
                </a:cxn>
                <a:cxn ang="0">
                  <a:pos x="122" y="6"/>
                </a:cxn>
                <a:cxn ang="0">
                  <a:pos x="124" y="13"/>
                </a:cxn>
                <a:cxn ang="0">
                  <a:pos x="126" y="23"/>
                </a:cxn>
                <a:cxn ang="0">
                  <a:pos x="127" y="34"/>
                </a:cxn>
                <a:cxn ang="0">
                  <a:pos x="127" y="44"/>
                </a:cxn>
                <a:cxn ang="0">
                  <a:pos x="130" y="57"/>
                </a:cxn>
                <a:cxn ang="0">
                  <a:pos x="130" y="69"/>
                </a:cxn>
                <a:cxn ang="0">
                  <a:pos x="130" y="82"/>
                </a:cxn>
                <a:cxn ang="0">
                  <a:pos x="127" y="94"/>
                </a:cxn>
              </a:cxnLst>
              <a:rect l="0" t="0" r="r" b="b"/>
              <a:pathLst>
                <a:path w="131" h="286">
                  <a:moveTo>
                    <a:pt x="2" y="285"/>
                  </a:moveTo>
                  <a:lnTo>
                    <a:pt x="0" y="267"/>
                  </a:lnTo>
                  <a:lnTo>
                    <a:pt x="0" y="248"/>
                  </a:lnTo>
                  <a:lnTo>
                    <a:pt x="2" y="227"/>
                  </a:lnTo>
                  <a:lnTo>
                    <a:pt x="5" y="206"/>
                  </a:lnTo>
                  <a:lnTo>
                    <a:pt x="12" y="185"/>
                  </a:lnTo>
                  <a:lnTo>
                    <a:pt x="18" y="165"/>
                  </a:lnTo>
                  <a:lnTo>
                    <a:pt x="25" y="143"/>
                  </a:lnTo>
                  <a:lnTo>
                    <a:pt x="30" y="126"/>
                  </a:lnTo>
                  <a:lnTo>
                    <a:pt x="37" y="11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8" y="86"/>
                  </a:lnTo>
                  <a:lnTo>
                    <a:pt x="53" y="73"/>
                  </a:lnTo>
                  <a:lnTo>
                    <a:pt x="62" y="61"/>
                  </a:lnTo>
                  <a:lnTo>
                    <a:pt x="71" y="50"/>
                  </a:lnTo>
                  <a:lnTo>
                    <a:pt x="79" y="38"/>
                  </a:lnTo>
                  <a:lnTo>
                    <a:pt x="90" y="29"/>
                  </a:lnTo>
                  <a:lnTo>
                    <a:pt x="99" y="19"/>
                  </a:lnTo>
                  <a:lnTo>
                    <a:pt x="106" y="11"/>
                  </a:lnTo>
                  <a:lnTo>
                    <a:pt x="113" y="4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122" y="6"/>
                  </a:lnTo>
                  <a:lnTo>
                    <a:pt x="124" y="13"/>
                  </a:lnTo>
                  <a:lnTo>
                    <a:pt x="126" y="23"/>
                  </a:lnTo>
                  <a:lnTo>
                    <a:pt x="127" y="34"/>
                  </a:lnTo>
                  <a:lnTo>
                    <a:pt x="127" y="44"/>
                  </a:lnTo>
                  <a:lnTo>
                    <a:pt x="130" y="57"/>
                  </a:lnTo>
                  <a:lnTo>
                    <a:pt x="130" y="69"/>
                  </a:lnTo>
                  <a:lnTo>
                    <a:pt x="130" y="82"/>
                  </a:lnTo>
                  <a:lnTo>
                    <a:pt x="127" y="9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86" name="Freeform 202"/>
            <p:cNvSpPr>
              <a:spLocks/>
            </p:cNvSpPr>
            <p:nvPr/>
          </p:nvSpPr>
          <p:spPr bwMode="auto">
            <a:xfrm>
              <a:off x="2188" y="1385"/>
              <a:ext cx="134" cy="219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2" y="202"/>
                </a:cxn>
                <a:cxn ang="0">
                  <a:pos x="4" y="186"/>
                </a:cxn>
                <a:cxn ang="0">
                  <a:pos x="6" y="167"/>
                </a:cxn>
                <a:cxn ang="0">
                  <a:pos x="8" y="147"/>
                </a:cxn>
                <a:cxn ang="0">
                  <a:pos x="13" y="131"/>
                </a:cxn>
                <a:cxn ang="0">
                  <a:pos x="19" y="112"/>
                </a:cxn>
                <a:cxn ang="0">
                  <a:pos x="25" y="96"/>
                </a:cxn>
                <a:cxn ang="0">
                  <a:pos x="31" y="81"/>
                </a:cxn>
                <a:cxn ang="0">
                  <a:pos x="38" y="69"/>
                </a:cxn>
                <a:cxn ang="0">
                  <a:pos x="47" y="58"/>
                </a:cxn>
                <a:cxn ang="0">
                  <a:pos x="47" y="58"/>
                </a:cxn>
                <a:cxn ang="0">
                  <a:pos x="52" y="49"/>
                </a:cxn>
                <a:cxn ang="0">
                  <a:pos x="61" y="41"/>
                </a:cxn>
                <a:cxn ang="0">
                  <a:pos x="70" y="32"/>
                </a:cxn>
                <a:cxn ang="0">
                  <a:pos x="75" y="26"/>
                </a:cxn>
                <a:cxn ang="0">
                  <a:pos x="84" y="20"/>
                </a:cxn>
                <a:cxn ang="0">
                  <a:pos x="93" y="16"/>
                </a:cxn>
                <a:cxn ang="0">
                  <a:pos x="101" y="12"/>
                </a:cxn>
                <a:cxn ang="0">
                  <a:pos x="107" y="5"/>
                </a:cxn>
                <a:cxn ang="0">
                  <a:pos x="116" y="1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3"/>
                </a:cxn>
                <a:cxn ang="0">
                  <a:pos x="126" y="9"/>
                </a:cxn>
                <a:cxn ang="0">
                  <a:pos x="128" y="18"/>
                </a:cxn>
                <a:cxn ang="0">
                  <a:pos x="130" y="26"/>
                </a:cxn>
                <a:cxn ang="0">
                  <a:pos x="133" y="37"/>
                </a:cxn>
                <a:cxn ang="0">
                  <a:pos x="133" y="46"/>
                </a:cxn>
                <a:cxn ang="0">
                  <a:pos x="133" y="55"/>
                </a:cxn>
                <a:cxn ang="0">
                  <a:pos x="133" y="66"/>
                </a:cxn>
                <a:cxn ang="0">
                  <a:pos x="130" y="76"/>
                </a:cxn>
                <a:cxn ang="0">
                  <a:pos x="0" y="218"/>
                </a:cxn>
              </a:cxnLst>
              <a:rect l="0" t="0" r="r" b="b"/>
              <a:pathLst>
                <a:path w="134" h="219">
                  <a:moveTo>
                    <a:pt x="0" y="218"/>
                  </a:moveTo>
                  <a:lnTo>
                    <a:pt x="2" y="202"/>
                  </a:lnTo>
                  <a:lnTo>
                    <a:pt x="4" y="186"/>
                  </a:lnTo>
                  <a:lnTo>
                    <a:pt x="6" y="167"/>
                  </a:lnTo>
                  <a:lnTo>
                    <a:pt x="8" y="147"/>
                  </a:lnTo>
                  <a:lnTo>
                    <a:pt x="13" y="131"/>
                  </a:lnTo>
                  <a:lnTo>
                    <a:pt x="19" y="112"/>
                  </a:lnTo>
                  <a:lnTo>
                    <a:pt x="25" y="96"/>
                  </a:lnTo>
                  <a:lnTo>
                    <a:pt x="31" y="81"/>
                  </a:lnTo>
                  <a:lnTo>
                    <a:pt x="38" y="69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52" y="49"/>
                  </a:lnTo>
                  <a:lnTo>
                    <a:pt x="61" y="41"/>
                  </a:lnTo>
                  <a:lnTo>
                    <a:pt x="70" y="32"/>
                  </a:lnTo>
                  <a:lnTo>
                    <a:pt x="75" y="26"/>
                  </a:lnTo>
                  <a:lnTo>
                    <a:pt x="84" y="20"/>
                  </a:lnTo>
                  <a:lnTo>
                    <a:pt x="93" y="16"/>
                  </a:lnTo>
                  <a:lnTo>
                    <a:pt x="101" y="12"/>
                  </a:lnTo>
                  <a:lnTo>
                    <a:pt x="107" y="5"/>
                  </a:lnTo>
                  <a:lnTo>
                    <a:pt x="116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3"/>
                  </a:lnTo>
                  <a:lnTo>
                    <a:pt x="126" y="9"/>
                  </a:lnTo>
                  <a:lnTo>
                    <a:pt x="128" y="18"/>
                  </a:lnTo>
                  <a:lnTo>
                    <a:pt x="130" y="26"/>
                  </a:lnTo>
                  <a:lnTo>
                    <a:pt x="133" y="37"/>
                  </a:lnTo>
                  <a:lnTo>
                    <a:pt x="133" y="46"/>
                  </a:lnTo>
                  <a:lnTo>
                    <a:pt x="133" y="55"/>
                  </a:lnTo>
                  <a:lnTo>
                    <a:pt x="133" y="66"/>
                  </a:lnTo>
                  <a:lnTo>
                    <a:pt x="130" y="76"/>
                  </a:lnTo>
                  <a:lnTo>
                    <a:pt x="0" y="21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87" name="Freeform 203"/>
            <p:cNvSpPr>
              <a:spLocks/>
            </p:cNvSpPr>
            <p:nvPr/>
          </p:nvSpPr>
          <p:spPr bwMode="auto">
            <a:xfrm>
              <a:off x="2188" y="1385"/>
              <a:ext cx="134" cy="219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2" y="202"/>
                </a:cxn>
                <a:cxn ang="0">
                  <a:pos x="4" y="186"/>
                </a:cxn>
                <a:cxn ang="0">
                  <a:pos x="6" y="167"/>
                </a:cxn>
                <a:cxn ang="0">
                  <a:pos x="8" y="147"/>
                </a:cxn>
                <a:cxn ang="0">
                  <a:pos x="13" y="131"/>
                </a:cxn>
                <a:cxn ang="0">
                  <a:pos x="19" y="112"/>
                </a:cxn>
                <a:cxn ang="0">
                  <a:pos x="25" y="96"/>
                </a:cxn>
                <a:cxn ang="0">
                  <a:pos x="31" y="81"/>
                </a:cxn>
                <a:cxn ang="0">
                  <a:pos x="38" y="69"/>
                </a:cxn>
                <a:cxn ang="0">
                  <a:pos x="47" y="58"/>
                </a:cxn>
                <a:cxn ang="0">
                  <a:pos x="47" y="58"/>
                </a:cxn>
                <a:cxn ang="0">
                  <a:pos x="52" y="49"/>
                </a:cxn>
                <a:cxn ang="0">
                  <a:pos x="61" y="41"/>
                </a:cxn>
                <a:cxn ang="0">
                  <a:pos x="70" y="32"/>
                </a:cxn>
                <a:cxn ang="0">
                  <a:pos x="75" y="26"/>
                </a:cxn>
                <a:cxn ang="0">
                  <a:pos x="84" y="20"/>
                </a:cxn>
                <a:cxn ang="0">
                  <a:pos x="93" y="16"/>
                </a:cxn>
                <a:cxn ang="0">
                  <a:pos x="101" y="12"/>
                </a:cxn>
                <a:cxn ang="0">
                  <a:pos x="107" y="5"/>
                </a:cxn>
                <a:cxn ang="0">
                  <a:pos x="116" y="1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3"/>
                </a:cxn>
                <a:cxn ang="0">
                  <a:pos x="126" y="9"/>
                </a:cxn>
                <a:cxn ang="0">
                  <a:pos x="128" y="18"/>
                </a:cxn>
                <a:cxn ang="0">
                  <a:pos x="130" y="26"/>
                </a:cxn>
                <a:cxn ang="0">
                  <a:pos x="133" y="37"/>
                </a:cxn>
                <a:cxn ang="0">
                  <a:pos x="133" y="46"/>
                </a:cxn>
                <a:cxn ang="0">
                  <a:pos x="133" y="55"/>
                </a:cxn>
                <a:cxn ang="0">
                  <a:pos x="133" y="66"/>
                </a:cxn>
                <a:cxn ang="0">
                  <a:pos x="130" y="76"/>
                </a:cxn>
              </a:cxnLst>
              <a:rect l="0" t="0" r="r" b="b"/>
              <a:pathLst>
                <a:path w="134" h="219">
                  <a:moveTo>
                    <a:pt x="0" y="218"/>
                  </a:moveTo>
                  <a:lnTo>
                    <a:pt x="2" y="202"/>
                  </a:lnTo>
                  <a:lnTo>
                    <a:pt x="4" y="186"/>
                  </a:lnTo>
                  <a:lnTo>
                    <a:pt x="6" y="167"/>
                  </a:lnTo>
                  <a:lnTo>
                    <a:pt x="8" y="147"/>
                  </a:lnTo>
                  <a:lnTo>
                    <a:pt x="13" y="131"/>
                  </a:lnTo>
                  <a:lnTo>
                    <a:pt x="19" y="112"/>
                  </a:lnTo>
                  <a:lnTo>
                    <a:pt x="25" y="96"/>
                  </a:lnTo>
                  <a:lnTo>
                    <a:pt x="31" y="81"/>
                  </a:lnTo>
                  <a:lnTo>
                    <a:pt x="38" y="69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52" y="49"/>
                  </a:lnTo>
                  <a:lnTo>
                    <a:pt x="61" y="41"/>
                  </a:lnTo>
                  <a:lnTo>
                    <a:pt x="70" y="32"/>
                  </a:lnTo>
                  <a:lnTo>
                    <a:pt x="75" y="26"/>
                  </a:lnTo>
                  <a:lnTo>
                    <a:pt x="84" y="20"/>
                  </a:lnTo>
                  <a:lnTo>
                    <a:pt x="93" y="16"/>
                  </a:lnTo>
                  <a:lnTo>
                    <a:pt x="101" y="12"/>
                  </a:lnTo>
                  <a:lnTo>
                    <a:pt x="107" y="5"/>
                  </a:lnTo>
                  <a:lnTo>
                    <a:pt x="116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3"/>
                  </a:lnTo>
                  <a:lnTo>
                    <a:pt x="126" y="9"/>
                  </a:lnTo>
                  <a:lnTo>
                    <a:pt x="128" y="18"/>
                  </a:lnTo>
                  <a:lnTo>
                    <a:pt x="130" y="26"/>
                  </a:lnTo>
                  <a:lnTo>
                    <a:pt x="133" y="37"/>
                  </a:lnTo>
                  <a:lnTo>
                    <a:pt x="133" y="46"/>
                  </a:lnTo>
                  <a:lnTo>
                    <a:pt x="133" y="55"/>
                  </a:lnTo>
                  <a:lnTo>
                    <a:pt x="133" y="66"/>
                  </a:lnTo>
                  <a:lnTo>
                    <a:pt x="130" y="7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88" name="Freeform 204"/>
            <p:cNvSpPr>
              <a:spLocks/>
            </p:cNvSpPr>
            <p:nvPr/>
          </p:nvSpPr>
          <p:spPr bwMode="auto">
            <a:xfrm>
              <a:off x="2290" y="1315"/>
              <a:ext cx="123" cy="176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62"/>
                </a:cxn>
                <a:cxn ang="0">
                  <a:pos x="2" y="147"/>
                </a:cxn>
                <a:cxn ang="0">
                  <a:pos x="4" y="133"/>
                </a:cxn>
                <a:cxn ang="0">
                  <a:pos x="8" y="117"/>
                </a:cxn>
                <a:cxn ang="0">
                  <a:pos x="13" y="101"/>
                </a:cxn>
                <a:cxn ang="0">
                  <a:pos x="17" y="89"/>
                </a:cxn>
                <a:cxn ang="0">
                  <a:pos x="23" y="73"/>
                </a:cxn>
                <a:cxn ang="0">
                  <a:pos x="27" y="61"/>
                </a:cxn>
                <a:cxn ang="0">
                  <a:pos x="36" y="50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48" y="34"/>
                </a:cxn>
                <a:cxn ang="0">
                  <a:pos x="54" y="25"/>
                </a:cxn>
                <a:cxn ang="0">
                  <a:pos x="61" y="20"/>
                </a:cxn>
                <a:cxn ang="0">
                  <a:pos x="70" y="15"/>
                </a:cxn>
                <a:cxn ang="0">
                  <a:pos x="75" y="11"/>
                </a:cxn>
                <a:cxn ang="0">
                  <a:pos x="84" y="6"/>
                </a:cxn>
                <a:cxn ang="0">
                  <a:pos x="91" y="4"/>
                </a:cxn>
                <a:cxn ang="0">
                  <a:pos x="98" y="2"/>
                </a:cxn>
                <a:cxn ang="0">
                  <a:pos x="105" y="0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112" y="2"/>
                </a:cxn>
                <a:cxn ang="0">
                  <a:pos x="114" y="6"/>
                </a:cxn>
                <a:cxn ang="0">
                  <a:pos x="116" y="11"/>
                </a:cxn>
                <a:cxn ang="0">
                  <a:pos x="118" y="20"/>
                </a:cxn>
                <a:cxn ang="0">
                  <a:pos x="120" y="29"/>
                </a:cxn>
                <a:cxn ang="0">
                  <a:pos x="122" y="40"/>
                </a:cxn>
                <a:cxn ang="0">
                  <a:pos x="122" y="50"/>
                </a:cxn>
                <a:cxn ang="0">
                  <a:pos x="122" y="61"/>
                </a:cxn>
                <a:cxn ang="0">
                  <a:pos x="122" y="71"/>
                </a:cxn>
                <a:cxn ang="0">
                  <a:pos x="120" y="82"/>
                </a:cxn>
                <a:cxn ang="0">
                  <a:pos x="0" y="175"/>
                </a:cxn>
              </a:cxnLst>
              <a:rect l="0" t="0" r="r" b="b"/>
              <a:pathLst>
                <a:path w="123" h="176">
                  <a:moveTo>
                    <a:pt x="0" y="175"/>
                  </a:moveTo>
                  <a:lnTo>
                    <a:pt x="0" y="162"/>
                  </a:lnTo>
                  <a:lnTo>
                    <a:pt x="2" y="147"/>
                  </a:lnTo>
                  <a:lnTo>
                    <a:pt x="4" y="133"/>
                  </a:lnTo>
                  <a:lnTo>
                    <a:pt x="8" y="117"/>
                  </a:lnTo>
                  <a:lnTo>
                    <a:pt x="13" y="101"/>
                  </a:lnTo>
                  <a:lnTo>
                    <a:pt x="17" y="89"/>
                  </a:lnTo>
                  <a:lnTo>
                    <a:pt x="23" y="73"/>
                  </a:lnTo>
                  <a:lnTo>
                    <a:pt x="27" y="61"/>
                  </a:lnTo>
                  <a:lnTo>
                    <a:pt x="36" y="5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8" y="34"/>
                  </a:lnTo>
                  <a:lnTo>
                    <a:pt x="54" y="25"/>
                  </a:lnTo>
                  <a:lnTo>
                    <a:pt x="61" y="20"/>
                  </a:lnTo>
                  <a:lnTo>
                    <a:pt x="70" y="15"/>
                  </a:lnTo>
                  <a:lnTo>
                    <a:pt x="75" y="11"/>
                  </a:lnTo>
                  <a:lnTo>
                    <a:pt x="84" y="6"/>
                  </a:lnTo>
                  <a:lnTo>
                    <a:pt x="91" y="4"/>
                  </a:lnTo>
                  <a:lnTo>
                    <a:pt x="98" y="2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6"/>
                  </a:lnTo>
                  <a:lnTo>
                    <a:pt x="116" y="11"/>
                  </a:lnTo>
                  <a:lnTo>
                    <a:pt x="118" y="20"/>
                  </a:lnTo>
                  <a:lnTo>
                    <a:pt x="120" y="29"/>
                  </a:lnTo>
                  <a:lnTo>
                    <a:pt x="122" y="40"/>
                  </a:lnTo>
                  <a:lnTo>
                    <a:pt x="122" y="50"/>
                  </a:lnTo>
                  <a:lnTo>
                    <a:pt x="122" y="61"/>
                  </a:lnTo>
                  <a:lnTo>
                    <a:pt x="122" y="71"/>
                  </a:lnTo>
                  <a:lnTo>
                    <a:pt x="120" y="82"/>
                  </a:lnTo>
                  <a:lnTo>
                    <a:pt x="0" y="17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89" name="Freeform 205"/>
            <p:cNvSpPr>
              <a:spLocks/>
            </p:cNvSpPr>
            <p:nvPr/>
          </p:nvSpPr>
          <p:spPr bwMode="auto">
            <a:xfrm>
              <a:off x="2290" y="1315"/>
              <a:ext cx="123" cy="176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62"/>
                </a:cxn>
                <a:cxn ang="0">
                  <a:pos x="2" y="147"/>
                </a:cxn>
                <a:cxn ang="0">
                  <a:pos x="4" y="133"/>
                </a:cxn>
                <a:cxn ang="0">
                  <a:pos x="8" y="117"/>
                </a:cxn>
                <a:cxn ang="0">
                  <a:pos x="13" y="101"/>
                </a:cxn>
                <a:cxn ang="0">
                  <a:pos x="17" y="89"/>
                </a:cxn>
                <a:cxn ang="0">
                  <a:pos x="23" y="73"/>
                </a:cxn>
                <a:cxn ang="0">
                  <a:pos x="27" y="61"/>
                </a:cxn>
                <a:cxn ang="0">
                  <a:pos x="36" y="50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48" y="34"/>
                </a:cxn>
                <a:cxn ang="0">
                  <a:pos x="54" y="25"/>
                </a:cxn>
                <a:cxn ang="0">
                  <a:pos x="61" y="20"/>
                </a:cxn>
                <a:cxn ang="0">
                  <a:pos x="70" y="15"/>
                </a:cxn>
                <a:cxn ang="0">
                  <a:pos x="75" y="11"/>
                </a:cxn>
                <a:cxn ang="0">
                  <a:pos x="84" y="6"/>
                </a:cxn>
                <a:cxn ang="0">
                  <a:pos x="91" y="4"/>
                </a:cxn>
                <a:cxn ang="0">
                  <a:pos x="98" y="2"/>
                </a:cxn>
                <a:cxn ang="0">
                  <a:pos x="105" y="0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112" y="2"/>
                </a:cxn>
                <a:cxn ang="0">
                  <a:pos x="114" y="6"/>
                </a:cxn>
                <a:cxn ang="0">
                  <a:pos x="116" y="11"/>
                </a:cxn>
                <a:cxn ang="0">
                  <a:pos x="118" y="20"/>
                </a:cxn>
                <a:cxn ang="0">
                  <a:pos x="120" y="29"/>
                </a:cxn>
                <a:cxn ang="0">
                  <a:pos x="122" y="40"/>
                </a:cxn>
                <a:cxn ang="0">
                  <a:pos x="122" y="50"/>
                </a:cxn>
                <a:cxn ang="0">
                  <a:pos x="122" y="61"/>
                </a:cxn>
                <a:cxn ang="0">
                  <a:pos x="122" y="71"/>
                </a:cxn>
                <a:cxn ang="0">
                  <a:pos x="120" y="82"/>
                </a:cxn>
              </a:cxnLst>
              <a:rect l="0" t="0" r="r" b="b"/>
              <a:pathLst>
                <a:path w="123" h="176">
                  <a:moveTo>
                    <a:pt x="0" y="175"/>
                  </a:moveTo>
                  <a:lnTo>
                    <a:pt x="0" y="162"/>
                  </a:lnTo>
                  <a:lnTo>
                    <a:pt x="2" y="147"/>
                  </a:lnTo>
                  <a:lnTo>
                    <a:pt x="4" y="133"/>
                  </a:lnTo>
                  <a:lnTo>
                    <a:pt x="8" y="117"/>
                  </a:lnTo>
                  <a:lnTo>
                    <a:pt x="13" y="101"/>
                  </a:lnTo>
                  <a:lnTo>
                    <a:pt x="17" y="89"/>
                  </a:lnTo>
                  <a:lnTo>
                    <a:pt x="23" y="73"/>
                  </a:lnTo>
                  <a:lnTo>
                    <a:pt x="27" y="61"/>
                  </a:lnTo>
                  <a:lnTo>
                    <a:pt x="36" y="5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8" y="34"/>
                  </a:lnTo>
                  <a:lnTo>
                    <a:pt x="54" y="25"/>
                  </a:lnTo>
                  <a:lnTo>
                    <a:pt x="61" y="20"/>
                  </a:lnTo>
                  <a:lnTo>
                    <a:pt x="70" y="15"/>
                  </a:lnTo>
                  <a:lnTo>
                    <a:pt x="75" y="11"/>
                  </a:lnTo>
                  <a:lnTo>
                    <a:pt x="84" y="6"/>
                  </a:lnTo>
                  <a:lnTo>
                    <a:pt x="91" y="4"/>
                  </a:lnTo>
                  <a:lnTo>
                    <a:pt x="98" y="2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6"/>
                  </a:lnTo>
                  <a:lnTo>
                    <a:pt x="116" y="11"/>
                  </a:lnTo>
                  <a:lnTo>
                    <a:pt x="118" y="20"/>
                  </a:lnTo>
                  <a:lnTo>
                    <a:pt x="120" y="29"/>
                  </a:lnTo>
                  <a:lnTo>
                    <a:pt x="122" y="40"/>
                  </a:lnTo>
                  <a:lnTo>
                    <a:pt x="122" y="50"/>
                  </a:lnTo>
                  <a:lnTo>
                    <a:pt x="122" y="61"/>
                  </a:lnTo>
                  <a:lnTo>
                    <a:pt x="122" y="71"/>
                  </a:lnTo>
                  <a:lnTo>
                    <a:pt x="120" y="8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90" name="Freeform 206"/>
            <p:cNvSpPr>
              <a:spLocks/>
            </p:cNvSpPr>
            <p:nvPr/>
          </p:nvSpPr>
          <p:spPr bwMode="auto">
            <a:xfrm>
              <a:off x="2381" y="1262"/>
              <a:ext cx="117" cy="150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136"/>
                </a:cxn>
                <a:cxn ang="0">
                  <a:pos x="2" y="123"/>
                </a:cxn>
                <a:cxn ang="0">
                  <a:pos x="5" y="105"/>
                </a:cxn>
                <a:cxn ang="0">
                  <a:pos x="9" y="86"/>
                </a:cxn>
                <a:cxn ang="0">
                  <a:pos x="16" y="67"/>
                </a:cxn>
                <a:cxn ang="0">
                  <a:pos x="27" y="48"/>
                </a:cxn>
                <a:cxn ang="0">
                  <a:pos x="39" y="31"/>
                </a:cxn>
                <a:cxn ang="0">
                  <a:pos x="55" y="17"/>
                </a:cxn>
                <a:cxn ang="0">
                  <a:pos x="74" y="6"/>
                </a:cxn>
                <a:cxn ang="0">
                  <a:pos x="95" y="0"/>
                </a:cxn>
                <a:cxn ang="0">
                  <a:pos x="95" y="0"/>
                </a:cxn>
                <a:cxn ang="0">
                  <a:pos x="97" y="0"/>
                </a:cxn>
                <a:cxn ang="0">
                  <a:pos x="99" y="4"/>
                </a:cxn>
                <a:cxn ang="0">
                  <a:pos x="101" y="8"/>
                </a:cxn>
                <a:cxn ang="0">
                  <a:pos x="106" y="15"/>
                </a:cxn>
                <a:cxn ang="0">
                  <a:pos x="107" y="23"/>
                </a:cxn>
                <a:cxn ang="0">
                  <a:pos x="111" y="33"/>
                </a:cxn>
                <a:cxn ang="0">
                  <a:pos x="113" y="47"/>
                </a:cxn>
                <a:cxn ang="0">
                  <a:pos x="116" y="59"/>
                </a:cxn>
                <a:cxn ang="0">
                  <a:pos x="116" y="73"/>
                </a:cxn>
                <a:cxn ang="0">
                  <a:pos x="113" y="90"/>
                </a:cxn>
                <a:cxn ang="0">
                  <a:pos x="0" y="149"/>
                </a:cxn>
              </a:cxnLst>
              <a:rect l="0" t="0" r="r" b="b"/>
              <a:pathLst>
                <a:path w="117" h="150">
                  <a:moveTo>
                    <a:pt x="0" y="149"/>
                  </a:moveTo>
                  <a:lnTo>
                    <a:pt x="0" y="136"/>
                  </a:lnTo>
                  <a:lnTo>
                    <a:pt x="2" y="123"/>
                  </a:lnTo>
                  <a:lnTo>
                    <a:pt x="5" y="105"/>
                  </a:lnTo>
                  <a:lnTo>
                    <a:pt x="9" y="86"/>
                  </a:lnTo>
                  <a:lnTo>
                    <a:pt x="16" y="67"/>
                  </a:lnTo>
                  <a:lnTo>
                    <a:pt x="27" y="48"/>
                  </a:lnTo>
                  <a:lnTo>
                    <a:pt x="39" y="31"/>
                  </a:lnTo>
                  <a:lnTo>
                    <a:pt x="55" y="17"/>
                  </a:lnTo>
                  <a:lnTo>
                    <a:pt x="74" y="6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4"/>
                  </a:lnTo>
                  <a:lnTo>
                    <a:pt x="101" y="8"/>
                  </a:lnTo>
                  <a:lnTo>
                    <a:pt x="106" y="15"/>
                  </a:lnTo>
                  <a:lnTo>
                    <a:pt x="107" y="23"/>
                  </a:lnTo>
                  <a:lnTo>
                    <a:pt x="111" y="33"/>
                  </a:lnTo>
                  <a:lnTo>
                    <a:pt x="113" y="47"/>
                  </a:lnTo>
                  <a:lnTo>
                    <a:pt x="116" y="59"/>
                  </a:lnTo>
                  <a:lnTo>
                    <a:pt x="116" y="73"/>
                  </a:lnTo>
                  <a:lnTo>
                    <a:pt x="113" y="90"/>
                  </a:lnTo>
                  <a:lnTo>
                    <a:pt x="0" y="14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91" name="Freeform 207"/>
            <p:cNvSpPr>
              <a:spLocks/>
            </p:cNvSpPr>
            <p:nvPr/>
          </p:nvSpPr>
          <p:spPr bwMode="auto">
            <a:xfrm>
              <a:off x="2381" y="1262"/>
              <a:ext cx="117" cy="150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136"/>
                </a:cxn>
                <a:cxn ang="0">
                  <a:pos x="2" y="123"/>
                </a:cxn>
                <a:cxn ang="0">
                  <a:pos x="5" y="105"/>
                </a:cxn>
                <a:cxn ang="0">
                  <a:pos x="9" y="86"/>
                </a:cxn>
                <a:cxn ang="0">
                  <a:pos x="16" y="67"/>
                </a:cxn>
                <a:cxn ang="0">
                  <a:pos x="27" y="48"/>
                </a:cxn>
                <a:cxn ang="0">
                  <a:pos x="39" y="31"/>
                </a:cxn>
                <a:cxn ang="0">
                  <a:pos x="55" y="17"/>
                </a:cxn>
                <a:cxn ang="0">
                  <a:pos x="74" y="6"/>
                </a:cxn>
                <a:cxn ang="0">
                  <a:pos x="95" y="0"/>
                </a:cxn>
                <a:cxn ang="0">
                  <a:pos x="95" y="0"/>
                </a:cxn>
                <a:cxn ang="0">
                  <a:pos x="97" y="0"/>
                </a:cxn>
                <a:cxn ang="0">
                  <a:pos x="99" y="4"/>
                </a:cxn>
                <a:cxn ang="0">
                  <a:pos x="101" y="8"/>
                </a:cxn>
                <a:cxn ang="0">
                  <a:pos x="106" y="15"/>
                </a:cxn>
                <a:cxn ang="0">
                  <a:pos x="107" y="23"/>
                </a:cxn>
                <a:cxn ang="0">
                  <a:pos x="111" y="33"/>
                </a:cxn>
                <a:cxn ang="0">
                  <a:pos x="113" y="47"/>
                </a:cxn>
                <a:cxn ang="0">
                  <a:pos x="116" y="59"/>
                </a:cxn>
                <a:cxn ang="0">
                  <a:pos x="116" y="73"/>
                </a:cxn>
                <a:cxn ang="0">
                  <a:pos x="113" y="90"/>
                </a:cxn>
              </a:cxnLst>
              <a:rect l="0" t="0" r="r" b="b"/>
              <a:pathLst>
                <a:path w="117" h="150">
                  <a:moveTo>
                    <a:pt x="0" y="149"/>
                  </a:moveTo>
                  <a:lnTo>
                    <a:pt x="0" y="136"/>
                  </a:lnTo>
                  <a:lnTo>
                    <a:pt x="2" y="123"/>
                  </a:lnTo>
                  <a:lnTo>
                    <a:pt x="5" y="105"/>
                  </a:lnTo>
                  <a:lnTo>
                    <a:pt x="9" y="86"/>
                  </a:lnTo>
                  <a:lnTo>
                    <a:pt x="16" y="67"/>
                  </a:lnTo>
                  <a:lnTo>
                    <a:pt x="27" y="48"/>
                  </a:lnTo>
                  <a:lnTo>
                    <a:pt x="39" y="31"/>
                  </a:lnTo>
                  <a:lnTo>
                    <a:pt x="55" y="17"/>
                  </a:lnTo>
                  <a:lnTo>
                    <a:pt x="74" y="6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4"/>
                  </a:lnTo>
                  <a:lnTo>
                    <a:pt x="101" y="8"/>
                  </a:lnTo>
                  <a:lnTo>
                    <a:pt x="106" y="15"/>
                  </a:lnTo>
                  <a:lnTo>
                    <a:pt x="107" y="23"/>
                  </a:lnTo>
                  <a:lnTo>
                    <a:pt x="111" y="33"/>
                  </a:lnTo>
                  <a:lnTo>
                    <a:pt x="113" y="47"/>
                  </a:lnTo>
                  <a:lnTo>
                    <a:pt x="116" y="59"/>
                  </a:lnTo>
                  <a:lnTo>
                    <a:pt x="116" y="73"/>
                  </a:lnTo>
                  <a:lnTo>
                    <a:pt x="113" y="9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92" name="Freeform 208"/>
            <p:cNvSpPr>
              <a:spLocks/>
            </p:cNvSpPr>
            <p:nvPr/>
          </p:nvSpPr>
          <p:spPr bwMode="auto">
            <a:xfrm>
              <a:off x="2460" y="1175"/>
              <a:ext cx="270" cy="201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4" y="186"/>
                </a:cxn>
                <a:cxn ang="0">
                  <a:pos x="13" y="172"/>
                </a:cxn>
                <a:cxn ang="0">
                  <a:pos x="22" y="156"/>
                </a:cxn>
                <a:cxn ang="0">
                  <a:pos x="34" y="138"/>
                </a:cxn>
                <a:cxn ang="0">
                  <a:pos x="47" y="119"/>
                </a:cxn>
                <a:cxn ang="0">
                  <a:pos x="59" y="103"/>
                </a:cxn>
                <a:cxn ang="0">
                  <a:pos x="74" y="87"/>
                </a:cxn>
                <a:cxn ang="0">
                  <a:pos x="89" y="71"/>
                </a:cxn>
                <a:cxn ang="0">
                  <a:pos x="103" y="59"/>
                </a:cxn>
                <a:cxn ang="0">
                  <a:pos x="119" y="48"/>
                </a:cxn>
                <a:cxn ang="0">
                  <a:pos x="119" y="48"/>
                </a:cxn>
                <a:cxn ang="0">
                  <a:pos x="135" y="37"/>
                </a:cxn>
                <a:cxn ang="0">
                  <a:pos x="151" y="27"/>
                </a:cxn>
                <a:cxn ang="0">
                  <a:pos x="167" y="20"/>
                </a:cxn>
                <a:cxn ang="0">
                  <a:pos x="181" y="14"/>
                </a:cxn>
                <a:cxn ang="0">
                  <a:pos x="197" y="10"/>
                </a:cxn>
                <a:cxn ang="0">
                  <a:pos x="209" y="6"/>
                </a:cxn>
                <a:cxn ang="0">
                  <a:pos x="224" y="4"/>
                </a:cxn>
                <a:cxn ang="0">
                  <a:pos x="239" y="2"/>
                </a:cxn>
                <a:cxn ang="0">
                  <a:pos x="253" y="0"/>
                </a:cxn>
                <a:cxn ang="0">
                  <a:pos x="269" y="0"/>
                </a:cxn>
                <a:cxn ang="0">
                  <a:pos x="269" y="0"/>
                </a:cxn>
                <a:cxn ang="0">
                  <a:pos x="266" y="2"/>
                </a:cxn>
                <a:cxn ang="0">
                  <a:pos x="266" y="8"/>
                </a:cxn>
                <a:cxn ang="0">
                  <a:pos x="264" y="18"/>
                </a:cxn>
                <a:cxn ang="0">
                  <a:pos x="262" y="31"/>
                </a:cxn>
                <a:cxn ang="0">
                  <a:pos x="257" y="43"/>
                </a:cxn>
                <a:cxn ang="0">
                  <a:pos x="251" y="61"/>
                </a:cxn>
                <a:cxn ang="0">
                  <a:pos x="243" y="75"/>
                </a:cxn>
                <a:cxn ang="0">
                  <a:pos x="234" y="92"/>
                </a:cxn>
                <a:cxn ang="0">
                  <a:pos x="222" y="105"/>
                </a:cxn>
                <a:cxn ang="0">
                  <a:pos x="207" y="117"/>
                </a:cxn>
                <a:cxn ang="0">
                  <a:pos x="0" y="200"/>
                </a:cxn>
              </a:cxnLst>
              <a:rect l="0" t="0" r="r" b="b"/>
              <a:pathLst>
                <a:path w="270" h="201">
                  <a:moveTo>
                    <a:pt x="0" y="200"/>
                  </a:moveTo>
                  <a:lnTo>
                    <a:pt x="4" y="186"/>
                  </a:lnTo>
                  <a:lnTo>
                    <a:pt x="13" y="172"/>
                  </a:lnTo>
                  <a:lnTo>
                    <a:pt x="22" y="156"/>
                  </a:lnTo>
                  <a:lnTo>
                    <a:pt x="34" y="138"/>
                  </a:lnTo>
                  <a:lnTo>
                    <a:pt x="47" y="119"/>
                  </a:lnTo>
                  <a:lnTo>
                    <a:pt x="59" y="103"/>
                  </a:lnTo>
                  <a:lnTo>
                    <a:pt x="74" y="87"/>
                  </a:lnTo>
                  <a:lnTo>
                    <a:pt x="89" y="71"/>
                  </a:lnTo>
                  <a:lnTo>
                    <a:pt x="103" y="59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35" y="37"/>
                  </a:lnTo>
                  <a:lnTo>
                    <a:pt x="151" y="27"/>
                  </a:lnTo>
                  <a:lnTo>
                    <a:pt x="167" y="20"/>
                  </a:lnTo>
                  <a:lnTo>
                    <a:pt x="181" y="14"/>
                  </a:lnTo>
                  <a:lnTo>
                    <a:pt x="197" y="10"/>
                  </a:lnTo>
                  <a:lnTo>
                    <a:pt x="209" y="6"/>
                  </a:lnTo>
                  <a:lnTo>
                    <a:pt x="224" y="4"/>
                  </a:lnTo>
                  <a:lnTo>
                    <a:pt x="239" y="2"/>
                  </a:lnTo>
                  <a:lnTo>
                    <a:pt x="253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6" y="2"/>
                  </a:lnTo>
                  <a:lnTo>
                    <a:pt x="266" y="8"/>
                  </a:lnTo>
                  <a:lnTo>
                    <a:pt x="264" y="18"/>
                  </a:lnTo>
                  <a:lnTo>
                    <a:pt x="262" y="31"/>
                  </a:lnTo>
                  <a:lnTo>
                    <a:pt x="257" y="43"/>
                  </a:lnTo>
                  <a:lnTo>
                    <a:pt x="251" y="61"/>
                  </a:lnTo>
                  <a:lnTo>
                    <a:pt x="243" y="75"/>
                  </a:lnTo>
                  <a:lnTo>
                    <a:pt x="234" y="92"/>
                  </a:lnTo>
                  <a:lnTo>
                    <a:pt x="222" y="105"/>
                  </a:lnTo>
                  <a:lnTo>
                    <a:pt x="207" y="117"/>
                  </a:lnTo>
                  <a:lnTo>
                    <a:pt x="0" y="20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93" name="Freeform 209"/>
            <p:cNvSpPr>
              <a:spLocks/>
            </p:cNvSpPr>
            <p:nvPr/>
          </p:nvSpPr>
          <p:spPr bwMode="auto">
            <a:xfrm>
              <a:off x="2460" y="1175"/>
              <a:ext cx="270" cy="201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4" y="186"/>
                </a:cxn>
                <a:cxn ang="0">
                  <a:pos x="13" y="172"/>
                </a:cxn>
                <a:cxn ang="0">
                  <a:pos x="22" y="156"/>
                </a:cxn>
                <a:cxn ang="0">
                  <a:pos x="34" y="138"/>
                </a:cxn>
                <a:cxn ang="0">
                  <a:pos x="47" y="119"/>
                </a:cxn>
                <a:cxn ang="0">
                  <a:pos x="59" y="103"/>
                </a:cxn>
                <a:cxn ang="0">
                  <a:pos x="74" y="87"/>
                </a:cxn>
                <a:cxn ang="0">
                  <a:pos x="89" y="71"/>
                </a:cxn>
                <a:cxn ang="0">
                  <a:pos x="103" y="59"/>
                </a:cxn>
                <a:cxn ang="0">
                  <a:pos x="119" y="48"/>
                </a:cxn>
                <a:cxn ang="0">
                  <a:pos x="119" y="48"/>
                </a:cxn>
                <a:cxn ang="0">
                  <a:pos x="135" y="37"/>
                </a:cxn>
                <a:cxn ang="0">
                  <a:pos x="151" y="27"/>
                </a:cxn>
                <a:cxn ang="0">
                  <a:pos x="167" y="20"/>
                </a:cxn>
                <a:cxn ang="0">
                  <a:pos x="181" y="14"/>
                </a:cxn>
                <a:cxn ang="0">
                  <a:pos x="197" y="10"/>
                </a:cxn>
                <a:cxn ang="0">
                  <a:pos x="209" y="6"/>
                </a:cxn>
                <a:cxn ang="0">
                  <a:pos x="224" y="4"/>
                </a:cxn>
                <a:cxn ang="0">
                  <a:pos x="239" y="2"/>
                </a:cxn>
                <a:cxn ang="0">
                  <a:pos x="253" y="0"/>
                </a:cxn>
                <a:cxn ang="0">
                  <a:pos x="269" y="0"/>
                </a:cxn>
                <a:cxn ang="0">
                  <a:pos x="269" y="0"/>
                </a:cxn>
                <a:cxn ang="0">
                  <a:pos x="266" y="2"/>
                </a:cxn>
                <a:cxn ang="0">
                  <a:pos x="266" y="8"/>
                </a:cxn>
                <a:cxn ang="0">
                  <a:pos x="264" y="18"/>
                </a:cxn>
                <a:cxn ang="0">
                  <a:pos x="262" y="31"/>
                </a:cxn>
                <a:cxn ang="0">
                  <a:pos x="257" y="43"/>
                </a:cxn>
                <a:cxn ang="0">
                  <a:pos x="251" y="61"/>
                </a:cxn>
                <a:cxn ang="0">
                  <a:pos x="243" y="75"/>
                </a:cxn>
                <a:cxn ang="0">
                  <a:pos x="234" y="92"/>
                </a:cxn>
                <a:cxn ang="0">
                  <a:pos x="222" y="105"/>
                </a:cxn>
                <a:cxn ang="0">
                  <a:pos x="207" y="117"/>
                </a:cxn>
              </a:cxnLst>
              <a:rect l="0" t="0" r="r" b="b"/>
              <a:pathLst>
                <a:path w="270" h="201">
                  <a:moveTo>
                    <a:pt x="0" y="200"/>
                  </a:moveTo>
                  <a:lnTo>
                    <a:pt x="4" y="186"/>
                  </a:lnTo>
                  <a:lnTo>
                    <a:pt x="13" y="172"/>
                  </a:lnTo>
                  <a:lnTo>
                    <a:pt x="22" y="156"/>
                  </a:lnTo>
                  <a:lnTo>
                    <a:pt x="34" y="138"/>
                  </a:lnTo>
                  <a:lnTo>
                    <a:pt x="47" y="119"/>
                  </a:lnTo>
                  <a:lnTo>
                    <a:pt x="59" y="103"/>
                  </a:lnTo>
                  <a:lnTo>
                    <a:pt x="74" y="87"/>
                  </a:lnTo>
                  <a:lnTo>
                    <a:pt x="89" y="71"/>
                  </a:lnTo>
                  <a:lnTo>
                    <a:pt x="103" y="59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35" y="37"/>
                  </a:lnTo>
                  <a:lnTo>
                    <a:pt x="151" y="27"/>
                  </a:lnTo>
                  <a:lnTo>
                    <a:pt x="167" y="20"/>
                  </a:lnTo>
                  <a:lnTo>
                    <a:pt x="181" y="14"/>
                  </a:lnTo>
                  <a:lnTo>
                    <a:pt x="197" y="10"/>
                  </a:lnTo>
                  <a:lnTo>
                    <a:pt x="209" y="6"/>
                  </a:lnTo>
                  <a:lnTo>
                    <a:pt x="224" y="4"/>
                  </a:lnTo>
                  <a:lnTo>
                    <a:pt x="239" y="2"/>
                  </a:lnTo>
                  <a:lnTo>
                    <a:pt x="253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6" y="2"/>
                  </a:lnTo>
                  <a:lnTo>
                    <a:pt x="266" y="8"/>
                  </a:lnTo>
                  <a:lnTo>
                    <a:pt x="264" y="18"/>
                  </a:lnTo>
                  <a:lnTo>
                    <a:pt x="262" y="31"/>
                  </a:lnTo>
                  <a:lnTo>
                    <a:pt x="257" y="43"/>
                  </a:lnTo>
                  <a:lnTo>
                    <a:pt x="251" y="61"/>
                  </a:lnTo>
                  <a:lnTo>
                    <a:pt x="243" y="75"/>
                  </a:lnTo>
                  <a:lnTo>
                    <a:pt x="234" y="92"/>
                  </a:lnTo>
                  <a:lnTo>
                    <a:pt x="222" y="105"/>
                  </a:lnTo>
                  <a:lnTo>
                    <a:pt x="207" y="11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94" name="Freeform 210"/>
            <p:cNvSpPr>
              <a:spLocks/>
            </p:cNvSpPr>
            <p:nvPr/>
          </p:nvSpPr>
          <p:spPr bwMode="auto">
            <a:xfrm>
              <a:off x="1910" y="2299"/>
              <a:ext cx="341" cy="339"/>
            </a:xfrm>
            <a:custGeom>
              <a:avLst/>
              <a:gdLst/>
              <a:ahLst/>
              <a:cxnLst>
                <a:cxn ang="0">
                  <a:pos x="243" y="338"/>
                </a:cxn>
                <a:cxn ang="0">
                  <a:pos x="211" y="312"/>
                </a:cxn>
                <a:cxn ang="0">
                  <a:pos x="179" y="285"/>
                </a:cxn>
                <a:cxn ang="0">
                  <a:pos x="148" y="254"/>
                </a:cxn>
                <a:cxn ang="0">
                  <a:pos x="116" y="218"/>
                </a:cxn>
                <a:cxn ang="0">
                  <a:pos x="84" y="183"/>
                </a:cxn>
                <a:cxn ang="0">
                  <a:pos x="57" y="144"/>
                </a:cxn>
                <a:cxn ang="0">
                  <a:pos x="34" y="109"/>
                </a:cxn>
                <a:cxn ang="0">
                  <a:pos x="17" y="73"/>
                </a:cxn>
                <a:cxn ang="0">
                  <a:pos x="4" y="3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24" y="2"/>
                </a:cxn>
                <a:cxn ang="0">
                  <a:pos x="50" y="0"/>
                </a:cxn>
                <a:cxn ang="0">
                  <a:pos x="84" y="0"/>
                </a:cxn>
                <a:cxn ang="0">
                  <a:pos x="125" y="4"/>
                </a:cxn>
                <a:cxn ang="0">
                  <a:pos x="167" y="13"/>
                </a:cxn>
                <a:cxn ang="0">
                  <a:pos x="211" y="31"/>
                </a:cxn>
                <a:cxn ang="0">
                  <a:pos x="257" y="59"/>
                </a:cxn>
                <a:cxn ang="0">
                  <a:pos x="300" y="100"/>
                </a:cxn>
                <a:cxn ang="0">
                  <a:pos x="340" y="155"/>
                </a:cxn>
                <a:cxn ang="0">
                  <a:pos x="243" y="338"/>
                </a:cxn>
              </a:cxnLst>
              <a:rect l="0" t="0" r="r" b="b"/>
              <a:pathLst>
                <a:path w="341" h="339">
                  <a:moveTo>
                    <a:pt x="243" y="338"/>
                  </a:moveTo>
                  <a:lnTo>
                    <a:pt x="211" y="312"/>
                  </a:lnTo>
                  <a:lnTo>
                    <a:pt x="179" y="285"/>
                  </a:lnTo>
                  <a:lnTo>
                    <a:pt x="148" y="254"/>
                  </a:lnTo>
                  <a:lnTo>
                    <a:pt x="116" y="218"/>
                  </a:lnTo>
                  <a:lnTo>
                    <a:pt x="84" y="183"/>
                  </a:lnTo>
                  <a:lnTo>
                    <a:pt x="57" y="144"/>
                  </a:lnTo>
                  <a:lnTo>
                    <a:pt x="34" y="109"/>
                  </a:lnTo>
                  <a:lnTo>
                    <a:pt x="17" y="73"/>
                  </a:lnTo>
                  <a:lnTo>
                    <a:pt x="4" y="38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4"/>
                  </a:lnTo>
                  <a:lnTo>
                    <a:pt x="24" y="2"/>
                  </a:lnTo>
                  <a:lnTo>
                    <a:pt x="50" y="0"/>
                  </a:lnTo>
                  <a:lnTo>
                    <a:pt x="84" y="0"/>
                  </a:lnTo>
                  <a:lnTo>
                    <a:pt x="125" y="4"/>
                  </a:lnTo>
                  <a:lnTo>
                    <a:pt x="167" y="13"/>
                  </a:lnTo>
                  <a:lnTo>
                    <a:pt x="211" y="31"/>
                  </a:lnTo>
                  <a:lnTo>
                    <a:pt x="257" y="59"/>
                  </a:lnTo>
                  <a:lnTo>
                    <a:pt x="300" y="100"/>
                  </a:lnTo>
                  <a:lnTo>
                    <a:pt x="340" y="155"/>
                  </a:lnTo>
                  <a:lnTo>
                    <a:pt x="243" y="33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95" name="Freeform 211"/>
            <p:cNvSpPr>
              <a:spLocks/>
            </p:cNvSpPr>
            <p:nvPr/>
          </p:nvSpPr>
          <p:spPr bwMode="auto">
            <a:xfrm>
              <a:off x="1910" y="2299"/>
              <a:ext cx="341" cy="339"/>
            </a:xfrm>
            <a:custGeom>
              <a:avLst/>
              <a:gdLst/>
              <a:ahLst/>
              <a:cxnLst>
                <a:cxn ang="0">
                  <a:pos x="243" y="338"/>
                </a:cxn>
                <a:cxn ang="0">
                  <a:pos x="211" y="312"/>
                </a:cxn>
                <a:cxn ang="0">
                  <a:pos x="179" y="285"/>
                </a:cxn>
                <a:cxn ang="0">
                  <a:pos x="148" y="254"/>
                </a:cxn>
                <a:cxn ang="0">
                  <a:pos x="116" y="218"/>
                </a:cxn>
                <a:cxn ang="0">
                  <a:pos x="84" y="183"/>
                </a:cxn>
                <a:cxn ang="0">
                  <a:pos x="57" y="144"/>
                </a:cxn>
                <a:cxn ang="0">
                  <a:pos x="34" y="109"/>
                </a:cxn>
                <a:cxn ang="0">
                  <a:pos x="17" y="73"/>
                </a:cxn>
                <a:cxn ang="0">
                  <a:pos x="4" y="3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24" y="2"/>
                </a:cxn>
                <a:cxn ang="0">
                  <a:pos x="50" y="0"/>
                </a:cxn>
                <a:cxn ang="0">
                  <a:pos x="84" y="0"/>
                </a:cxn>
                <a:cxn ang="0">
                  <a:pos x="125" y="4"/>
                </a:cxn>
                <a:cxn ang="0">
                  <a:pos x="167" y="13"/>
                </a:cxn>
                <a:cxn ang="0">
                  <a:pos x="211" y="31"/>
                </a:cxn>
                <a:cxn ang="0">
                  <a:pos x="257" y="59"/>
                </a:cxn>
                <a:cxn ang="0">
                  <a:pos x="300" y="100"/>
                </a:cxn>
                <a:cxn ang="0">
                  <a:pos x="340" y="155"/>
                </a:cxn>
              </a:cxnLst>
              <a:rect l="0" t="0" r="r" b="b"/>
              <a:pathLst>
                <a:path w="341" h="339">
                  <a:moveTo>
                    <a:pt x="243" y="338"/>
                  </a:moveTo>
                  <a:lnTo>
                    <a:pt x="211" y="312"/>
                  </a:lnTo>
                  <a:lnTo>
                    <a:pt x="179" y="285"/>
                  </a:lnTo>
                  <a:lnTo>
                    <a:pt x="148" y="254"/>
                  </a:lnTo>
                  <a:lnTo>
                    <a:pt x="116" y="218"/>
                  </a:lnTo>
                  <a:lnTo>
                    <a:pt x="84" y="183"/>
                  </a:lnTo>
                  <a:lnTo>
                    <a:pt x="57" y="144"/>
                  </a:lnTo>
                  <a:lnTo>
                    <a:pt x="34" y="109"/>
                  </a:lnTo>
                  <a:lnTo>
                    <a:pt x="17" y="73"/>
                  </a:lnTo>
                  <a:lnTo>
                    <a:pt x="4" y="38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4"/>
                  </a:lnTo>
                  <a:lnTo>
                    <a:pt x="24" y="2"/>
                  </a:lnTo>
                  <a:lnTo>
                    <a:pt x="50" y="0"/>
                  </a:lnTo>
                  <a:lnTo>
                    <a:pt x="84" y="0"/>
                  </a:lnTo>
                  <a:lnTo>
                    <a:pt x="125" y="4"/>
                  </a:lnTo>
                  <a:lnTo>
                    <a:pt x="167" y="13"/>
                  </a:lnTo>
                  <a:lnTo>
                    <a:pt x="211" y="31"/>
                  </a:lnTo>
                  <a:lnTo>
                    <a:pt x="257" y="59"/>
                  </a:lnTo>
                  <a:lnTo>
                    <a:pt x="300" y="100"/>
                  </a:lnTo>
                  <a:lnTo>
                    <a:pt x="340" y="1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96" name="Freeform 212"/>
            <p:cNvSpPr>
              <a:spLocks/>
            </p:cNvSpPr>
            <p:nvPr/>
          </p:nvSpPr>
          <p:spPr bwMode="auto">
            <a:xfrm>
              <a:off x="2484" y="1261"/>
              <a:ext cx="55" cy="58"/>
            </a:xfrm>
            <a:custGeom>
              <a:avLst/>
              <a:gdLst/>
              <a:ahLst/>
              <a:cxnLst>
                <a:cxn ang="0">
                  <a:pos x="27" y="57"/>
                </a:cxn>
                <a:cxn ang="0">
                  <a:pos x="35" y="54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4" y="35"/>
                </a:cxn>
                <a:cxn ang="0">
                  <a:pos x="54" y="26"/>
                </a:cxn>
                <a:cxn ang="0">
                  <a:pos x="54" y="26"/>
                </a:cxn>
                <a:cxn ang="0">
                  <a:pos x="54" y="19"/>
                </a:cxn>
                <a:cxn ang="0">
                  <a:pos x="50" y="12"/>
                </a:cxn>
                <a:cxn ang="0">
                  <a:pos x="44" y="5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1"/>
                </a:cxn>
                <a:cxn ang="0">
                  <a:pos x="12" y="5"/>
                </a:cxn>
                <a:cxn ang="0">
                  <a:pos x="5" y="12"/>
                </a:cxn>
                <a:cxn ang="0">
                  <a:pos x="2" y="19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35"/>
                </a:cxn>
                <a:cxn ang="0">
                  <a:pos x="5" y="44"/>
                </a:cxn>
                <a:cxn ang="0">
                  <a:pos x="12" y="50"/>
                </a:cxn>
                <a:cxn ang="0">
                  <a:pos x="18" y="54"/>
                </a:cxn>
                <a:cxn ang="0">
                  <a:pos x="27" y="57"/>
                </a:cxn>
                <a:cxn ang="0">
                  <a:pos x="27" y="57"/>
                </a:cxn>
              </a:cxnLst>
              <a:rect l="0" t="0" r="r" b="b"/>
              <a:pathLst>
                <a:path w="55" h="58">
                  <a:moveTo>
                    <a:pt x="27" y="57"/>
                  </a:moveTo>
                  <a:lnTo>
                    <a:pt x="35" y="5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4" y="3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4" y="5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1"/>
                  </a:lnTo>
                  <a:lnTo>
                    <a:pt x="12" y="5"/>
                  </a:lnTo>
                  <a:lnTo>
                    <a:pt x="5" y="12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5"/>
                  </a:lnTo>
                  <a:lnTo>
                    <a:pt x="5" y="44"/>
                  </a:lnTo>
                  <a:lnTo>
                    <a:pt x="12" y="50"/>
                  </a:lnTo>
                  <a:lnTo>
                    <a:pt x="18" y="54"/>
                  </a:lnTo>
                  <a:lnTo>
                    <a:pt x="27" y="57"/>
                  </a:lnTo>
                  <a:lnTo>
                    <a:pt x="27" y="5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97" name="Freeform 213"/>
            <p:cNvSpPr>
              <a:spLocks/>
            </p:cNvSpPr>
            <p:nvPr/>
          </p:nvSpPr>
          <p:spPr bwMode="auto">
            <a:xfrm>
              <a:off x="2484" y="1261"/>
              <a:ext cx="55" cy="58"/>
            </a:xfrm>
            <a:custGeom>
              <a:avLst/>
              <a:gdLst/>
              <a:ahLst/>
              <a:cxnLst>
                <a:cxn ang="0">
                  <a:pos x="27" y="57"/>
                </a:cxn>
                <a:cxn ang="0">
                  <a:pos x="35" y="54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4" y="35"/>
                </a:cxn>
                <a:cxn ang="0">
                  <a:pos x="54" y="26"/>
                </a:cxn>
                <a:cxn ang="0">
                  <a:pos x="54" y="26"/>
                </a:cxn>
                <a:cxn ang="0">
                  <a:pos x="54" y="19"/>
                </a:cxn>
                <a:cxn ang="0">
                  <a:pos x="50" y="12"/>
                </a:cxn>
                <a:cxn ang="0">
                  <a:pos x="44" y="5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1"/>
                </a:cxn>
                <a:cxn ang="0">
                  <a:pos x="12" y="5"/>
                </a:cxn>
                <a:cxn ang="0">
                  <a:pos x="5" y="12"/>
                </a:cxn>
                <a:cxn ang="0">
                  <a:pos x="2" y="19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35"/>
                </a:cxn>
                <a:cxn ang="0">
                  <a:pos x="5" y="44"/>
                </a:cxn>
                <a:cxn ang="0">
                  <a:pos x="12" y="50"/>
                </a:cxn>
                <a:cxn ang="0">
                  <a:pos x="18" y="54"/>
                </a:cxn>
                <a:cxn ang="0">
                  <a:pos x="27" y="57"/>
                </a:cxn>
                <a:cxn ang="0">
                  <a:pos x="27" y="57"/>
                </a:cxn>
              </a:cxnLst>
              <a:rect l="0" t="0" r="r" b="b"/>
              <a:pathLst>
                <a:path w="55" h="58">
                  <a:moveTo>
                    <a:pt x="27" y="57"/>
                  </a:moveTo>
                  <a:lnTo>
                    <a:pt x="35" y="5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4" y="3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4" y="5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1"/>
                  </a:lnTo>
                  <a:lnTo>
                    <a:pt x="12" y="5"/>
                  </a:lnTo>
                  <a:lnTo>
                    <a:pt x="5" y="12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5"/>
                  </a:lnTo>
                  <a:lnTo>
                    <a:pt x="5" y="44"/>
                  </a:lnTo>
                  <a:lnTo>
                    <a:pt x="12" y="50"/>
                  </a:lnTo>
                  <a:lnTo>
                    <a:pt x="18" y="54"/>
                  </a:lnTo>
                  <a:lnTo>
                    <a:pt x="27" y="57"/>
                  </a:lnTo>
                  <a:lnTo>
                    <a:pt x="27" y="5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98" name="Freeform 214"/>
            <p:cNvSpPr>
              <a:spLocks/>
            </p:cNvSpPr>
            <p:nvPr/>
          </p:nvSpPr>
          <p:spPr bwMode="auto">
            <a:xfrm>
              <a:off x="1929" y="2126"/>
              <a:ext cx="56" cy="5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5" y="52"/>
                </a:cxn>
                <a:cxn ang="0">
                  <a:pos x="44" y="48"/>
                </a:cxn>
                <a:cxn ang="0">
                  <a:pos x="48" y="44"/>
                </a:cxn>
                <a:cxn ang="0">
                  <a:pos x="52" y="36"/>
                </a:cxn>
                <a:cxn ang="0">
                  <a:pos x="55" y="25"/>
                </a:cxn>
                <a:cxn ang="0">
                  <a:pos x="55" y="25"/>
                </a:cxn>
                <a:cxn ang="0">
                  <a:pos x="52" y="16"/>
                </a:cxn>
                <a:cxn ang="0">
                  <a:pos x="48" y="11"/>
                </a:cxn>
                <a:cxn ang="0">
                  <a:pos x="44" y="4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9" y="4"/>
                </a:cxn>
                <a:cxn ang="0">
                  <a:pos x="5" y="11"/>
                </a:cxn>
                <a:cxn ang="0">
                  <a:pos x="2" y="1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5" y="44"/>
                </a:cxn>
                <a:cxn ang="0">
                  <a:pos x="9" y="48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5" y="52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36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2" y="16"/>
                  </a:lnTo>
                  <a:lnTo>
                    <a:pt x="48" y="11"/>
                  </a:lnTo>
                  <a:lnTo>
                    <a:pt x="44" y="4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4"/>
                  </a:lnTo>
                  <a:lnTo>
                    <a:pt x="5" y="11"/>
                  </a:lnTo>
                  <a:lnTo>
                    <a:pt x="2" y="1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5" y="44"/>
                  </a:lnTo>
                  <a:lnTo>
                    <a:pt x="9" y="48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99" name="Freeform 215"/>
            <p:cNvSpPr>
              <a:spLocks/>
            </p:cNvSpPr>
            <p:nvPr/>
          </p:nvSpPr>
          <p:spPr bwMode="auto">
            <a:xfrm>
              <a:off x="1929" y="2126"/>
              <a:ext cx="56" cy="5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5" y="52"/>
                </a:cxn>
                <a:cxn ang="0">
                  <a:pos x="44" y="48"/>
                </a:cxn>
                <a:cxn ang="0">
                  <a:pos x="48" y="44"/>
                </a:cxn>
                <a:cxn ang="0">
                  <a:pos x="52" y="36"/>
                </a:cxn>
                <a:cxn ang="0">
                  <a:pos x="55" y="25"/>
                </a:cxn>
                <a:cxn ang="0">
                  <a:pos x="55" y="25"/>
                </a:cxn>
                <a:cxn ang="0">
                  <a:pos x="52" y="16"/>
                </a:cxn>
                <a:cxn ang="0">
                  <a:pos x="48" y="11"/>
                </a:cxn>
                <a:cxn ang="0">
                  <a:pos x="44" y="4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9" y="4"/>
                </a:cxn>
                <a:cxn ang="0">
                  <a:pos x="5" y="11"/>
                </a:cxn>
                <a:cxn ang="0">
                  <a:pos x="2" y="1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5" y="44"/>
                </a:cxn>
                <a:cxn ang="0">
                  <a:pos x="9" y="48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5" y="52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36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2" y="16"/>
                  </a:lnTo>
                  <a:lnTo>
                    <a:pt x="48" y="11"/>
                  </a:lnTo>
                  <a:lnTo>
                    <a:pt x="44" y="4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4"/>
                  </a:lnTo>
                  <a:lnTo>
                    <a:pt x="5" y="11"/>
                  </a:lnTo>
                  <a:lnTo>
                    <a:pt x="2" y="1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5" y="44"/>
                  </a:lnTo>
                  <a:lnTo>
                    <a:pt x="9" y="48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00" name="Freeform 216"/>
            <p:cNvSpPr>
              <a:spLocks/>
            </p:cNvSpPr>
            <p:nvPr/>
          </p:nvSpPr>
          <p:spPr bwMode="auto">
            <a:xfrm>
              <a:off x="2474" y="1512"/>
              <a:ext cx="192" cy="141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8" y="137"/>
                </a:cxn>
                <a:cxn ang="0">
                  <a:pos x="37" y="135"/>
                </a:cxn>
                <a:cxn ang="0">
                  <a:pos x="59" y="131"/>
                </a:cxn>
                <a:cxn ang="0">
                  <a:pos x="80" y="124"/>
                </a:cxn>
                <a:cxn ang="0">
                  <a:pos x="98" y="120"/>
                </a:cxn>
                <a:cxn ang="0">
                  <a:pos x="117" y="114"/>
                </a:cxn>
                <a:cxn ang="0">
                  <a:pos x="137" y="108"/>
                </a:cxn>
                <a:cxn ang="0">
                  <a:pos x="149" y="101"/>
                </a:cxn>
                <a:cxn ang="0">
                  <a:pos x="161" y="94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72" y="80"/>
                </a:cxn>
                <a:cxn ang="0">
                  <a:pos x="176" y="71"/>
                </a:cxn>
                <a:cxn ang="0">
                  <a:pos x="181" y="63"/>
                </a:cxn>
                <a:cxn ang="0">
                  <a:pos x="185" y="55"/>
                </a:cxn>
                <a:cxn ang="0">
                  <a:pos x="186" y="46"/>
                </a:cxn>
                <a:cxn ang="0">
                  <a:pos x="188" y="36"/>
                </a:cxn>
                <a:cxn ang="0">
                  <a:pos x="191" y="27"/>
                </a:cxn>
                <a:cxn ang="0">
                  <a:pos x="188" y="17"/>
                </a:cxn>
                <a:cxn ang="0">
                  <a:pos x="186" y="8"/>
                </a:cxn>
                <a:cxn ang="0">
                  <a:pos x="183" y="0"/>
                </a:cxn>
                <a:cxn ang="0">
                  <a:pos x="0" y="140"/>
                </a:cxn>
              </a:cxnLst>
              <a:rect l="0" t="0" r="r" b="b"/>
              <a:pathLst>
                <a:path w="192" h="141">
                  <a:moveTo>
                    <a:pt x="0" y="140"/>
                  </a:moveTo>
                  <a:lnTo>
                    <a:pt x="18" y="137"/>
                  </a:lnTo>
                  <a:lnTo>
                    <a:pt x="37" y="135"/>
                  </a:lnTo>
                  <a:lnTo>
                    <a:pt x="59" y="131"/>
                  </a:lnTo>
                  <a:lnTo>
                    <a:pt x="80" y="124"/>
                  </a:lnTo>
                  <a:lnTo>
                    <a:pt x="98" y="120"/>
                  </a:lnTo>
                  <a:lnTo>
                    <a:pt x="117" y="114"/>
                  </a:lnTo>
                  <a:lnTo>
                    <a:pt x="137" y="108"/>
                  </a:lnTo>
                  <a:lnTo>
                    <a:pt x="149" y="101"/>
                  </a:lnTo>
                  <a:lnTo>
                    <a:pt x="161" y="94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72" y="80"/>
                  </a:lnTo>
                  <a:lnTo>
                    <a:pt x="176" y="71"/>
                  </a:lnTo>
                  <a:lnTo>
                    <a:pt x="181" y="63"/>
                  </a:lnTo>
                  <a:lnTo>
                    <a:pt x="185" y="55"/>
                  </a:lnTo>
                  <a:lnTo>
                    <a:pt x="186" y="46"/>
                  </a:lnTo>
                  <a:lnTo>
                    <a:pt x="188" y="36"/>
                  </a:lnTo>
                  <a:lnTo>
                    <a:pt x="191" y="27"/>
                  </a:lnTo>
                  <a:lnTo>
                    <a:pt x="188" y="17"/>
                  </a:lnTo>
                  <a:lnTo>
                    <a:pt x="186" y="8"/>
                  </a:lnTo>
                  <a:lnTo>
                    <a:pt x="183" y="0"/>
                  </a:lnTo>
                  <a:lnTo>
                    <a:pt x="0" y="14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01" name="Freeform 217"/>
            <p:cNvSpPr>
              <a:spLocks/>
            </p:cNvSpPr>
            <p:nvPr/>
          </p:nvSpPr>
          <p:spPr bwMode="auto">
            <a:xfrm>
              <a:off x="2474" y="1512"/>
              <a:ext cx="192" cy="141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8" y="137"/>
                </a:cxn>
                <a:cxn ang="0">
                  <a:pos x="37" y="135"/>
                </a:cxn>
                <a:cxn ang="0">
                  <a:pos x="59" y="131"/>
                </a:cxn>
                <a:cxn ang="0">
                  <a:pos x="80" y="124"/>
                </a:cxn>
                <a:cxn ang="0">
                  <a:pos x="98" y="120"/>
                </a:cxn>
                <a:cxn ang="0">
                  <a:pos x="117" y="114"/>
                </a:cxn>
                <a:cxn ang="0">
                  <a:pos x="137" y="108"/>
                </a:cxn>
                <a:cxn ang="0">
                  <a:pos x="149" y="101"/>
                </a:cxn>
                <a:cxn ang="0">
                  <a:pos x="161" y="94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72" y="80"/>
                </a:cxn>
                <a:cxn ang="0">
                  <a:pos x="176" y="71"/>
                </a:cxn>
                <a:cxn ang="0">
                  <a:pos x="181" y="63"/>
                </a:cxn>
                <a:cxn ang="0">
                  <a:pos x="185" y="55"/>
                </a:cxn>
                <a:cxn ang="0">
                  <a:pos x="186" y="46"/>
                </a:cxn>
                <a:cxn ang="0">
                  <a:pos x="188" y="36"/>
                </a:cxn>
                <a:cxn ang="0">
                  <a:pos x="191" y="27"/>
                </a:cxn>
                <a:cxn ang="0">
                  <a:pos x="188" y="17"/>
                </a:cxn>
                <a:cxn ang="0">
                  <a:pos x="186" y="8"/>
                </a:cxn>
                <a:cxn ang="0">
                  <a:pos x="183" y="0"/>
                </a:cxn>
              </a:cxnLst>
              <a:rect l="0" t="0" r="r" b="b"/>
              <a:pathLst>
                <a:path w="192" h="141">
                  <a:moveTo>
                    <a:pt x="0" y="140"/>
                  </a:moveTo>
                  <a:lnTo>
                    <a:pt x="18" y="137"/>
                  </a:lnTo>
                  <a:lnTo>
                    <a:pt x="37" y="135"/>
                  </a:lnTo>
                  <a:lnTo>
                    <a:pt x="59" y="131"/>
                  </a:lnTo>
                  <a:lnTo>
                    <a:pt x="80" y="124"/>
                  </a:lnTo>
                  <a:lnTo>
                    <a:pt x="98" y="120"/>
                  </a:lnTo>
                  <a:lnTo>
                    <a:pt x="117" y="114"/>
                  </a:lnTo>
                  <a:lnTo>
                    <a:pt x="137" y="108"/>
                  </a:lnTo>
                  <a:lnTo>
                    <a:pt x="149" y="101"/>
                  </a:lnTo>
                  <a:lnTo>
                    <a:pt x="161" y="94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72" y="80"/>
                  </a:lnTo>
                  <a:lnTo>
                    <a:pt x="176" y="71"/>
                  </a:lnTo>
                  <a:lnTo>
                    <a:pt x="181" y="63"/>
                  </a:lnTo>
                  <a:lnTo>
                    <a:pt x="185" y="55"/>
                  </a:lnTo>
                  <a:lnTo>
                    <a:pt x="186" y="46"/>
                  </a:lnTo>
                  <a:lnTo>
                    <a:pt x="188" y="36"/>
                  </a:lnTo>
                  <a:lnTo>
                    <a:pt x="191" y="27"/>
                  </a:lnTo>
                  <a:lnTo>
                    <a:pt x="188" y="17"/>
                  </a:lnTo>
                  <a:lnTo>
                    <a:pt x="186" y="8"/>
                  </a:lnTo>
                  <a:lnTo>
                    <a:pt x="183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02" name="Freeform 218"/>
            <p:cNvSpPr>
              <a:spLocks/>
            </p:cNvSpPr>
            <p:nvPr/>
          </p:nvSpPr>
          <p:spPr bwMode="auto">
            <a:xfrm>
              <a:off x="2427" y="1580"/>
              <a:ext cx="167" cy="130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4" y="124"/>
                </a:cxn>
                <a:cxn ang="0">
                  <a:pos x="29" y="121"/>
                </a:cxn>
                <a:cxn ang="0">
                  <a:pos x="41" y="116"/>
                </a:cxn>
                <a:cxn ang="0">
                  <a:pos x="57" y="112"/>
                </a:cxn>
                <a:cxn ang="0">
                  <a:pos x="71" y="105"/>
                </a:cxn>
                <a:cxn ang="0">
                  <a:pos x="85" y="99"/>
                </a:cxn>
                <a:cxn ang="0">
                  <a:pos x="98" y="93"/>
                </a:cxn>
                <a:cxn ang="0">
                  <a:pos x="111" y="87"/>
                </a:cxn>
                <a:cxn ang="0">
                  <a:pos x="126" y="76"/>
                </a:cxn>
                <a:cxn ang="0">
                  <a:pos x="138" y="66"/>
                </a:cxn>
                <a:cxn ang="0">
                  <a:pos x="138" y="66"/>
                </a:cxn>
                <a:cxn ang="0">
                  <a:pos x="149" y="55"/>
                </a:cxn>
                <a:cxn ang="0">
                  <a:pos x="158" y="47"/>
                </a:cxn>
                <a:cxn ang="0">
                  <a:pos x="161" y="38"/>
                </a:cxn>
                <a:cxn ang="0">
                  <a:pos x="166" y="29"/>
                </a:cxn>
                <a:cxn ang="0">
                  <a:pos x="166" y="23"/>
                </a:cxn>
                <a:cxn ang="0">
                  <a:pos x="166" y="17"/>
                </a:cxn>
                <a:cxn ang="0">
                  <a:pos x="166" y="13"/>
                </a:cxn>
                <a:cxn ang="0">
                  <a:pos x="166" y="8"/>
                </a:cxn>
                <a:cxn ang="0">
                  <a:pos x="163" y="4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1" y="0"/>
                </a:cxn>
                <a:cxn ang="0">
                  <a:pos x="158" y="0"/>
                </a:cxn>
                <a:cxn ang="0">
                  <a:pos x="149" y="2"/>
                </a:cxn>
                <a:cxn ang="0">
                  <a:pos x="138" y="4"/>
                </a:cxn>
                <a:cxn ang="0">
                  <a:pos x="128" y="8"/>
                </a:cxn>
                <a:cxn ang="0">
                  <a:pos x="117" y="11"/>
                </a:cxn>
                <a:cxn ang="0">
                  <a:pos x="105" y="15"/>
                </a:cxn>
                <a:cxn ang="0">
                  <a:pos x="94" y="17"/>
                </a:cxn>
                <a:cxn ang="0">
                  <a:pos x="85" y="22"/>
                </a:cxn>
                <a:cxn ang="0">
                  <a:pos x="78" y="25"/>
                </a:cxn>
                <a:cxn ang="0">
                  <a:pos x="0" y="129"/>
                </a:cxn>
              </a:cxnLst>
              <a:rect l="0" t="0" r="r" b="b"/>
              <a:pathLst>
                <a:path w="167" h="130">
                  <a:moveTo>
                    <a:pt x="0" y="129"/>
                  </a:moveTo>
                  <a:lnTo>
                    <a:pt x="14" y="124"/>
                  </a:lnTo>
                  <a:lnTo>
                    <a:pt x="29" y="121"/>
                  </a:lnTo>
                  <a:lnTo>
                    <a:pt x="41" y="116"/>
                  </a:lnTo>
                  <a:lnTo>
                    <a:pt x="57" y="112"/>
                  </a:lnTo>
                  <a:lnTo>
                    <a:pt x="71" y="105"/>
                  </a:lnTo>
                  <a:lnTo>
                    <a:pt x="85" y="99"/>
                  </a:lnTo>
                  <a:lnTo>
                    <a:pt x="98" y="93"/>
                  </a:lnTo>
                  <a:lnTo>
                    <a:pt x="111" y="87"/>
                  </a:lnTo>
                  <a:lnTo>
                    <a:pt x="126" y="76"/>
                  </a:lnTo>
                  <a:lnTo>
                    <a:pt x="138" y="66"/>
                  </a:lnTo>
                  <a:lnTo>
                    <a:pt x="138" y="66"/>
                  </a:lnTo>
                  <a:lnTo>
                    <a:pt x="149" y="55"/>
                  </a:lnTo>
                  <a:lnTo>
                    <a:pt x="158" y="47"/>
                  </a:lnTo>
                  <a:lnTo>
                    <a:pt x="161" y="38"/>
                  </a:lnTo>
                  <a:lnTo>
                    <a:pt x="166" y="29"/>
                  </a:lnTo>
                  <a:lnTo>
                    <a:pt x="166" y="23"/>
                  </a:lnTo>
                  <a:lnTo>
                    <a:pt x="166" y="17"/>
                  </a:lnTo>
                  <a:lnTo>
                    <a:pt x="166" y="13"/>
                  </a:lnTo>
                  <a:lnTo>
                    <a:pt x="166" y="8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49" y="2"/>
                  </a:lnTo>
                  <a:lnTo>
                    <a:pt x="138" y="4"/>
                  </a:lnTo>
                  <a:lnTo>
                    <a:pt x="128" y="8"/>
                  </a:lnTo>
                  <a:lnTo>
                    <a:pt x="117" y="11"/>
                  </a:lnTo>
                  <a:lnTo>
                    <a:pt x="105" y="15"/>
                  </a:lnTo>
                  <a:lnTo>
                    <a:pt x="94" y="17"/>
                  </a:lnTo>
                  <a:lnTo>
                    <a:pt x="85" y="22"/>
                  </a:lnTo>
                  <a:lnTo>
                    <a:pt x="78" y="25"/>
                  </a:lnTo>
                  <a:lnTo>
                    <a:pt x="0" y="12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03" name="Freeform 219"/>
            <p:cNvSpPr>
              <a:spLocks/>
            </p:cNvSpPr>
            <p:nvPr/>
          </p:nvSpPr>
          <p:spPr bwMode="auto">
            <a:xfrm>
              <a:off x="2427" y="1580"/>
              <a:ext cx="167" cy="130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4" y="124"/>
                </a:cxn>
                <a:cxn ang="0">
                  <a:pos x="29" y="121"/>
                </a:cxn>
                <a:cxn ang="0">
                  <a:pos x="41" y="116"/>
                </a:cxn>
                <a:cxn ang="0">
                  <a:pos x="57" y="112"/>
                </a:cxn>
                <a:cxn ang="0">
                  <a:pos x="71" y="105"/>
                </a:cxn>
                <a:cxn ang="0">
                  <a:pos x="85" y="99"/>
                </a:cxn>
                <a:cxn ang="0">
                  <a:pos x="98" y="93"/>
                </a:cxn>
                <a:cxn ang="0">
                  <a:pos x="111" y="87"/>
                </a:cxn>
                <a:cxn ang="0">
                  <a:pos x="126" y="76"/>
                </a:cxn>
                <a:cxn ang="0">
                  <a:pos x="138" y="66"/>
                </a:cxn>
                <a:cxn ang="0">
                  <a:pos x="138" y="66"/>
                </a:cxn>
                <a:cxn ang="0">
                  <a:pos x="149" y="55"/>
                </a:cxn>
                <a:cxn ang="0">
                  <a:pos x="158" y="47"/>
                </a:cxn>
                <a:cxn ang="0">
                  <a:pos x="161" y="38"/>
                </a:cxn>
                <a:cxn ang="0">
                  <a:pos x="166" y="29"/>
                </a:cxn>
                <a:cxn ang="0">
                  <a:pos x="166" y="23"/>
                </a:cxn>
                <a:cxn ang="0">
                  <a:pos x="166" y="17"/>
                </a:cxn>
                <a:cxn ang="0">
                  <a:pos x="166" y="13"/>
                </a:cxn>
                <a:cxn ang="0">
                  <a:pos x="166" y="8"/>
                </a:cxn>
                <a:cxn ang="0">
                  <a:pos x="163" y="4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1" y="0"/>
                </a:cxn>
                <a:cxn ang="0">
                  <a:pos x="158" y="0"/>
                </a:cxn>
                <a:cxn ang="0">
                  <a:pos x="149" y="2"/>
                </a:cxn>
                <a:cxn ang="0">
                  <a:pos x="138" y="4"/>
                </a:cxn>
                <a:cxn ang="0">
                  <a:pos x="128" y="8"/>
                </a:cxn>
                <a:cxn ang="0">
                  <a:pos x="117" y="11"/>
                </a:cxn>
                <a:cxn ang="0">
                  <a:pos x="105" y="15"/>
                </a:cxn>
                <a:cxn ang="0">
                  <a:pos x="94" y="17"/>
                </a:cxn>
                <a:cxn ang="0">
                  <a:pos x="85" y="22"/>
                </a:cxn>
                <a:cxn ang="0">
                  <a:pos x="78" y="25"/>
                </a:cxn>
              </a:cxnLst>
              <a:rect l="0" t="0" r="r" b="b"/>
              <a:pathLst>
                <a:path w="167" h="130">
                  <a:moveTo>
                    <a:pt x="0" y="129"/>
                  </a:moveTo>
                  <a:lnTo>
                    <a:pt x="14" y="124"/>
                  </a:lnTo>
                  <a:lnTo>
                    <a:pt x="29" y="121"/>
                  </a:lnTo>
                  <a:lnTo>
                    <a:pt x="41" y="116"/>
                  </a:lnTo>
                  <a:lnTo>
                    <a:pt x="57" y="112"/>
                  </a:lnTo>
                  <a:lnTo>
                    <a:pt x="71" y="105"/>
                  </a:lnTo>
                  <a:lnTo>
                    <a:pt x="85" y="99"/>
                  </a:lnTo>
                  <a:lnTo>
                    <a:pt x="98" y="93"/>
                  </a:lnTo>
                  <a:lnTo>
                    <a:pt x="111" y="87"/>
                  </a:lnTo>
                  <a:lnTo>
                    <a:pt x="126" y="76"/>
                  </a:lnTo>
                  <a:lnTo>
                    <a:pt x="138" y="66"/>
                  </a:lnTo>
                  <a:lnTo>
                    <a:pt x="138" y="66"/>
                  </a:lnTo>
                  <a:lnTo>
                    <a:pt x="149" y="55"/>
                  </a:lnTo>
                  <a:lnTo>
                    <a:pt x="158" y="47"/>
                  </a:lnTo>
                  <a:lnTo>
                    <a:pt x="161" y="38"/>
                  </a:lnTo>
                  <a:lnTo>
                    <a:pt x="166" y="29"/>
                  </a:lnTo>
                  <a:lnTo>
                    <a:pt x="166" y="23"/>
                  </a:lnTo>
                  <a:lnTo>
                    <a:pt x="166" y="17"/>
                  </a:lnTo>
                  <a:lnTo>
                    <a:pt x="166" y="13"/>
                  </a:lnTo>
                  <a:lnTo>
                    <a:pt x="166" y="8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49" y="2"/>
                  </a:lnTo>
                  <a:lnTo>
                    <a:pt x="138" y="4"/>
                  </a:lnTo>
                  <a:lnTo>
                    <a:pt x="128" y="8"/>
                  </a:lnTo>
                  <a:lnTo>
                    <a:pt x="117" y="11"/>
                  </a:lnTo>
                  <a:lnTo>
                    <a:pt x="105" y="15"/>
                  </a:lnTo>
                  <a:lnTo>
                    <a:pt x="94" y="17"/>
                  </a:lnTo>
                  <a:lnTo>
                    <a:pt x="85" y="22"/>
                  </a:lnTo>
                  <a:lnTo>
                    <a:pt x="78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04" name="Freeform 220"/>
            <p:cNvSpPr>
              <a:spLocks/>
            </p:cNvSpPr>
            <p:nvPr/>
          </p:nvSpPr>
          <p:spPr bwMode="auto">
            <a:xfrm>
              <a:off x="2382" y="1678"/>
              <a:ext cx="131" cy="95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6" y="87"/>
                </a:cxn>
                <a:cxn ang="0">
                  <a:pos x="30" y="80"/>
                </a:cxn>
                <a:cxn ang="0">
                  <a:pos x="46" y="76"/>
                </a:cxn>
                <a:cxn ang="0">
                  <a:pos x="60" y="70"/>
                </a:cxn>
                <a:cxn ang="0">
                  <a:pos x="76" y="64"/>
                </a:cxn>
                <a:cxn ang="0">
                  <a:pos x="88" y="57"/>
                </a:cxn>
                <a:cxn ang="0">
                  <a:pos x="101" y="47"/>
                </a:cxn>
                <a:cxn ang="0">
                  <a:pos x="111" y="36"/>
                </a:cxn>
                <a:cxn ang="0">
                  <a:pos x="122" y="24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26" y="8"/>
                </a:cxn>
                <a:cxn ang="0">
                  <a:pos x="122" y="6"/>
                </a:cxn>
                <a:cxn ang="0">
                  <a:pos x="115" y="4"/>
                </a:cxn>
                <a:cxn ang="0">
                  <a:pos x="109" y="2"/>
                </a:cxn>
                <a:cxn ang="0">
                  <a:pos x="99" y="2"/>
                </a:cxn>
                <a:cxn ang="0">
                  <a:pos x="88" y="0"/>
                </a:cxn>
                <a:cxn ang="0">
                  <a:pos x="78" y="0"/>
                </a:cxn>
                <a:cxn ang="0">
                  <a:pos x="65" y="2"/>
                </a:cxn>
                <a:cxn ang="0">
                  <a:pos x="52" y="6"/>
                </a:cxn>
                <a:cxn ang="0">
                  <a:pos x="0" y="94"/>
                </a:cxn>
              </a:cxnLst>
              <a:rect l="0" t="0" r="r" b="b"/>
              <a:pathLst>
                <a:path w="131" h="95">
                  <a:moveTo>
                    <a:pt x="0" y="94"/>
                  </a:moveTo>
                  <a:lnTo>
                    <a:pt x="16" y="87"/>
                  </a:lnTo>
                  <a:lnTo>
                    <a:pt x="30" y="80"/>
                  </a:lnTo>
                  <a:lnTo>
                    <a:pt x="46" y="76"/>
                  </a:lnTo>
                  <a:lnTo>
                    <a:pt x="60" y="70"/>
                  </a:lnTo>
                  <a:lnTo>
                    <a:pt x="76" y="64"/>
                  </a:lnTo>
                  <a:lnTo>
                    <a:pt x="88" y="57"/>
                  </a:lnTo>
                  <a:lnTo>
                    <a:pt x="101" y="47"/>
                  </a:lnTo>
                  <a:lnTo>
                    <a:pt x="111" y="36"/>
                  </a:lnTo>
                  <a:lnTo>
                    <a:pt x="122" y="24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15" y="4"/>
                  </a:lnTo>
                  <a:lnTo>
                    <a:pt x="109" y="2"/>
                  </a:lnTo>
                  <a:lnTo>
                    <a:pt x="99" y="2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65" y="2"/>
                  </a:lnTo>
                  <a:lnTo>
                    <a:pt x="52" y="6"/>
                  </a:lnTo>
                  <a:lnTo>
                    <a:pt x="0" y="9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05" name="Freeform 221"/>
            <p:cNvSpPr>
              <a:spLocks/>
            </p:cNvSpPr>
            <p:nvPr/>
          </p:nvSpPr>
          <p:spPr bwMode="auto">
            <a:xfrm>
              <a:off x="2382" y="1678"/>
              <a:ext cx="131" cy="95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6" y="87"/>
                </a:cxn>
                <a:cxn ang="0">
                  <a:pos x="30" y="80"/>
                </a:cxn>
                <a:cxn ang="0">
                  <a:pos x="46" y="76"/>
                </a:cxn>
                <a:cxn ang="0">
                  <a:pos x="60" y="70"/>
                </a:cxn>
                <a:cxn ang="0">
                  <a:pos x="76" y="64"/>
                </a:cxn>
                <a:cxn ang="0">
                  <a:pos x="88" y="57"/>
                </a:cxn>
                <a:cxn ang="0">
                  <a:pos x="101" y="47"/>
                </a:cxn>
                <a:cxn ang="0">
                  <a:pos x="111" y="36"/>
                </a:cxn>
                <a:cxn ang="0">
                  <a:pos x="122" y="24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26" y="8"/>
                </a:cxn>
                <a:cxn ang="0">
                  <a:pos x="122" y="6"/>
                </a:cxn>
                <a:cxn ang="0">
                  <a:pos x="115" y="4"/>
                </a:cxn>
                <a:cxn ang="0">
                  <a:pos x="109" y="2"/>
                </a:cxn>
                <a:cxn ang="0">
                  <a:pos x="99" y="2"/>
                </a:cxn>
                <a:cxn ang="0">
                  <a:pos x="88" y="0"/>
                </a:cxn>
                <a:cxn ang="0">
                  <a:pos x="78" y="0"/>
                </a:cxn>
                <a:cxn ang="0">
                  <a:pos x="65" y="2"/>
                </a:cxn>
                <a:cxn ang="0">
                  <a:pos x="52" y="6"/>
                </a:cxn>
              </a:cxnLst>
              <a:rect l="0" t="0" r="r" b="b"/>
              <a:pathLst>
                <a:path w="131" h="95">
                  <a:moveTo>
                    <a:pt x="0" y="94"/>
                  </a:moveTo>
                  <a:lnTo>
                    <a:pt x="16" y="87"/>
                  </a:lnTo>
                  <a:lnTo>
                    <a:pt x="30" y="80"/>
                  </a:lnTo>
                  <a:lnTo>
                    <a:pt x="46" y="76"/>
                  </a:lnTo>
                  <a:lnTo>
                    <a:pt x="60" y="70"/>
                  </a:lnTo>
                  <a:lnTo>
                    <a:pt x="76" y="64"/>
                  </a:lnTo>
                  <a:lnTo>
                    <a:pt x="88" y="57"/>
                  </a:lnTo>
                  <a:lnTo>
                    <a:pt x="101" y="47"/>
                  </a:lnTo>
                  <a:lnTo>
                    <a:pt x="111" y="36"/>
                  </a:lnTo>
                  <a:lnTo>
                    <a:pt x="122" y="24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15" y="4"/>
                  </a:lnTo>
                  <a:lnTo>
                    <a:pt x="109" y="2"/>
                  </a:lnTo>
                  <a:lnTo>
                    <a:pt x="99" y="2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65" y="2"/>
                  </a:lnTo>
                  <a:lnTo>
                    <a:pt x="52" y="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06" name="Freeform 222"/>
            <p:cNvSpPr>
              <a:spLocks/>
            </p:cNvSpPr>
            <p:nvPr/>
          </p:nvSpPr>
          <p:spPr bwMode="auto">
            <a:xfrm>
              <a:off x="2305" y="1753"/>
              <a:ext cx="165" cy="134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9" y="128"/>
                </a:cxn>
                <a:cxn ang="0">
                  <a:pos x="23" y="124"/>
                </a:cxn>
                <a:cxn ang="0">
                  <a:pos x="33" y="119"/>
                </a:cxn>
                <a:cxn ang="0">
                  <a:pos x="46" y="114"/>
                </a:cxn>
                <a:cxn ang="0">
                  <a:pos x="58" y="107"/>
                </a:cxn>
                <a:cxn ang="0">
                  <a:pos x="71" y="101"/>
                </a:cxn>
                <a:cxn ang="0">
                  <a:pos x="83" y="93"/>
                </a:cxn>
                <a:cxn ang="0">
                  <a:pos x="94" y="84"/>
                </a:cxn>
                <a:cxn ang="0">
                  <a:pos x="105" y="75"/>
                </a:cxn>
                <a:cxn ang="0">
                  <a:pos x="115" y="63"/>
                </a:cxn>
                <a:cxn ang="0">
                  <a:pos x="115" y="63"/>
                </a:cxn>
                <a:cxn ang="0">
                  <a:pos x="130" y="45"/>
                </a:cxn>
                <a:cxn ang="0">
                  <a:pos x="140" y="27"/>
                </a:cxn>
                <a:cxn ang="0">
                  <a:pos x="149" y="17"/>
                </a:cxn>
                <a:cxn ang="0">
                  <a:pos x="156" y="6"/>
                </a:cxn>
                <a:cxn ang="0">
                  <a:pos x="164" y="0"/>
                </a:cxn>
                <a:cxn ang="0">
                  <a:pos x="164" y="0"/>
                </a:cxn>
                <a:cxn ang="0">
                  <a:pos x="161" y="0"/>
                </a:cxn>
                <a:cxn ang="0">
                  <a:pos x="156" y="0"/>
                </a:cxn>
                <a:cxn ang="0">
                  <a:pos x="147" y="0"/>
                </a:cxn>
                <a:cxn ang="0">
                  <a:pos x="136" y="0"/>
                </a:cxn>
                <a:cxn ang="0">
                  <a:pos x="124" y="0"/>
                </a:cxn>
                <a:cxn ang="0">
                  <a:pos x="108" y="0"/>
                </a:cxn>
                <a:cxn ang="0">
                  <a:pos x="96" y="2"/>
                </a:cxn>
                <a:cxn ang="0">
                  <a:pos x="81" y="4"/>
                </a:cxn>
                <a:cxn ang="0">
                  <a:pos x="67" y="8"/>
                </a:cxn>
                <a:cxn ang="0">
                  <a:pos x="57" y="13"/>
                </a:cxn>
                <a:cxn ang="0">
                  <a:pos x="0" y="133"/>
                </a:cxn>
              </a:cxnLst>
              <a:rect l="0" t="0" r="r" b="b"/>
              <a:pathLst>
                <a:path w="165" h="134">
                  <a:moveTo>
                    <a:pt x="0" y="133"/>
                  </a:moveTo>
                  <a:lnTo>
                    <a:pt x="9" y="128"/>
                  </a:lnTo>
                  <a:lnTo>
                    <a:pt x="23" y="124"/>
                  </a:lnTo>
                  <a:lnTo>
                    <a:pt x="33" y="119"/>
                  </a:lnTo>
                  <a:lnTo>
                    <a:pt x="46" y="114"/>
                  </a:lnTo>
                  <a:lnTo>
                    <a:pt x="58" y="107"/>
                  </a:lnTo>
                  <a:lnTo>
                    <a:pt x="71" y="101"/>
                  </a:lnTo>
                  <a:lnTo>
                    <a:pt x="83" y="93"/>
                  </a:lnTo>
                  <a:lnTo>
                    <a:pt x="94" y="84"/>
                  </a:lnTo>
                  <a:lnTo>
                    <a:pt x="105" y="75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30" y="45"/>
                  </a:lnTo>
                  <a:lnTo>
                    <a:pt x="140" y="27"/>
                  </a:lnTo>
                  <a:lnTo>
                    <a:pt x="149" y="17"/>
                  </a:lnTo>
                  <a:lnTo>
                    <a:pt x="156" y="6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47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1" y="4"/>
                  </a:lnTo>
                  <a:lnTo>
                    <a:pt x="67" y="8"/>
                  </a:lnTo>
                  <a:lnTo>
                    <a:pt x="57" y="13"/>
                  </a:lnTo>
                  <a:lnTo>
                    <a:pt x="0" y="13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07" name="Freeform 223"/>
            <p:cNvSpPr>
              <a:spLocks/>
            </p:cNvSpPr>
            <p:nvPr/>
          </p:nvSpPr>
          <p:spPr bwMode="auto">
            <a:xfrm>
              <a:off x="2305" y="1753"/>
              <a:ext cx="165" cy="134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9" y="128"/>
                </a:cxn>
                <a:cxn ang="0">
                  <a:pos x="23" y="124"/>
                </a:cxn>
                <a:cxn ang="0">
                  <a:pos x="33" y="119"/>
                </a:cxn>
                <a:cxn ang="0">
                  <a:pos x="46" y="114"/>
                </a:cxn>
                <a:cxn ang="0">
                  <a:pos x="58" y="107"/>
                </a:cxn>
                <a:cxn ang="0">
                  <a:pos x="71" y="101"/>
                </a:cxn>
                <a:cxn ang="0">
                  <a:pos x="83" y="93"/>
                </a:cxn>
                <a:cxn ang="0">
                  <a:pos x="94" y="84"/>
                </a:cxn>
                <a:cxn ang="0">
                  <a:pos x="105" y="75"/>
                </a:cxn>
                <a:cxn ang="0">
                  <a:pos x="115" y="63"/>
                </a:cxn>
                <a:cxn ang="0">
                  <a:pos x="115" y="63"/>
                </a:cxn>
                <a:cxn ang="0">
                  <a:pos x="130" y="45"/>
                </a:cxn>
                <a:cxn ang="0">
                  <a:pos x="140" y="27"/>
                </a:cxn>
                <a:cxn ang="0">
                  <a:pos x="149" y="17"/>
                </a:cxn>
                <a:cxn ang="0">
                  <a:pos x="156" y="6"/>
                </a:cxn>
                <a:cxn ang="0">
                  <a:pos x="164" y="0"/>
                </a:cxn>
                <a:cxn ang="0">
                  <a:pos x="164" y="0"/>
                </a:cxn>
                <a:cxn ang="0">
                  <a:pos x="161" y="0"/>
                </a:cxn>
                <a:cxn ang="0">
                  <a:pos x="156" y="0"/>
                </a:cxn>
                <a:cxn ang="0">
                  <a:pos x="147" y="0"/>
                </a:cxn>
                <a:cxn ang="0">
                  <a:pos x="136" y="0"/>
                </a:cxn>
                <a:cxn ang="0">
                  <a:pos x="124" y="0"/>
                </a:cxn>
                <a:cxn ang="0">
                  <a:pos x="108" y="0"/>
                </a:cxn>
                <a:cxn ang="0">
                  <a:pos x="96" y="2"/>
                </a:cxn>
                <a:cxn ang="0">
                  <a:pos x="81" y="4"/>
                </a:cxn>
                <a:cxn ang="0">
                  <a:pos x="67" y="8"/>
                </a:cxn>
                <a:cxn ang="0">
                  <a:pos x="57" y="13"/>
                </a:cxn>
              </a:cxnLst>
              <a:rect l="0" t="0" r="r" b="b"/>
              <a:pathLst>
                <a:path w="165" h="134">
                  <a:moveTo>
                    <a:pt x="0" y="133"/>
                  </a:moveTo>
                  <a:lnTo>
                    <a:pt x="9" y="128"/>
                  </a:lnTo>
                  <a:lnTo>
                    <a:pt x="23" y="124"/>
                  </a:lnTo>
                  <a:lnTo>
                    <a:pt x="33" y="119"/>
                  </a:lnTo>
                  <a:lnTo>
                    <a:pt x="46" y="114"/>
                  </a:lnTo>
                  <a:lnTo>
                    <a:pt x="58" y="107"/>
                  </a:lnTo>
                  <a:lnTo>
                    <a:pt x="71" y="101"/>
                  </a:lnTo>
                  <a:lnTo>
                    <a:pt x="83" y="93"/>
                  </a:lnTo>
                  <a:lnTo>
                    <a:pt x="94" y="84"/>
                  </a:lnTo>
                  <a:lnTo>
                    <a:pt x="105" y="75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30" y="45"/>
                  </a:lnTo>
                  <a:lnTo>
                    <a:pt x="140" y="27"/>
                  </a:lnTo>
                  <a:lnTo>
                    <a:pt x="149" y="17"/>
                  </a:lnTo>
                  <a:lnTo>
                    <a:pt x="156" y="6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47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1" y="4"/>
                  </a:lnTo>
                  <a:lnTo>
                    <a:pt x="67" y="8"/>
                  </a:lnTo>
                  <a:lnTo>
                    <a:pt x="57" y="1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08" name="Freeform 224"/>
            <p:cNvSpPr>
              <a:spLocks/>
            </p:cNvSpPr>
            <p:nvPr/>
          </p:nvSpPr>
          <p:spPr bwMode="auto">
            <a:xfrm>
              <a:off x="2237" y="1859"/>
              <a:ext cx="145" cy="141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3" y="135"/>
                </a:cxn>
                <a:cxn ang="0">
                  <a:pos x="25" y="132"/>
                </a:cxn>
                <a:cxn ang="0">
                  <a:pos x="40" y="125"/>
                </a:cxn>
                <a:cxn ang="0">
                  <a:pos x="52" y="117"/>
                </a:cxn>
                <a:cxn ang="0">
                  <a:pos x="68" y="109"/>
                </a:cxn>
                <a:cxn ang="0">
                  <a:pos x="82" y="100"/>
                </a:cxn>
                <a:cxn ang="0">
                  <a:pos x="97" y="89"/>
                </a:cxn>
                <a:cxn ang="0">
                  <a:pos x="107" y="79"/>
                </a:cxn>
                <a:cxn ang="0">
                  <a:pos x="118" y="66"/>
                </a:cxn>
                <a:cxn ang="0">
                  <a:pos x="126" y="56"/>
                </a:cxn>
                <a:cxn ang="0">
                  <a:pos x="126" y="56"/>
                </a:cxn>
                <a:cxn ang="0">
                  <a:pos x="139" y="33"/>
                </a:cxn>
                <a:cxn ang="0">
                  <a:pos x="144" y="18"/>
                </a:cxn>
                <a:cxn ang="0">
                  <a:pos x="144" y="8"/>
                </a:cxn>
                <a:cxn ang="0">
                  <a:pos x="144" y="2"/>
                </a:cxn>
                <a:cxn ang="0">
                  <a:pos x="144" y="0"/>
                </a:cxn>
                <a:cxn ang="0">
                  <a:pos x="144" y="0"/>
                </a:cxn>
                <a:cxn ang="0">
                  <a:pos x="135" y="2"/>
                </a:cxn>
                <a:cxn ang="0">
                  <a:pos x="126" y="2"/>
                </a:cxn>
                <a:cxn ang="0">
                  <a:pos x="118" y="2"/>
                </a:cxn>
                <a:cxn ang="0">
                  <a:pos x="107" y="4"/>
                </a:cxn>
                <a:cxn ang="0">
                  <a:pos x="100" y="6"/>
                </a:cxn>
                <a:cxn ang="0">
                  <a:pos x="91" y="8"/>
                </a:cxn>
                <a:cxn ang="0">
                  <a:pos x="80" y="10"/>
                </a:cxn>
                <a:cxn ang="0">
                  <a:pos x="72" y="13"/>
                </a:cxn>
                <a:cxn ang="0">
                  <a:pos x="61" y="16"/>
                </a:cxn>
                <a:cxn ang="0">
                  <a:pos x="52" y="22"/>
                </a:cxn>
                <a:cxn ang="0">
                  <a:pos x="0" y="140"/>
                </a:cxn>
              </a:cxnLst>
              <a:rect l="0" t="0" r="r" b="b"/>
              <a:pathLst>
                <a:path w="145" h="141">
                  <a:moveTo>
                    <a:pt x="0" y="140"/>
                  </a:moveTo>
                  <a:lnTo>
                    <a:pt x="13" y="135"/>
                  </a:lnTo>
                  <a:lnTo>
                    <a:pt x="25" y="132"/>
                  </a:lnTo>
                  <a:lnTo>
                    <a:pt x="40" y="125"/>
                  </a:lnTo>
                  <a:lnTo>
                    <a:pt x="52" y="117"/>
                  </a:lnTo>
                  <a:lnTo>
                    <a:pt x="68" y="109"/>
                  </a:lnTo>
                  <a:lnTo>
                    <a:pt x="82" y="100"/>
                  </a:lnTo>
                  <a:lnTo>
                    <a:pt x="97" y="89"/>
                  </a:lnTo>
                  <a:lnTo>
                    <a:pt x="107" y="79"/>
                  </a:lnTo>
                  <a:lnTo>
                    <a:pt x="118" y="66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39" y="33"/>
                  </a:lnTo>
                  <a:lnTo>
                    <a:pt x="144" y="18"/>
                  </a:lnTo>
                  <a:lnTo>
                    <a:pt x="144" y="8"/>
                  </a:lnTo>
                  <a:lnTo>
                    <a:pt x="144" y="2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35" y="2"/>
                  </a:lnTo>
                  <a:lnTo>
                    <a:pt x="126" y="2"/>
                  </a:lnTo>
                  <a:lnTo>
                    <a:pt x="118" y="2"/>
                  </a:lnTo>
                  <a:lnTo>
                    <a:pt x="107" y="4"/>
                  </a:lnTo>
                  <a:lnTo>
                    <a:pt x="100" y="6"/>
                  </a:lnTo>
                  <a:lnTo>
                    <a:pt x="91" y="8"/>
                  </a:lnTo>
                  <a:lnTo>
                    <a:pt x="80" y="10"/>
                  </a:lnTo>
                  <a:lnTo>
                    <a:pt x="72" y="13"/>
                  </a:lnTo>
                  <a:lnTo>
                    <a:pt x="61" y="16"/>
                  </a:lnTo>
                  <a:lnTo>
                    <a:pt x="52" y="22"/>
                  </a:lnTo>
                  <a:lnTo>
                    <a:pt x="0" y="14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09" name="Freeform 225"/>
            <p:cNvSpPr>
              <a:spLocks/>
            </p:cNvSpPr>
            <p:nvPr/>
          </p:nvSpPr>
          <p:spPr bwMode="auto">
            <a:xfrm>
              <a:off x="2237" y="1859"/>
              <a:ext cx="145" cy="141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3" y="135"/>
                </a:cxn>
                <a:cxn ang="0">
                  <a:pos x="25" y="132"/>
                </a:cxn>
                <a:cxn ang="0">
                  <a:pos x="40" y="125"/>
                </a:cxn>
                <a:cxn ang="0">
                  <a:pos x="52" y="117"/>
                </a:cxn>
                <a:cxn ang="0">
                  <a:pos x="68" y="109"/>
                </a:cxn>
                <a:cxn ang="0">
                  <a:pos x="82" y="100"/>
                </a:cxn>
                <a:cxn ang="0">
                  <a:pos x="97" y="89"/>
                </a:cxn>
                <a:cxn ang="0">
                  <a:pos x="107" y="79"/>
                </a:cxn>
                <a:cxn ang="0">
                  <a:pos x="118" y="66"/>
                </a:cxn>
                <a:cxn ang="0">
                  <a:pos x="126" y="56"/>
                </a:cxn>
                <a:cxn ang="0">
                  <a:pos x="126" y="56"/>
                </a:cxn>
                <a:cxn ang="0">
                  <a:pos x="139" y="33"/>
                </a:cxn>
                <a:cxn ang="0">
                  <a:pos x="144" y="18"/>
                </a:cxn>
                <a:cxn ang="0">
                  <a:pos x="144" y="8"/>
                </a:cxn>
                <a:cxn ang="0">
                  <a:pos x="144" y="2"/>
                </a:cxn>
                <a:cxn ang="0">
                  <a:pos x="144" y="0"/>
                </a:cxn>
                <a:cxn ang="0">
                  <a:pos x="144" y="0"/>
                </a:cxn>
                <a:cxn ang="0">
                  <a:pos x="135" y="2"/>
                </a:cxn>
                <a:cxn ang="0">
                  <a:pos x="126" y="2"/>
                </a:cxn>
                <a:cxn ang="0">
                  <a:pos x="118" y="2"/>
                </a:cxn>
                <a:cxn ang="0">
                  <a:pos x="107" y="4"/>
                </a:cxn>
                <a:cxn ang="0">
                  <a:pos x="100" y="6"/>
                </a:cxn>
                <a:cxn ang="0">
                  <a:pos x="91" y="8"/>
                </a:cxn>
                <a:cxn ang="0">
                  <a:pos x="80" y="10"/>
                </a:cxn>
                <a:cxn ang="0">
                  <a:pos x="72" y="13"/>
                </a:cxn>
                <a:cxn ang="0">
                  <a:pos x="61" y="16"/>
                </a:cxn>
                <a:cxn ang="0">
                  <a:pos x="52" y="22"/>
                </a:cxn>
              </a:cxnLst>
              <a:rect l="0" t="0" r="r" b="b"/>
              <a:pathLst>
                <a:path w="145" h="141">
                  <a:moveTo>
                    <a:pt x="0" y="140"/>
                  </a:moveTo>
                  <a:lnTo>
                    <a:pt x="13" y="135"/>
                  </a:lnTo>
                  <a:lnTo>
                    <a:pt x="25" y="132"/>
                  </a:lnTo>
                  <a:lnTo>
                    <a:pt x="40" y="125"/>
                  </a:lnTo>
                  <a:lnTo>
                    <a:pt x="52" y="117"/>
                  </a:lnTo>
                  <a:lnTo>
                    <a:pt x="68" y="109"/>
                  </a:lnTo>
                  <a:lnTo>
                    <a:pt x="82" y="100"/>
                  </a:lnTo>
                  <a:lnTo>
                    <a:pt x="97" y="89"/>
                  </a:lnTo>
                  <a:lnTo>
                    <a:pt x="107" y="79"/>
                  </a:lnTo>
                  <a:lnTo>
                    <a:pt x="118" y="66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39" y="33"/>
                  </a:lnTo>
                  <a:lnTo>
                    <a:pt x="144" y="18"/>
                  </a:lnTo>
                  <a:lnTo>
                    <a:pt x="144" y="8"/>
                  </a:lnTo>
                  <a:lnTo>
                    <a:pt x="144" y="2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35" y="2"/>
                  </a:lnTo>
                  <a:lnTo>
                    <a:pt x="126" y="2"/>
                  </a:lnTo>
                  <a:lnTo>
                    <a:pt x="118" y="2"/>
                  </a:lnTo>
                  <a:lnTo>
                    <a:pt x="107" y="4"/>
                  </a:lnTo>
                  <a:lnTo>
                    <a:pt x="100" y="6"/>
                  </a:lnTo>
                  <a:lnTo>
                    <a:pt x="91" y="8"/>
                  </a:lnTo>
                  <a:lnTo>
                    <a:pt x="80" y="10"/>
                  </a:lnTo>
                  <a:lnTo>
                    <a:pt x="72" y="13"/>
                  </a:lnTo>
                  <a:lnTo>
                    <a:pt x="61" y="16"/>
                  </a:lnTo>
                  <a:lnTo>
                    <a:pt x="52" y="2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10" name="Freeform 226"/>
            <p:cNvSpPr>
              <a:spLocks/>
            </p:cNvSpPr>
            <p:nvPr/>
          </p:nvSpPr>
          <p:spPr bwMode="auto">
            <a:xfrm>
              <a:off x="2245" y="1975"/>
              <a:ext cx="90" cy="143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8" y="133"/>
                </a:cxn>
                <a:cxn ang="0">
                  <a:pos x="16" y="124"/>
                </a:cxn>
                <a:cxn ang="0">
                  <a:pos x="27" y="116"/>
                </a:cxn>
                <a:cxn ang="0">
                  <a:pos x="38" y="105"/>
                </a:cxn>
                <a:cxn ang="0">
                  <a:pos x="48" y="94"/>
                </a:cxn>
                <a:cxn ang="0">
                  <a:pos x="59" y="80"/>
                </a:cxn>
                <a:cxn ang="0">
                  <a:pos x="67" y="66"/>
                </a:cxn>
                <a:cxn ang="0">
                  <a:pos x="75" y="46"/>
                </a:cxn>
                <a:cxn ang="0">
                  <a:pos x="84" y="25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4" y="0"/>
                </a:cxn>
                <a:cxn ang="0">
                  <a:pos x="75" y="2"/>
                </a:cxn>
                <a:cxn ang="0">
                  <a:pos x="67" y="2"/>
                </a:cxn>
                <a:cxn ang="0">
                  <a:pos x="57" y="4"/>
                </a:cxn>
                <a:cxn ang="0">
                  <a:pos x="46" y="6"/>
                </a:cxn>
                <a:cxn ang="0">
                  <a:pos x="36" y="11"/>
                </a:cxn>
                <a:cxn ang="0">
                  <a:pos x="25" y="15"/>
                </a:cxn>
                <a:cxn ang="0">
                  <a:pos x="15" y="19"/>
                </a:cxn>
                <a:cxn ang="0">
                  <a:pos x="6" y="25"/>
                </a:cxn>
                <a:cxn ang="0">
                  <a:pos x="0" y="142"/>
                </a:cxn>
              </a:cxnLst>
              <a:rect l="0" t="0" r="r" b="b"/>
              <a:pathLst>
                <a:path w="90" h="143">
                  <a:moveTo>
                    <a:pt x="0" y="142"/>
                  </a:moveTo>
                  <a:lnTo>
                    <a:pt x="8" y="133"/>
                  </a:lnTo>
                  <a:lnTo>
                    <a:pt x="16" y="124"/>
                  </a:lnTo>
                  <a:lnTo>
                    <a:pt x="27" y="116"/>
                  </a:lnTo>
                  <a:lnTo>
                    <a:pt x="38" y="105"/>
                  </a:lnTo>
                  <a:lnTo>
                    <a:pt x="48" y="94"/>
                  </a:lnTo>
                  <a:lnTo>
                    <a:pt x="59" y="80"/>
                  </a:lnTo>
                  <a:lnTo>
                    <a:pt x="67" y="66"/>
                  </a:lnTo>
                  <a:lnTo>
                    <a:pt x="75" y="46"/>
                  </a:lnTo>
                  <a:lnTo>
                    <a:pt x="84" y="25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75" y="2"/>
                  </a:lnTo>
                  <a:lnTo>
                    <a:pt x="67" y="2"/>
                  </a:lnTo>
                  <a:lnTo>
                    <a:pt x="57" y="4"/>
                  </a:lnTo>
                  <a:lnTo>
                    <a:pt x="46" y="6"/>
                  </a:lnTo>
                  <a:lnTo>
                    <a:pt x="36" y="11"/>
                  </a:lnTo>
                  <a:lnTo>
                    <a:pt x="25" y="15"/>
                  </a:lnTo>
                  <a:lnTo>
                    <a:pt x="15" y="19"/>
                  </a:lnTo>
                  <a:lnTo>
                    <a:pt x="6" y="25"/>
                  </a:lnTo>
                  <a:lnTo>
                    <a:pt x="0" y="14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11" name="Freeform 227"/>
            <p:cNvSpPr>
              <a:spLocks/>
            </p:cNvSpPr>
            <p:nvPr/>
          </p:nvSpPr>
          <p:spPr bwMode="auto">
            <a:xfrm>
              <a:off x="2245" y="1975"/>
              <a:ext cx="90" cy="143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8" y="133"/>
                </a:cxn>
                <a:cxn ang="0">
                  <a:pos x="16" y="124"/>
                </a:cxn>
                <a:cxn ang="0">
                  <a:pos x="27" y="116"/>
                </a:cxn>
                <a:cxn ang="0">
                  <a:pos x="38" y="105"/>
                </a:cxn>
                <a:cxn ang="0">
                  <a:pos x="48" y="94"/>
                </a:cxn>
                <a:cxn ang="0">
                  <a:pos x="59" y="80"/>
                </a:cxn>
                <a:cxn ang="0">
                  <a:pos x="67" y="66"/>
                </a:cxn>
                <a:cxn ang="0">
                  <a:pos x="75" y="46"/>
                </a:cxn>
                <a:cxn ang="0">
                  <a:pos x="84" y="25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4" y="0"/>
                </a:cxn>
                <a:cxn ang="0">
                  <a:pos x="75" y="2"/>
                </a:cxn>
                <a:cxn ang="0">
                  <a:pos x="67" y="2"/>
                </a:cxn>
                <a:cxn ang="0">
                  <a:pos x="57" y="4"/>
                </a:cxn>
                <a:cxn ang="0">
                  <a:pos x="46" y="6"/>
                </a:cxn>
                <a:cxn ang="0">
                  <a:pos x="36" y="11"/>
                </a:cxn>
                <a:cxn ang="0">
                  <a:pos x="25" y="15"/>
                </a:cxn>
                <a:cxn ang="0">
                  <a:pos x="15" y="19"/>
                </a:cxn>
                <a:cxn ang="0">
                  <a:pos x="6" y="25"/>
                </a:cxn>
              </a:cxnLst>
              <a:rect l="0" t="0" r="r" b="b"/>
              <a:pathLst>
                <a:path w="90" h="143">
                  <a:moveTo>
                    <a:pt x="0" y="142"/>
                  </a:moveTo>
                  <a:lnTo>
                    <a:pt x="8" y="133"/>
                  </a:lnTo>
                  <a:lnTo>
                    <a:pt x="16" y="124"/>
                  </a:lnTo>
                  <a:lnTo>
                    <a:pt x="27" y="116"/>
                  </a:lnTo>
                  <a:lnTo>
                    <a:pt x="38" y="105"/>
                  </a:lnTo>
                  <a:lnTo>
                    <a:pt x="48" y="94"/>
                  </a:lnTo>
                  <a:lnTo>
                    <a:pt x="59" y="80"/>
                  </a:lnTo>
                  <a:lnTo>
                    <a:pt x="67" y="66"/>
                  </a:lnTo>
                  <a:lnTo>
                    <a:pt x="75" y="46"/>
                  </a:lnTo>
                  <a:lnTo>
                    <a:pt x="84" y="25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75" y="2"/>
                  </a:lnTo>
                  <a:lnTo>
                    <a:pt x="67" y="2"/>
                  </a:lnTo>
                  <a:lnTo>
                    <a:pt x="57" y="4"/>
                  </a:lnTo>
                  <a:lnTo>
                    <a:pt x="46" y="6"/>
                  </a:lnTo>
                  <a:lnTo>
                    <a:pt x="36" y="11"/>
                  </a:lnTo>
                  <a:lnTo>
                    <a:pt x="25" y="15"/>
                  </a:lnTo>
                  <a:lnTo>
                    <a:pt x="15" y="19"/>
                  </a:lnTo>
                  <a:lnTo>
                    <a:pt x="6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12" name="Freeform 228"/>
            <p:cNvSpPr>
              <a:spLocks/>
            </p:cNvSpPr>
            <p:nvPr/>
          </p:nvSpPr>
          <p:spPr bwMode="auto">
            <a:xfrm>
              <a:off x="2222" y="2088"/>
              <a:ext cx="91" cy="197"/>
            </a:xfrm>
            <a:custGeom>
              <a:avLst/>
              <a:gdLst/>
              <a:ahLst/>
              <a:cxnLst>
                <a:cxn ang="0">
                  <a:pos x="8" y="196"/>
                </a:cxn>
                <a:cxn ang="0">
                  <a:pos x="16" y="182"/>
                </a:cxn>
                <a:cxn ang="0">
                  <a:pos x="25" y="166"/>
                </a:cxn>
                <a:cxn ang="0">
                  <a:pos x="36" y="149"/>
                </a:cxn>
                <a:cxn ang="0">
                  <a:pos x="46" y="129"/>
                </a:cxn>
                <a:cxn ang="0">
                  <a:pos x="57" y="109"/>
                </a:cxn>
                <a:cxn ang="0">
                  <a:pos x="66" y="88"/>
                </a:cxn>
                <a:cxn ang="0">
                  <a:pos x="75" y="64"/>
                </a:cxn>
                <a:cxn ang="0">
                  <a:pos x="84" y="44"/>
                </a:cxn>
                <a:cxn ang="0">
                  <a:pos x="88" y="20"/>
                </a:cxn>
                <a:cxn ang="0">
                  <a:pos x="90" y="2"/>
                </a:cxn>
                <a:cxn ang="0">
                  <a:pos x="90" y="2"/>
                </a:cxn>
                <a:cxn ang="0">
                  <a:pos x="88" y="0"/>
                </a:cxn>
                <a:cxn ang="0">
                  <a:pos x="84" y="0"/>
                </a:cxn>
                <a:cxn ang="0">
                  <a:pos x="77" y="0"/>
                </a:cxn>
                <a:cxn ang="0">
                  <a:pos x="69" y="0"/>
                </a:cxn>
                <a:cxn ang="0">
                  <a:pos x="59" y="0"/>
                </a:cxn>
                <a:cxn ang="0">
                  <a:pos x="48" y="2"/>
                </a:cxn>
                <a:cxn ang="0">
                  <a:pos x="36" y="5"/>
                </a:cxn>
                <a:cxn ang="0">
                  <a:pos x="25" y="12"/>
                </a:cxn>
                <a:cxn ang="0">
                  <a:pos x="13" y="20"/>
                </a:cxn>
                <a:cxn ang="0">
                  <a:pos x="0" y="33"/>
                </a:cxn>
                <a:cxn ang="0">
                  <a:pos x="8" y="196"/>
                </a:cxn>
              </a:cxnLst>
              <a:rect l="0" t="0" r="r" b="b"/>
              <a:pathLst>
                <a:path w="91" h="197">
                  <a:moveTo>
                    <a:pt x="8" y="196"/>
                  </a:moveTo>
                  <a:lnTo>
                    <a:pt x="16" y="182"/>
                  </a:lnTo>
                  <a:lnTo>
                    <a:pt x="25" y="166"/>
                  </a:lnTo>
                  <a:lnTo>
                    <a:pt x="36" y="149"/>
                  </a:lnTo>
                  <a:lnTo>
                    <a:pt x="46" y="129"/>
                  </a:lnTo>
                  <a:lnTo>
                    <a:pt x="57" y="109"/>
                  </a:lnTo>
                  <a:lnTo>
                    <a:pt x="66" y="88"/>
                  </a:lnTo>
                  <a:lnTo>
                    <a:pt x="75" y="64"/>
                  </a:lnTo>
                  <a:lnTo>
                    <a:pt x="84" y="44"/>
                  </a:lnTo>
                  <a:lnTo>
                    <a:pt x="88" y="20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8" y="2"/>
                  </a:lnTo>
                  <a:lnTo>
                    <a:pt x="36" y="5"/>
                  </a:lnTo>
                  <a:lnTo>
                    <a:pt x="25" y="12"/>
                  </a:lnTo>
                  <a:lnTo>
                    <a:pt x="13" y="20"/>
                  </a:lnTo>
                  <a:lnTo>
                    <a:pt x="0" y="33"/>
                  </a:lnTo>
                  <a:lnTo>
                    <a:pt x="8" y="19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13" name="Freeform 229"/>
            <p:cNvSpPr>
              <a:spLocks/>
            </p:cNvSpPr>
            <p:nvPr/>
          </p:nvSpPr>
          <p:spPr bwMode="auto">
            <a:xfrm>
              <a:off x="2222" y="2088"/>
              <a:ext cx="91" cy="197"/>
            </a:xfrm>
            <a:custGeom>
              <a:avLst/>
              <a:gdLst/>
              <a:ahLst/>
              <a:cxnLst>
                <a:cxn ang="0">
                  <a:pos x="8" y="196"/>
                </a:cxn>
                <a:cxn ang="0">
                  <a:pos x="16" y="182"/>
                </a:cxn>
                <a:cxn ang="0">
                  <a:pos x="25" y="166"/>
                </a:cxn>
                <a:cxn ang="0">
                  <a:pos x="36" y="149"/>
                </a:cxn>
                <a:cxn ang="0">
                  <a:pos x="46" y="129"/>
                </a:cxn>
                <a:cxn ang="0">
                  <a:pos x="57" y="109"/>
                </a:cxn>
                <a:cxn ang="0">
                  <a:pos x="66" y="88"/>
                </a:cxn>
                <a:cxn ang="0">
                  <a:pos x="75" y="64"/>
                </a:cxn>
                <a:cxn ang="0">
                  <a:pos x="84" y="44"/>
                </a:cxn>
                <a:cxn ang="0">
                  <a:pos x="88" y="20"/>
                </a:cxn>
                <a:cxn ang="0">
                  <a:pos x="90" y="2"/>
                </a:cxn>
                <a:cxn ang="0">
                  <a:pos x="90" y="2"/>
                </a:cxn>
                <a:cxn ang="0">
                  <a:pos x="88" y="0"/>
                </a:cxn>
                <a:cxn ang="0">
                  <a:pos x="84" y="0"/>
                </a:cxn>
                <a:cxn ang="0">
                  <a:pos x="77" y="0"/>
                </a:cxn>
                <a:cxn ang="0">
                  <a:pos x="69" y="0"/>
                </a:cxn>
                <a:cxn ang="0">
                  <a:pos x="59" y="0"/>
                </a:cxn>
                <a:cxn ang="0">
                  <a:pos x="48" y="2"/>
                </a:cxn>
                <a:cxn ang="0">
                  <a:pos x="36" y="5"/>
                </a:cxn>
                <a:cxn ang="0">
                  <a:pos x="25" y="12"/>
                </a:cxn>
                <a:cxn ang="0">
                  <a:pos x="13" y="20"/>
                </a:cxn>
                <a:cxn ang="0">
                  <a:pos x="0" y="33"/>
                </a:cxn>
              </a:cxnLst>
              <a:rect l="0" t="0" r="r" b="b"/>
              <a:pathLst>
                <a:path w="91" h="197">
                  <a:moveTo>
                    <a:pt x="8" y="196"/>
                  </a:moveTo>
                  <a:lnTo>
                    <a:pt x="16" y="182"/>
                  </a:lnTo>
                  <a:lnTo>
                    <a:pt x="25" y="166"/>
                  </a:lnTo>
                  <a:lnTo>
                    <a:pt x="36" y="149"/>
                  </a:lnTo>
                  <a:lnTo>
                    <a:pt x="46" y="129"/>
                  </a:lnTo>
                  <a:lnTo>
                    <a:pt x="57" y="109"/>
                  </a:lnTo>
                  <a:lnTo>
                    <a:pt x="66" y="88"/>
                  </a:lnTo>
                  <a:lnTo>
                    <a:pt x="75" y="64"/>
                  </a:lnTo>
                  <a:lnTo>
                    <a:pt x="84" y="44"/>
                  </a:lnTo>
                  <a:lnTo>
                    <a:pt x="88" y="20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8" y="2"/>
                  </a:lnTo>
                  <a:lnTo>
                    <a:pt x="36" y="5"/>
                  </a:lnTo>
                  <a:lnTo>
                    <a:pt x="25" y="12"/>
                  </a:lnTo>
                  <a:lnTo>
                    <a:pt x="13" y="20"/>
                  </a:lnTo>
                  <a:lnTo>
                    <a:pt x="0" y="3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14" name="Freeform 230"/>
            <p:cNvSpPr>
              <a:spLocks/>
            </p:cNvSpPr>
            <p:nvPr/>
          </p:nvSpPr>
          <p:spPr bwMode="auto">
            <a:xfrm>
              <a:off x="2108" y="2241"/>
              <a:ext cx="279" cy="505"/>
            </a:xfrm>
            <a:custGeom>
              <a:avLst/>
              <a:gdLst/>
              <a:ahLst/>
              <a:cxnLst>
                <a:cxn ang="0">
                  <a:pos x="143" y="504"/>
                </a:cxn>
                <a:cxn ang="0">
                  <a:pos x="127" y="486"/>
                </a:cxn>
                <a:cxn ang="0">
                  <a:pos x="109" y="465"/>
                </a:cxn>
                <a:cxn ang="0">
                  <a:pos x="92" y="444"/>
                </a:cxn>
                <a:cxn ang="0">
                  <a:pos x="76" y="419"/>
                </a:cxn>
                <a:cxn ang="0">
                  <a:pos x="58" y="391"/>
                </a:cxn>
                <a:cxn ang="0">
                  <a:pos x="41" y="364"/>
                </a:cxn>
                <a:cxn ang="0">
                  <a:pos x="26" y="337"/>
                </a:cxn>
                <a:cxn ang="0">
                  <a:pos x="16" y="305"/>
                </a:cxn>
                <a:cxn ang="0">
                  <a:pos x="7" y="276"/>
                </a:cxn>
                <a:cxn ang="0">
                  <a:pos x="2" y="246"/>
                </a:cxn>
                <a:cxn ang="0">
                  <a:pos x="2" y="246"/>
                </a:cxn>
                <a:cxn ang="0">
                  <a:pos x="0" y="215"/>
                </a:cxn>
                <a:cxn ang="0">
                  <a:pos x="0" y="185"/>
                </a:cxn>
                <a:cxn ang="0">
                  <a:pos x="0" y="158"/>
                </a:cxn>
                <a:cxn ang="0">
                  <a:pos x="2" y="130"/>
                </a:cxn>
                <a:cxn ang="0">
                  <a:pos x="3" y="103"/>
                </a:cxn>
                <a:cxn ang="0">
                  <a:pos x="7" y="78"/>
                </a:cxn>
                <a:cxn ang="0">
                  <a:pos x="12" y="57"/>
                </a:cxn>
                <a:cxn ang="0">
                  <a:pos x="18" y="36"/>
                </a:cxn>
                <a:cxn ang="0">
                  <a:pos x="23" y="1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3" y="4"/>
                </a:cxn>
                <a:cxn ang="0">
                  <a:pos x="46" y="13"/>
                </a:cxn>
                <a:cxn ang="0">
                  <a:pos x="65" y="27"/>
                </a:cxn>
                <a:cxn ang="0">
                  <a:pos x="88" y="46"/>
                </a:cxn>
                <a:cxn ang="0">
                  <a:pos x="115" y="70"/>
                </a:cxn>
                <a:cxn ang="0">
                  <a:pos x="145" y="99"/>
                </a:cxn>
                <a:cxn ang="0">
                  <a:pos x="173" y="130"/>
                </a:cxn>
                <a:cxn ang="0">
                  <a:pos x="198" y="167"/>
                </a:cxn>
                <a:cxn ang="0">
                  <a:pos x="221" y="204"/>
                </a:cxn>
                <a:cxn ang="0">
                  <a:pos x="238" y="246"/>
                </a:cxn>
                <a:cxn ang="0">
                  <a:pos x="238" y="246"/>
                </a:cxn>
                <a:cxn ang="0">
                  <a:pos x="249" y="285"/>
                </a:cxn>
                <a:cxn ang="0">
                  <a:pos x="259" y="318"/>
                </a:cxn>
                <a:cxn ang="0">
                  <a:pos x="265" y="345"/>
                </a:cxn>
                <a:cxn ang="0">
                  <a:pos x="272" y="368"/>
                </a:cxn>
                <a:cxn ang="0">
                  <a:pos x="274" y="388"/>
                </a:cxn>
                <a:cxn ang="0">
                  <a:pos x="276" y="404"/>
                </a:cxn>
                <a:cxn ang="0">
                  <a:pos x="278" y="419"/>
                </a:cxn>
                <a:cxn ang="0">
                  <a:pos x="278" y="434"/>
                </a:cxn>
                <a:cxn ang="0">
                  <a:pos x="278" y="446"/>
                </a:cxn>
                <a:cxn ang="0">
                  <a:pos x="278" y="462"/>
                </a:cxn>
                <a:cxn ang="0">
                  <a:pos x="143" y="504"/>
                </a:cxn>
              </a:cxnLst>
              <a:rect l="0" t="0" r="r" b="b"/>
              <a:pathLst>
                <a:path w="279" h="505">
                  <a:moveTo>
                    <a:pt x="143" y="504"/>
                  </a:moveTo>
                  <a:lnTo>
                    <a:pt x="127" y="486"/>
                  </a:lnTo>
                  <a:lnTo>
                    <a:pt x="109" y="465"/>
                  </a:lnTo>
                  <a:lnTo>
                    <a:pt x="92" y="444"/>
                  </a:lnTo>
                  <a:lnTo>
                    <a:pt x="76" y="419"/>
                  </a:lnTo>
                  <a:lnTo>
                    <a:pt x="58" y="391"/>
                  </a:lnTo>
                  <a:lnTo>
                    <a:pt x="41" y="364"/>
                  </a:lnTo>
                  <a:lnTo>
                    <a:pt x="26" y="337"/>
                  </a:lnTo>
                  <a:lnTo>
                    <a:pt x="16" y="305"/>
                  </a:lnTo>
                  <a:lnTo>
                    <a:pt x="7" y="276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0" y="215"/>
                  </a:lnTo>
                  <a:lnTo>
                    <a:pt x="0" y="185"/>
                  </a:lnTo>
                  <a:lnTo>
                    <a:pt x="0" y="158"/>
                  </a:lnTo>
                  <a:lnTo>
                    <a:pt x="2" y="130"/>
                  </a:lnTo>
                  <a:lnTo>
                    <a:pt x="3" y="103"/>
                  </a:lnTo>
                  <a:lnTo>
                    <a:pt x="7" y="78"/>
                  </a:lnTo>
                  <a:lnTo>
                    <a:pt x="12" y="57"/>
                  </a:lnTo>
                  <a:lnTo>
                    <a:pt x="18" y="36"/>
                  </a:lnTo>
                  <a:lnTo>
                    <a:pt x="23" y="1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3" y="4"/>
                  </a:lnTo>
                  <a:lnTo>
                    <a:pt x="46" y="13"/>
                  </a:lnTo>
                  <a:lnTo>
                    <a:pt x="65" y="27"/>
                  </a:lnTo>
                  <a:lnTo>
                    <a:pt x="88" y="46"/>
                  </a:lnTo>
                  <a:lnTo>
                    <a:pt x="115" y="70"/>
                  </a:lnTo>
                  <a:lnTo>
                    <a:pt x="145" y="99"/>
                  </a:lnTo>
                  <a:lnTo>
                    <a:pt x="173" y="130"/>
                  </a:lnTo>
                  <a:lnTo>
                    <a:pt x="198" y="167"/>
                  </a:lnTo>
                  <a:lnTo>
                    <a:pt x="221" y="204"/>
                  </a:lnTo>
                  <a:lnTo>
                    <a:pt x="238" y="246"/>
                  </a:lnTo>
                  <a:lnTo>
                    <a:pt x="238" y="246"/>
                  </a:lnTo>
                  <a:lnTo>
                    <a:pt x="249" y="285"/>
                  </a:lnTo>
                  <a:lnTo>
                    <a:pt x="259" y="318"/>
                  </a:lnTo>
                  <a:lnTo>
                    <a:pt x="265" y="345"/>
                  </a:lnTo>
                  <a:lnTo>
                    <a:pt x="272" y="368"/>
                  </a:lnTo>
                  <a:lnTo>
                    <a:pt x="274" y="388"/>
                  </a:lnTo>
                  <a:lnTo>
                    <a:pt x="276" y="404"/>
                  </a:lnTo>
                  <a:lnTo>
                    <a:pt x="278" y="419"/>
                  </a:lnTo>
                  <a:lnTo>
                    <a:pt x="278" y="434"/>
                  </a:lnTo>
                  <a:lnTo>
                    <a:pt x="278" y="446"/>
                  </a:lnTo>
                  <a:lnTo>
                    <a:pt x="278" y="462"/>
                  </a:lnTo>
                  <a:lnTo>
                    <a:pt x="143" y="50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15" name="Freeform 231"/>
            <p:cNvSpPr>
              <a:spLocks/>
            </p:cNvSpPr>
            <p:nvPr/>
          </p:nvSpPr>
          <p:spPr bwMode="auto">
            <a:xfrm>
              <a:off x="2108" y="2241"/>
              <a:ext cx="279" cy="505"/>
            </a:xfrm>
            <a:custGeom>
              <a:avLst/>
              <a:gdLst/>
              <a:ahLst/>
              <a:cxnLst>
                <a:cxn ang="0">
                  <a:pos x="143" y="504"/>
                </a:cxn>
                <a:cxn ang="0">
                  <a:pos x="127" y="486"/>
                </a:cxn>
                <a:cxn ang="0">
                  <a:pos x="109" y="465"/>
                </a:cxn>
                <a:cxn ang="0">
                  <a:pos x="92" y="444"/>
                </a:cxn>
                <a:cxn ang="0">
                  <a:pos x="76" y="419"/>
                </a:cxn>
                <a:cxn ang="0">
                  <a:pos x="58" y="391"/>
                </a:cxn>
                <a:cxn ang="0">
                  <a:pos x="41" y="364"/>
                </a:cxn>
                <a:cxn ang="0">
                  <a:pos x="26" y="337"/>
                </a:cxn>
                <a:cxn ang="0">
                  <a:pos x="16" y="305"/>
                </a:cxn>
                <a:cxn ang="0">
                  <a:pos x="7" y="276"/>
                </a:cxn>
                <a:cxn ang="0">
                  <a:pos x="2" y="246"/>
                </a:cxn>
                <a:cxn ang="0">
                  <a:pos x="2" y="246"/>
                </a:cxn>
                <a:cxn ang="0">
                  <a:pos x="0" y="215"/>
                </a:cxn>
                <a:cxn ang="0">
                  <a:pos x="0" y="185"/>
                </a:cxn>
                <a:cxn ang="0">
                  <a:pos x="0" y="158"/>
                </a:cxn>
                <a:cxn ang="0">
                  <a:pos x="2" y="130"/>
                </a:cxn>
                <a:cxn ang="0">
                  <a:pos x="3" y="103"/>
                </a:cxn>
                <a:cxn ang="0">
                  <a:pos x="7" y="78"/>
                </a:cxn>
                <a:cxn ang="0">
                  <a:pos x="12" y="57"/>
                </a:cxn>
                <a:cxn ang="0">
                  <a:pos x="18" y="36"/>
                </a:cxn>
                <a:cxn ang="0">
                  <a:pos x="23" y="1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3" y="4"/>
                </a:cxn>
                <a:cxn ang="0">
                  <a:pos x="46" y="13"/>
                </a:cxn>
                <a:cxn ang="0">
                  <a:pos x="65" y="27"/>
                </a:cxn>
                <a:cxn ang="0">
                  <a:pos x="88" y="46"/>
                </a:cxn>
                <a:cxn ang="0">
                  <a:pos x="115" y="70"/>
                </a:cxn>
                <a:cxn ang="0">
                  <a:pos x="145" y="99"/>
                </a:cxn>
                <a:cxn ang="0">
                  <a:pos x="173" y="130"/>
                </a:cxn>
                <a:cxn ang="0">
                  <a:pos x="198" y="167"/>
                </a:cxn>
                <a:cxn ang="0">
                  <a:pos x="221" y="204"/>
                </a:cxn>
                <a:cxn ang="0">
                  <a:pos x="238" y="246"/>
                </a:cxn>
                <a:cxn ang="0">
                  <a:pos x="238" y="246"/>
                </a:cxn>
                <a:cxn ang="0">
                  <a:pos x="249" y="285"/>
                </a:cxn>
                <a:cxn ang="0">
                  <a:pos x="259" y="318"/>
                </a:cxn>
                <a:cxn ang="0">
                  <a:pos x="265" y="345"/>
                </a:cxn>
                <a:cxn ang="0">
                  <a:pos x="272" y="368"/>
                </a:cxn>
                <a:cxn ang="0">
                  <a:pos x="274" y="388"/>
                </a:cxn>
                <a:cxn ang="0">
                  <a:pos x="276" y="404"/>
                </a:cxn>
                <a:cxn ang="0">
                  <a:pos x="278" y="419"/>
                </a:cxn>
                <a:cxn ang="0">
                  <a:pos x="278" y="434"/>
                </a:cxn>
                <a:cxn ang="0">
                  <a:pos x="278" y="446"/>
                </a:cxn>
                <a:cxn ang="0">
                  <a:pos x="278" y="462"/>
                </a:cxn>
              </a:cxnLst>
              <a:rect l="0" t="0" r="r" b="b"/>
              <a:pathLst>
                <a:path w="279" h="505">
                  <a:moveTo>
                    <a:pt x="143" y="504"/>
                  </a:moveTo>
                  <a:lnTo>
                    <a:pt x="127" y="486"/>
                  </a:lnTo>
                  <a:lnTo>
                    <a:pt x="109" y="465"/>
                  </a:lnTo>
                  <a:lnTo>
                    <a:pt x="92" y="444"/>
                  </a:lnTo>
                  <a:lnTo>
                    <a:pt x="76" y="419"/>
                  </a:lnTo>
                  <a:lnTo>
                    <a:pt x="58" y="391"/>
                  </a:lnTo>
                  <a:lnTo>
                    <a:pt x="41" y="364"/>
                  </a:lnTo>
                  <a:lnTo>
                    <a:pt x="26" y="337"/>
                  </a:lnTo>
                  <a:lnTo>
                    <a:pt x="16" y="305"/>
                  </a:lnTo>
                  <a:lnTo>
                    <a:pt x="7" y="276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0" y="215"/>
                  </a:lnTo>
                  <a:lnTo>
                    <a:pt x="0" y="185"/>
                  </a:lnTo>
                  <a:lnTo>
                    <a:pt x="0" y="158"/>
                  </a:lnTo>
                  <a:lnTo>
                    <a:pt x="2" y="130"/>
                  </a:lnTo>
                  <a:lnTo>
                    <a:pt x="3" y="103"/>
                  </a:lnTo>
                  <a:lnTo>
                    <a:pt x="7" y="78"/>
                  </a:lnTo>
                  <a:lnTo>
                    <a:pt x="12" y="57"/>
                  </a:lnTo>
                  <a:lnTo>
                    <a:pt x="18" y="36"/>
                  </a:lnTo>
                  <a:lnTo>
                    <a:pt x="23" y="1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3" y="4"/>
                  </a:lnTo>
                  <a:lnTo>
                    <a:pt x="46" y="13"/>
                  </a:lnTo>
                  <a:lnTo>
                    <a:pt x="65" y="27"/>
                  </a:lnTo>
                  <a:lnTo>
                    <a:pt x="88" y="46"/>
                  </a:lnTo>
                  <a:lnTo>
                    <a:pt x="115" y="70"/>
                  </a:lnTo>
                  <a:lnTo>
                    <a:pt x="145" y="99"/>
                  </a:lnTo>
                  <a:lnTo>
                    <a:pt x="173" y="130"/>
                  </a:lnTo>
                  <a:lnTo>
                    <a:pt x="198" y="167"/>
                  </a:lnTo>
                  <a:lnTo>
                    <a:pt x="221" y="204"/>
                  </a:lnTo>
                  <a:lnTo>
                    <a:pt x="238" y="246"/>
                  </a:lnTo>
                  <a:lnTo>
                    <a:pt x="238" y="246"/>
                  </a:lnTo>
                  <a:lnTo>
                    <a:pt x="249" y="285"/>
                  </a:lnTo>
                  <a:lnTo>
                    <a:pt x="259" y="318"/>
                  </a:lnTo>
                  <a:lnTo>
                    <a:pt x="265" y="345"/>
                  </a:lnTo>
                  <a:lnTo>
                    <a:pt x="272" y="368"/>
                  </a:lnTo>
                  <a:lnTo>
                    <a:pt x="274" y="388"/>
                  </a:lnTo>
                  <a:lnTo>
                    <a:pt x="276" y="404"/>
                  </a:lnTo>
                  <a:lnTo>
                    <a:pt x="278" y="419"/>
                  </a:lnTo>
                  <a:lnTo>
                    <a:pt x="278" y="434"/>
                  </a:lnTo>
                  <a:lnTo>
                    <a:pt x="278" y="446"/>
                  </a:lnTo>
                  <a:lnTo>
                    <a:pt x="278" y="46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16" name="Freeform 232"/>
            <p:cNvSpPr>
              <a:spLocks/>
            </p:cNvSpPr>
            <p:nvPr/>
          </p:nvSpPr>
          <p:spPr bwMode="auto">
            <a:xfrm>
              <a:off x="2175" y="2330"/>
              <a:ext cx="126" cy="386"/>
            </a:xfrm>
            <a:custGeom>
              <a:avLst/>
              <a:gdLst/>
              <a:ahLst/>
              <a:cxnLst>
                <a:cxn ang="0">
                  <a:pos x="125" y="380"/>
                </a:cxn>
                <a:cxn ang="0">
                  <a:pos x="103" y="338"/>
                </a:cxn>
                <a:cxn ang="0">
                  <a:pos x="85" y="299"/>
                </a:cxn>
                <a:cxn ang="0">
                  <a:pos x="67" y="256"/>
                </a:cxn>
                <a:cxn ang="0">
                  <a:pos x="50" y="216"/>
                </a:cxn>
                <a:cxn ang="0">
                  <a:pos x="37" y="177"/>
                </a:cxn>
                <a:cxn ang="0">
                  <a:pos x="27" y="136"/>
                </a:cxn>
                <a:cxn ang="0">
                  <a:pos x="16" y="101"/>
                </a:cxn>
                <a:cxn ang="0">
                  <a:pos x="9" y="64"/>
                </a:cxn>
                <a:cxn ang="0">
                  <a:pos x="4" y="3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30"/>
                </a:cxn>
                <a:cxn ang="0">
                  <a:pos x="8" y="64"/>
                </a:cxn>
                <a:cxn ang="0">
                  <a:pos x="14" y="101"/>
                </a:cxn>
                <a:cxn ang="0">
                  <a:pos x="21" y="138"/>
                </a:cxn>
                <a:cxn ang="0">
                  <a:pos x="32" y="178"/>
                </a:cxn>
                <a:cxn ang="0">
                  <a:pos x="42" y="218"/>
                </a:cxn>
                <a:cxn ang="0">
                  <a:pos x="55" y="258"/>
                </a:cxn>
                <a:cxn ang="0">
                  <a:pos x="69" y="300"/>
                </a:cxn>
                <a:cxn ang="0">
                  <a:pos x="88" y="343"/>
                </a:cxn>
                <a:cxn ang="0">
                  <a:pos x="110" y="385"/>
                </a:cxn>
                <a:cxn ang="0">
                  <a:pos x="125" y="380"/>
                </a:cxn>
              </a:cxnLst>
              <a:rect l="0" t="0" r="r" b="b"/>
              <a:pathLst>
                <a:path w="126" h="386">
                  <a:moveTo>
                    <a:pt x="125" y="380"/>
                  </a:moveTo>
                  <a:lnTo>
                    <a:pt x="103" y="338"/>
                  </a:lnTo>
                  <a:lnTo>
                    <a:pt x="85" y="299"/>
                  </a:lnTo>
                  <a:lnTo>
                    <a:pt x="67" y="256"/>
                  </a:lnTo>
                  <a:lnTo>
                    <a:pt x="50" y="216"/>
                  </a:lnTo>
                  <a:lnTo>
                    <a:pt x="37" y="177"/>
                  </a:lnTo>
                  <a:lnTo>
                    <a:pt x="27" y="136"/>
                  </a:lnTo>
                  <a:lnTo>
                    <a:pt x="16" y="101"/>
                  </a:lnTo>
                  <a:lnTo>
                    <a:pt x="9" y="64"/>
                  </a:lnTo>
                  <a:lnTo>
                    <a:pt x="4" y="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30"/>
                  </a:lnTo>
                  <a:lnTo>
                    <a:pt x="8" y="64"/>
                  </a:lnTo>
                  <a:lnTo>
                    <a:pt x="14" y="101"/>
                  </a:lnTo>
                  <a:lnTo>
                    <a:pt x="21" y="138"/>
                  </a:lnTo>
                  <a:lnTo>
                    <a:pt x="32" y="178"/>
                  </a:lnTo>
                  <a:lnTo>
                    <a:pt x="42" y="218"/>
                  </a:lnTo>
                  <a:lnTo>
                    <a:pt x="55" y="258"/>
                  </a:lnTo>
                  <a:lnTo>
                    <a:pt x="69" y="300"/>
                  </a:lnTo>
                  <a:lnTo>
                    <a:pt x="88" y="343"/>
                  </a:lnTo>
                  <a:lnTo>
                    <a:pt x="110" y="385"/>
                  </a:lnTo>
                  <a:lnTo>
                    <a:pt x="125" y="38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17" name="Freeform 233"/>
            <p:cNvSpPr>
              <a:spLocks/>
            </p:cNvSpPr>
            <p:nvPr/>
          </p:nvSpPr>
          <p:spPr bwMode="auto">
            <a:xfrm>
              <a:off x="2235" y="2304"/>
              <a:ext cx="156" cy="409"/>
            </a:xfrm>
            <a:custGeom>
              <a:avLst/>
              <a:gdLst/>
              <a:ahLst/>
              <a:cxnLst>
                <a:cxn ang="0">
                  <a:pos x="115" y="408"/>
                </a:cxn>
                <a:cxn ang="0">
                  <a:pos x="98" y="391"/>
                </a:cxn>
                <a:cxn ang="0">
                  <a:pos x="81" y="375"/>
                </a:cxn>
                <a:cxn ang="0">
                  <a:pos x="64" y="353"/>
                </a:cxn>
                <a:cxn ang="0">
                  <a:pos x="50" y="332"/>
                </a:cxn>
                <a:cxn ang="0">
                  <a:pos x="35" y="309"/>
                </a:cxn>
                <a:cxn ang="0">
                  <a:pos x="23" y="288"/>
                </a:cxn>
                <a:cxn ang="0">
                  <a:pos x="12" y="262"/>
                </a:cxn>
                <a:cxn ang="0">
                  <a:pos x="5" y="239"/>
                </a:cxn>
                <a:cxn ang="0">
                  <a:pos x="0" y="214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68"/>
                </a:cxn>
                <a:cxn ang="0">
                  <a:pos x="0" y="145"/>
                </a:cxn>
                <a:cxn ang="0">
                  <a:pos x="3" y="124"/>
                </a:cxn>
                <a:cxn ang="0">
                  <a:pos x="5" y="103"/>
                </a:cxn>
                <a:cxn ang="0">
                  <a:pos x="9" y="82"/>
                </a:cxn>
                <a:cxn ang="0">
                  <a:pos x="16" y="60"/>
                </a:cxn>
                <a:cxn ang="0">
                  <a:pos x="20" y="43"/>
                </a:cxn>
                <a:cxn ang="0">
                  <a:pos x="28" y="27"/>
                </a:cxn>
                <a:cxn ang="0">
                  <a:pos x="37" y="1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0" y="4"/>
                </a:cxn>
                <a:cxn ang="0">
                  <a:pos x="58" y="16"/>
                </a:cxn>
                <a:cxn ang="0">
                  <a:pos x="69" y="35"/>
                </a:cxn>
                <a:cxn ang="0">
                  <a:pos x="83" y="60"/>
                </a:cxn>
                <a:cxn ang="0">
                  <a:pos x="98" y="90"/>
                </a:cxn>
                <a:cxn ang="0">
                  <a:pos x="113" y="119"/>
                </a:cxn>
                <a:cxn ang="0">
                  <a:pos x="127" y="153"/>
                </a:cxn>
                <a:cxn ang="0">
                  <a:pos x="140" y="184"/>
                </a:cxn>
                <a:cxn ang="0">
                  <a:pos x="149" y="216"/>
                </a:cxn>
                <a:cxn ang="0">
                  <a:pos x="155" y="244"/>
                </a:cxn>
                <a:cxn ang="0">
                  <a:pos x="115" y="408"/>
                </a:cxn>
              </a:cxnLst>
              <a:rect l="0" t="0" r="r" b="b"/>
              <a:pathLst>
                <a:path w="156" h="409">
                  <a:moveTo>
                    <a:pt x="115" y="408"/>
                  </a:moveTo>
                  <a:lnTo>
                    <a:pt x="98" y="391"/>
                  </a:lnTo>
                  <a:lnTo>
                    <a:pt x="81" y="375"/>
                  </a:lnTo>
                  <a:lnTo>
                    <a:pt x="64" y="353"/>
                  </a:lnTo>
                  <a:lnTo>
                    <a:pt x="50" y="332"/>
                  </a:lnTo>
                  <a:lnTo>
                    <a:pt x="35" y="309"/>
                  </a:lnTo>
                  <a:lnTo>
                    <a:pt x="23" y="288"/>
                  </a:lnTo>
                  <a:lnTo>
                    <a:pt x="12" y="262"/>
                  </a:lnTo>
                  <a:lnTo>
                    <a:pt x="5" y="239"/>
                  </a:lnTo>
                  <a:lnTo>
                    <a:pt x="0" y="214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3" y="124"/>
                  </a:lnTo>
                  <a:lnTo>
                    <a:pt x="5" y="103"/>
                  </a:lnTo>
                  <a:lnTo>
                    <a:pt x="9" y="82"/>
                  </a:lnTo>
                  <a:lnTo>
                    <a:pt x="16" y="60"/>
                  </a:lnTo>
                  <a:lnTo>
                    <a:pt x="20" y="43"/>
                  </a:lnTo>
                  <a:lnTo>
                    <a:pt x="28" y="27"/>
                  </a:lnTo>
                  <a:lnTo>
                    <a:pt x="37" y="1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8" y="16"/>
                  </a:lnTo>
                  <a:lnTo>
                    <a:pt x="69" y="35"/>
                  </a:lnTo>
                  <a:lnTo>
                    <a:pt x="83" y="60"/>
                  </a:lnTo>
                  <a:lnTo>
                    <a:pt x="98" y="90"/>
                  </a:lnTo>
                  <a:lnTo>
                    <a:pt x="113" y="119"/>
                  </a:lnTo>
                  <a:lnTo>
                    <a:pt x="127" y="153"/>
                  </a:lnTo>
                  <a:lnTo>
                    <a:pt x="140" y="184"/>
                  </a:lnTo>
                  <a:lnTo>
                    <a:pt x="149" y="216"/>
                  </a:lnTo>
                  <a:lnTo>
                    <a:pt x="155" y="244"/>
                  </a:lnTo>
                  <a:lnTo>
                    <a:pt x="115" y="40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18" name="Freeform 234"/>
            <p:cNvSpPr>
              <a:spLocks/>
            </p:cNvSpPr>
            <p:nvPr/>
          </p:nvSpPr>
          <p:spPr bwMode="auto">
            <a:xfrm>
              <a:off x="2235" y="2304"/>
              <a:ext cx="156" cy="409"/>
            </a:xfrm>
            <a:custGeom>
              <a:avLst/>
              <a:gdLst/>
              <a:ahLst/>
              <a:cxnLst>
                <a:cxn ang="0">
                  <a:pos x="115" y="408"/>
                </a:cxn>
                <a:cxn ang="0">
                  <a:pos x="98" y="391"/>
                </a:cxn>
                <a:cxn ang="0">
                  <a:pos x="81" y="375"/>
                </a:cxn>
                <a:cxn ang="0">
                  <a:pos x="64" y="353"/>
                </a:cxn>
                <a:cxn ang="0">
                  <a:pos x="50" y="332"/>
                </a:cxn>
                <a:cxn ang="0">
                  <a:pos x="35" y="309"/>
                </a:cxn>
                <a:cxn ang="0">
                  <a:pos x="23" y="288"/>
                </a:cxn>
                <a:cxn ang="0">
                  <a:pos x="12" y="262"/>
                </a:cxn>
                <a:cxn ang="0">
                  <a:pos x="5" y="239"/>
                </a:cxn>
                <a:cxn ang="0">
                  <a:pos x="0" y="214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68"/>
                </a:cxn>
                <a:cxn ang="0">
                  <a:pos x="0" y="145"/>
                </a:cxn>
                <a:cxn ang="0">
                  <a:pos x="3" y="124"/>
                </a:cxn>
                <a:cxn ang="0">
                  <a:pos x="5" y="103"/>
                </a:cxn>
                <a:cxn ang="0">
                  <a:pos x="9" y="82"/>
                </a:cxn>
                <a:cxn ang="0">
                  <a:pos x="16" y="60"/>
                </a:cxn>
                <a:cxn ang="0">
                  <a:pos x="20" y="43"/>
                </a:cxn>
                <a:cxn ang="0">
                  <a:pos x="28" y="27"/>
                </a:cxn>
                <a:cxn ang="0">
                  <a:pos x="37" y="1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0" y="4"/>
                </a:cxn>
                <a:cxn ang="0">
                  <a:pos x="58" y="16"/>
                </a:cxn>
                <a:cxn ang="0">
                  <a:pos x="69" y="35"/>
                </a:cxn>
                <a:cxn ang="0">
                  <a:pos x="83" y="60"/>
                </a:cxn>
                <a:cxn ang="0">
                  <a:pos x="98" y="90"/>
                </a:cxn>
                <a:cxn ang="0">
                  <a:pos x="113" y="119"/>
                </a:cxn>
                <a:cxn ang="0">
                  <a:pos x="127" y="153"/>
                </a:cxn>
                <a:cxn ang="0">
                  <a:pos x="140" y="184"/>
                </a:cxn>
                <a:cxn ang="0">
                  <a:pos x="149" y="216"/>
                </a:cxn>
                <a:cxn ang="0">
                  <a:pos x="155" y="244"/>
                </a:cxn>
              </a:cxnLst>
              <a:rect l="0" t="0" r="r" b="b"/>
              <a:pathLst>
                <a:path w="156" h="409">
                  <a:moveTo>
                    <a:pt x="115" y="408"/>
                  </a:moveTo>
                  <a:lnTo>
                    <a:pt x="98" y="391"/>
                  </a:lnTo>
                  <a:lnTo>
                    <a:pt x="81" y="375"/>
                  </a:lnTo>
                  <a:lnTo>
                    <a:pt x="64" y="353"/>
                  </a:lnTo>
                  <a:lnTo>
                    <a:pt x="50" y="332"/>
                  </a:lnTo>
                  <a:lnTo>
                    <a:pt x="35" y="309"/>
                  </a:lnTo>
                  <a:lnTo>
                    <a:pt x="23" y="288"/>
                  </a:lnTo>
                  <a:lnTo>
                    <a:pt x="12" y="262"/>
                  </a:lnTo>
                  <a:lnTo>
                    <a:pt x="5" y="239"/>
                  </a:lnTo>
                  <a:lnTo>
                    <a:pt x="0" y="214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3" y="124"/>
                  </a:lnTo>
                  <a:lnTo>
                    <a:pt x="5" y="103"/>
                  </a:lnTo>
                  <a:lnTo>
                    <a:pt x="9" y="82"/>
                  </a:lnTo>
                  <a:lnTo>
                    <a:pt x="16" y="60"/>
                  </a:lnTo>
                  <a:lnTo>
                    <a:pt x="20" y="43"/>
                  </a:lnTo>
                  <a:lnTo>
                    <a:pt x="28" y="27"/>
                  </a:lnTo>
                  <a:lnTo>
                    <a:pt x="37" y="1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8" y="16"/>
                  </a:lnTo>
                  <a:lnTo>
                    <a:pt x="69" y="35"/>
                  </a:lnTo>
                  <a:lnTo>
                    <a:pt x="83" y="60"/>
                  </a:lnTo>
                  <a:lnTo>
                    <a:pt x="98" y="90"/>
                  </a:lnTo>
                  <a:lnTo>
                    <a:pt x="113" y="119"/>
                  </a:lnTo>
                  <a:lnTo>
                    <a:pt x="127" y="153"/>
                  </a:lnTo>
                  <a:lnTo>
                    <a:pt x="140" y="184"/>
                  </a:lnTo>
                  <a:lnTo>
                    <a:pt x="149" y="216"/>
                  </a:lnTo>
                  <a:lnTo>
                    <a:pt x="155" y="24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19" name="Freeform 235"/>
            <p:cNvSpPr>
              <a:spLocks/>
            </p:cNvSpPr>
            <p:nvPr/>
          </p:nvSpPr>
          <p:spPr bwMode="auto">
            <a:xfrm>
              <a:off x="2273" y="2398"/>
              <a:ext cx="75" cy="318"/>
            </a:xfrm>
            <a:custGeom>
              <a:avLst/>
              <a:gdLst/>
              <a:ahLst/>
              <a:cxnLst>
                <a:cxn ang="0">
                  <a:pos x="74" y="304"/>
                </a:cxn>
                <a:cxn ang="0">
                  <a:pos x="53" y="268"/>
                </a:cxn>
                <a:cxn ang="0">
                  <a:pos x="38" y="231"/>
                </a:cxn>
                <a:cxn ang="0">
                  <a:pos x="25" y="195"/>
                </a:cxn>
                <a:cxn ang="0">
                  <a:pos x="16" y="161"/>
                </a:cxn>
                <a:cxn ang="0">
                  <a:pos x="8" y="128"/>
                </a:cxn>
                <a:cxn ang="0">
                  <a:pos x="4" y="98"/>
                </a:cxn>
                <a:cxn ang="0">
                  <a:pos x="4" y="69"/>
                </a:cxn>
                <a:cxn ang="0">
                  <a:pos x="4" y="41"/>
                </a:cxn>
                <a:cxn ang="0">
                  <a:pos x="6" y="1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20"/>
                </a:cxn>
                <a:cxn ang="0">
                  <a:pos x="2" y="43"/>
                </a:cxn>
                <a:cxn ang="0">
                  <a:pos x="0" y="71"/>
                </a:cxn>
                <a:cxn ang="0">
                  <a:pos x="0" y="103"/>
                </a:cxn>
                <a:cxn ang="0">
                  <a:pos x="2" y="134"/>
                </a:cxn>
                <a:cxn ang="0">
                  <a:pos x="6" y="167"/>
                </a:cxn>
                <a:cxn ang="0">
                  <a:pos x="13" y="204"/>
                </a:cxn>
                <a:cxn ang="0">
                  <a:pos x="25" y="241"/>
                </a:cxn>
                <a:cxn ang="0">
                  <a:pos x="39" y="279"/>
                </a:cxn>
                <a:cxn ang="0">
                  <a:pos x="59" y="317"/>
                </a:cxn>
                <a:cxn ang="0">
                  <a:pos x="74" y="304"/>
                </a:cxn>
              </a:cxnLst>
              <a:rect l="0" t="0" r="r" b="b"/>
              <a:pathLst>
                <a:path w="75" h="318">
                  <a:moveTo>
                    <a:pt x="74" y="304"/>
                  </a:moveTo>
                  <a:lnTo>
                    <a:pt x="53" y="268"/>
                  </a:lnTo>
                  <a:lnTo>
                    <a:pt x="38" y="231"/>
                  </a:lnTo>
                  <a:lnTo>
                    <a:pt x="25" y="195"/>
                  </a:lnTo>
                  <a:lnTo>
                    <a:pt x="16" y="161"/>
                  </a:lnTo>
                  <a:lnTo>
                    <a:pt x="8" y="128"/>
                  </a:lnTo>
                  <a:lnTo>
                    <a:pt x="4" y="98"/>
                  </a:lnTo>
                  <a:lnTo>
                    <a:pt x="4" y="69"/>
                  </a:lnTo>
                  <a:lnTo>
                    <a:pt x="4" y="41"/>
                  </a:lnTo>
                  <a:lnTo>
                    <a:pt x="6" y="18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0"/>
                  </a:lnTo>
                  <a:lnTo>
                    <a:pt x="2" y="43"/>
                  </a:lnTo>
                  <a:lnTo>
                    <a:pt x="0" y="71"/>
                  </a:lnTo>
                  <a:lnTo>
                    <a:pt x="0" y="103"/>
                  </a:lnTo>
                  <a:lnTo>
                    <a:pt x="2" y="134"/>
                  </a:lnTo>
                  <a:lnTo>
                    <a:pt x="6" y="167"/>
                  </a:lnTo>
                  <a:lnTo>
                    <a:pt x="13" y="204"/>
                  </a:lnTo>
                  <a:lnTo>
                    <a:pt x="25" y="241"/>
                  </a:lnTo>
                  <a:lnTo>
                    <a:pt x="39" y="279"/>
                  </a:lnTo>
                  <a:lnTo>
                    <a:pt x="59" y="317"/>
                  </a:lnTo>
                  <a:lnTo>
                    <a:pt x="74" y="30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20" name="Freeform 236"/>
            <p:cNvSpPr>
              <a:spLocks/>
            </p:cNvSpPr>
            <p:nvPr/>
          </p:nvSpPr>
          <p:spPr bwMode="auto">
            <a:xfrm>
              <a:off x="2319" y="2410"/>
              <a:ext cx="187" cy="405"/>
            </a:xfrm>
            <a:custGeom>
              <a:avLst/>
              <a:gdLst/>
              <a:ahLst/>
              <a:cxnLst>
                <a:cxn ang="0">
                  <a:pos x="38" y="339"/>
                </a:cxn>
                <a:cxn ang="0">
                  <a:pos x="31" y="319"/>
                </a:cxn>
                <a:cxn ang="0">
                  <a:pos x="23" y="300"/>
                </a:cxn>
                <a:cxn ang="0">
                  <a:pos x="17" y="279"/>
                </a:cxn>
                <a:cxn ang="0">
                  <a:pos x="13" y="259"/>
                </a:cxn>
                <a:cxn ang="0">
                  <a:pos x="8" y="238"/>
                </a:cxn>
                <a:cxn ang="0">
                  <a:pos x="4" y="217"/>
                </a:cxn>
                <a:cxn ang="0">
                  <a:pos x="2" y="197"/>
                </a:cxn>
                <a:cxn ang="0">
                  <a:pos x="0" y="176"/>
                </a:cxn>
                <a:cxn ang="0">
                  <a:pos x="0" y="160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2" y="128"/>
                </a:cxn>
                <a:cxn ang="0">
                  <a:pos x="6" y="114"/>
                </a:cxn>
                <a:cxn ang="0">
                  <a:pos x="8" y="97"/>
                </a:cxn>
                <a:cxn ang="0">
                  <a:pos x="15" y="80"/>
                </a:cxn>
                <a:cxn ang="0">
                  <a:pos x="18" y="65"/>
                </a:cxn>
                <a:cxn ang="0">
                  <a:pos x="25" y="49"/>
                </a:cxn>
                <a:cxn ang="0">
                  <a:pos x="31" y="34"/>
                </a:cxn>
                <a:cxn ang="0">
                  <a:pos x="38" y="21"/>
                </a:cxn>
                <a:cxn ang="0">
                  <a:pos x="44" y="13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7" y="0"/>
                </a:cxn>
                <a:cxn ang="0">
                  <a:pos x="59" y="0"/>
                </a:cxn>
                <a:cxn ang="0">
                  <a:pos x="61" y="2"/>
                </a:cxn>
                <a:cxn ang="0">
                  <a:pos x="63" y="2"/>
                </a:cxn>
                <a:cxn ang="0">
                  <a:pos x="63" y="4"/>
                </a:cxn>
                <a:cxn ang="0">
                  <a:pos x="63" y="4"/>
                </a:cxn>
                <a:cxn ang="0">
                  <a:pos x="66" y="4"/>
                </a:cxn>
                <a:cxn ang="0">
                  <a:pos x="69" y="10"/>
                </a:cxn>
                <a:cxn ang="0">
                  <a:pos x="73" y="19"/>
                </a:cxn>
                <a:cxn ang="0">
                  <a:pos x="80" y="29"/>
                </a:cxn>
                <a:cxn ang="0">
                  <a:pos x="86" y="42"/>
                </a:cxn>
                <a:cxn ang="0">
                  <a:pos x="94" y="54"/>
                </a:cxn>
                <a:cxn ang="0">
                  <a:pos x="101" y="72"/>
                </a:cxn>
                <a:cxn ang="0">
                  <a:pos x="107" y="86"/>
                </a:cxn>
                <a:cxn ang="0">
                  <a:pos x="112" y="101"/>
                </a:cxn>
                <a:cxn ang="0">
                  <a:pos x="116" y="116"/>
                </a:cxn>
                <a:cxn ang="0">
                  <a:pos x="116" y="116"/>
                </a:cxn>
                <a:cxn ang="0">
                  <a:pos x="119" y="132"/>
                </a:cxn>
                <a:cxn ang="0">
                  <a:pos x="124" y="155"/>
                </a:cxn>
                <a:cxn ang="0">
                  <a:pos x="133" y="185"/>
                </a:cxn>
                <a:cxn ang="0">
                  <a:pos x="143" y="217"/>
                </a:cxn>
                <a:cxn ang="0">
                  <a:pos x="151" y="252"/>
                </a:cxn>
                <a:cxn ang="0">
                  <a:pos x="160" y="286"/>
                </a:cxn>
                <a:cxn ang="0">
                  <a:pos x="168" y="321"/>
                </a:cxn>
                <a:cxn ang="0">
                  <a:pos x="177" y="353"/>
                </a:cxn>
                <a:cxn ang="0">
                  <a:pos x="183" y="383"/>
                </a:cxn>
                <a:cxn ang="0">
                  <a:pos x="186" y="404"/>
                </a:cxn>
                <a:cxn ang="0">
                  <a:pos x="38" y="339"/>
                </a:cxn>
              </a:cxnLst>
              <a:rect l="0" t="0" r="r" b="b"/>
              <a:pathLst>
                <a:path w="187" h="405">
                  <a:moveTo>
                    <a:pt x="38" y="339"/>
                  </a:moveTo>
                  <a:lnTo>
                    <a:pt x="31" y="319"/>
                  </a:lnTo>
                  <a:lnTo>
                    <a:pt x="23" y="300"/>
                  </a:lnTo>
                  <a:lnTo>
                    <a:pt x="17" y="279"/>
                  </a:lnTo>
                  <a:lnTo>
                    <a:pt x="13" y="259"/>
                  </a:lnTo>
                  <a:lnTo>
                    <a:pt x="8" y="238"/>
                  </a:lnTo>
                  <a:lnTo>
                    <a:pt x="4" y="217"/>
                  </a:lnTo>
                  <a:lnTo>
                    <a:pt x="2" y="197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28"/>
                  </a:lnTo>
                  <a:lnTo>
                    <a:pt x="6" y="114"/>
                  </a:lnTo>
                  <a:lnTo>
                    <a:pt x="8" y="97"/>
                  </a:lnTo>
                  <a:lnTo>
                    <a:pt x="15" y="80"/>
                  </a:lnTo>
                  <a:lnTo>
                    <a:pt x="18" y="65"/>
                  </a:lnTo>
                  <a:lnTo>
                    <a:pt x="25" y="49"/>
                  </a:lnTo>
                  <a:lnTo>
                    <a:pt x="31" y="34"/>
                  </a:lnTo>
                  <a:lnTo>
                    <a:pt x="38" y="21"/>
                  </a:lnTo>
                  <a:lnTo>
                    <a:pt x="44" y="13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9" y="10"/>
                  </a:lnTo>
                  <a:lnTo>
                    <a:pt x="73" y="19"/>
                  </a:lnTo>
                  <a:lnTo>
                    <a:pt x="80" y="29"/>
                  </a:lnTo>
                  <a:lnTo>
                    <a:pt x="86" y="42"/>
                  </a:lnTo>
                  <a:lnTo>
                    <a:pt x="94" y="54"/>
                  </a:lnTo>
                  <a:lnTo>
                    <a:pt x="101" y="72"/>
                  </a:lnTo>
                  <a:lnTo>
                    <a:pt x="107" y="86"/>
                  </a:lnTo>
                  <a:lnTo>
                    <a:pt x="112" y="101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9" y="132"/>
                  </a:lnTo>
                  <a:lnTo>
                    <a:pt x="124" y="155"/>
                  </a:lnTo>
                  <a:lnTo>
                    <a:pt x="133" y="185"/>
                  </a:lnTo>
                  <a:lnTo>
                    <a:pt x="143" y="217"/>
                  </a:lnTo>
                  <a:lnTo>
                    <a:pt x="151" y="252"/>
                  </a:lnTo>
                  <a:lnTo>
                    <a:pt x="160" y="286"/>
                  </a:lnTo>
                  <a:lnTo>
                    <a:pt x="168" y="321"/>
                  </a:lnTo>
                  <a:lnTo>
                    <a:pt x="177" y="353"/>
                  </a:lnTo>
                  <a:lnTo>
                    <a:pt x="183" y="383"/>
                  </a:lnTo>
                  <a:lnTo>
                    <a:pt x="186" y="404"/>
                  </a:lnTo>
                  <a:lnTo>
                    <a:pt x="38" y="33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21" name="Freeform 237"/>
            <p:cNvSpPr>
              <a:spLocks/>
            </p:cNvSpPr>
            <p:nvPr/>
          </p:nvSpPr>
          <p:spPr bwMode="auto">
            <a:xfrm>
              <a:off x="2319" y="2410"/>
              <a:ext cx="187" cy="405"/>
            </a:xfrm>
            <a:custGeom>
              <a:avLst/>
              <a:gdLst/>
              <a:ahLst/>
              <a:cxnLst>
                <a:cxn ang="0">
                  <a:pos x="38" y="339"/>
                </a:cxn>
                <a:cxn ang="0">
                  <a:pos x="31" y="319"/>
                </a:cxn>
                <a:cxn ang="0">
                  <a:pos x="23" y="300"/>
                </a:cxn>
                <a:cxn ang="0">
                  <a:pos x="17" y="279"/>
                </a:cxn>
                <a:cxn ang="0">
                  <a:pos x="13" y="259"/>
                </a:cxn>
                <a:cxn ang="0">
                  <a:pos x="8" y="238"/>
                </a:cxn>
                <a:cxn ang="0">
                  <a:pos x="4" y="217"/>
                </a:cxn>
                <a:cxn ang="0">
                  <a:pos x="2" y="197"/>
                </a:cxn>
                <a:cxn ang="0">
                  <a:pos x="0" y="176"/>
                </a:cxn>
                <a:cxn ang="0">
                  <a:pos x="0" y="160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2" y="128"/>
                </a:cxn>
                <a:cxn ang="0">
                  <a:pos x="6" y="114"/>
                </a:cxn>
                <a:cxn ang="0">
                  <a:pos x="8" y="97"/>
                </a:cxn>
                <a:cxn ang="0">
                  <a:pos x="15" y="80"/>
                </a:cxn>
                <a:cxn ang="0">
                  <a:pos x="18" y="65"/>
                </a:cxn>
                <a:cxn ang="0">
                  <a:pos x="25" y="49"/>
                </a:cxn>
                <a:cxn ang="0">
                  <a:pos x="31" y="34"/>
                </a:cxn>
                <a:cxn ang="0">
                  <a:pos x="38" y="21"/>
                </a:cxn>
                <a:cxn ang="0">
                  <a:pos x="44" y="13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7" y="0"/>
                </a:cxn>
                <a:cxn ang="0">
                  <a:pos x="59" y="0"/>
                </a:cxn>
                <a:cxn ang="0">
                  <a:pos x="61" y="2"/>
                </a:cxn>
                <a:cxn ang="0">
                  <a:pos x="63" y="2"/>
                </a:cxn>
                <a:cxn ang="0">
                  <a:pos x="63" y="4"/>
                </a:cxn>
                <a:cxn ang="0">
                  <a:pos x="63" y="4"/>
                </a:cxn>
                <a:cxn ang="0">
                  <a:pos x="66" y="4"/>
                </a:cxn>
                <a:cxn ang="0">
                  <a:pos x="69" y="10"/>
                </a:cxn>
                <a:cxn ang="0">
                  <a:pos x="73" y="19"/>
                </a:cxn>
                <a:cxn ang="0">
                  <a:pos x="80" y="29"/>
                </a:cxn>
                <a:cxn ang="0">
                  <a:pos x="86" y="42"/>
                </a:cxn>
                <a:cxn ang="0">
                  <a:pos x="94" y="54"/>
                </a:cxn>
                <a:cxn ang="0">
                  <a:pos x="101" y="72"/>
                </a:cxn>
                <a:cxn ang="0">
                  <a:pos x="107" y="86"/>
                </a:cxn>
                <a:cxn ang="0">
                  <a:pos x="112" y="101"/>
                </a:cxn>
                <a:cxn ang="0">
                  <a:pos x="116" y="116"/>
                </a:cxn>
                <a:cxn ang="0">
                  <a:pos x="116" y="116"/>
                </a:cxn>
                <a:cxn ang="0">
                  <a:pos x="119" y="132"/>
                </a:cxn>
                <a:cxn ang="0">
                  <a:pos x="124" y="155"/>
                </a:cxn>
                <a:cxn ang="0">
                  <a:pos x="133" y="185"/>
                </a:cxn>
                <a:cxn ang="0">
                  <a:pos x="143" y="217"/>
                </a:cxn>
                <a:cxn ang="0">
                  <a:pos x="151" y="252"/>
                </a:cxn>
                <a:cxn ang="0">
                  <a:pos x="160" y="286"/>
                </a:cxn>
                <a:cxn ang="0">
                  <a:pos x="168" y="321"/>
                </a:cxn>
                <a:cxn ang="0">
                  <a:pos x="177" y="353"/>
                </a:cxn>
                <a:cxn ang="0">
                  <a:pos x="183" y="383"/>
                </a:cxn>
                <a:cxn ang="0">
                  <a:pos x="186" y="404"/>
                </a:cxn>
              </a:cxnLst>
              <a:rect l="0" t="0" r="r" b="b"/>
              <a:pathLst>
                <a:path w="187" h="405">
                  <a:moveTo>
                    <a:pt x="38" y="339"/>
                  </a:moveTo>
                  <a:lnTo>
                    <a:pt x="31" y="319"/>
                  </a:lnTo>
                  <a:lnTo>
                    <a:pt x="23" y="300"/>
                  </a:lnTo>
                  <a:lnTo>
                    <a:pt x="17" y="279"/>
                  </a:lnTo>
                  <a:lnTo>
                    <a:pt x="13" y="259"/>
                  </a:lnTo>
                  <a:lnTo>
                    <a:pt x="8" y="238"/>
                  </a:lnTo>
                  <a:lnTo>
                    <a:pt x="4" y="217"/>
                  </a:lnTo>
                  <a:lnTo>
                    <a:pt x="2" y="197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28"/>
                  </a:lnTo>
                  <a:lnTo>
                    <a:pt x="6" y="114"/>
                  </a:lnTo>
                  <a:lnTo>
                    <a:pt x="8" y="97"/>
                  </a:lnTo>
                  <a:lnTo>
                    <a:pt x="15" y="80"/>
                  </a:lnTo>
                  <a:lnTo>
                    <a:pt x="18" y="65"/>
                  </a:lnTo>
                  <a:lnTo>
                    <a:pt x="25" y="49"/>
                  </a:lnTo>
                  <a:lnTo>
                    <a:pt x="31" y="34"/>
                  </a:lnTo>
                  <a:lnTo>
                    <a:pt x="38" y="21"/>
                  </a:lnTo>
                  <a:lnTo>
                    <a:pt x="44" y="13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9" y="10"/>
                  </a:lnTo>
                  <a:lnTo>
                    <a:pt x="73" y="19"/>
                  </a:lnTo>
                  <a:lnTo>
                    <a:pt x="80" y="29"/>
                  </a:lnTo>
                  <a:lnTo>
                    <a:pt x="86" y="42"/>
                  </a:lnTo>
                  <a:lnTo>
                    <a:pt x="94" y="54"/>
                  </a:lnTo>
                  <a:lnTo>
                    <a:pt x="101" y="72"/>
                  </a:lnTo>
                  <a:lnTo>
                    <a:pt x="107" y="86"/>
                  </a:lnTo>
                  <a:lnTo>
                    <a:pt x="112" y="101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9" y="132"/>
                  </a:lnTo>
                  <a:lnTo>
                    <a:pt x="124" y="155"/>
                  </a:lnTo>
                  <a:lnTo>
                    <a:pt x="133" y="185"/>
                  </a:lnTo>
                  <a:lnTo>
                    <a:pt x="143" y="217"/>
                  </a:lnTo>
                  <a:lnTo>
                    <a:pt x="151" y="252"/>
                  </a:lnTo>
                  <a:lnTo>
                    <a:pt x="160" y="286"/>
                  </a:lnTo>
                  <a:lnTo>
                    <a:pt x="168" y="321"/>
                  </a:lnTo>
                  <a:lnTo>
                    <a:pt x="177" y="353"/>
                  </a:lnTo>
                  <a:lnTo>
                    <a:pt x="183" y="383"/>
                  </a:lnTo>
                  <a:lnTo>
                    <a:pt x="186" y="40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22" name="Freeform 238"/>
            <p:cNvSpPr>
              <a:spLocks/>
            </p:cNvSpPr>
            <p:nvPr/>
          </p:nvSpPr>
          <p:spPr bwMode="auto">
            <a:xfrm>
              <a:off x="2366" y="2520"/>
              <a:ext cx="60" cy="270"/>
            </a:xfrm>
            <a:custGeom>
              <a:avLst/>
              <a:gdLst/>
              <a:ahLst/>
              <a:cxnLst>
                <a:cxn ang="0">
                  <a:pos x="59" y="269"/>
                </a:cxn>
                <a:cxn ang="0">
                  <a:pos x="43" y="237"/>
                </a:cxn>
                <a:cxn ang="0">
                  <a:pos x="31" y="207"/>
                </a:cxn>
                <a:cxn ang="0">
                  <a:pos x="22" y="176"/>
                </a:cxn>
                <a:cxn ang="0">
                  <a:pos x="15" y="144"/>
                </a:cxn>
                <a:cxn ang="0">
                  <a:pos x="10" y="115"/>
                </a:cxn>
                <a:cxn ang="0">
                  <a:pos x="6" y="87"/>
                </a:cxn>
                <a:cxn ang="0">
                  <a:pos x="4" y="62"/>
                </a:cxn>
                <a:cxn ang="0">
                  <a:pos x="4" y="37"/>
                </a:cxn>
                <a:cxn ang="0">
                  <a:pos x="4" y="1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16"/>
                </a:cxn>
                <a:cxn ang="0">
                  <a:pos x="2" y="37"/>
                </a:cxn>
                <a:cxn ang="0">
                  <a:pos x="0" y="61"/>
                </a:cxn>
                <a:cxn ang="0">
                  <a:pos x="0" y="85"/>
                </a:cxn>
                <a:cxn ang="0">
                  <a:pos x="2" y="113"/>
                </a:cxn>
                <a:cxn ang="0">
                  <a:pos x="6" y="142"/>
                </a:cxn>
                <a:cxn ang="0">
                  <a:pos x="10" y="174"/>
                </a:cxn>
                <a:cxn ang="0">
                  <a:pos x="18" y="204"/>
                </a:cxn>
                <a:cxn ang="0">
                  <a:pos x="29" y="234"/>
                </a:cxn>
                <a:cxn ang="0">
                  <a:pos x="43" y="264"/>
                </a:cxn>
                <a:cxn ang="0">
                  <a:pos x="59" y="269"/>
                </a:cxn>
              </a:cxnLst>
              <a:rect l="0" t="0" r="r" b="b"/>
              <a:pathLst>
                <a:path w="60" h="270">
                  <a:moveTo>
                    <a:pt x="59" y="269"/>
                  </a:moveTo>
                  <a:lnTo>
                    <a:pt x="43" y="237"/>
                  </a:lnTo>
                  <a:lnTo>
                    <a:pt x="31" y="207"/>
                  </a:lnTo>
                  <a:lnTo>
                    <a:pt x="22" y="176"/>
                  </a:lnTo>
                  <a:lnTo>
                    <a:pt x="15" y="144"/>
                  </a:lnTo>
                  <a:lnTo>
                    <a:pt x="10" y="115"/>
                  </a:lnTo>
                  <a:lnTo>
                    <a:pt x="6" y="87"/>
                  </a:lnTo>
                  <a:lnTo>
                    <a:pt x="4" y="62"/>
                  </a:lnTo>
                  <a:lnTo>
                    <a:pt x="4" y="37"/>
                  </a:lnTo>
                  <a:lnTo>
                    <a:pt x="4" y="16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16"/>
                  </a:lnTo>
                  <a:lnTo>
                    <a:pt x="2" y="37"/>
                  </a:lnTo>
                  <a:lnTo>
                    <a:pt x="0" y="61"/>
                  </a:lnTo>
                  <a:lnTo>
                    <a:pt x="0" y="85"/>
                  </a:lnTo>
                  <a:lnTo>
                    <a:pt x="2" y="113"/>
                  </a:lnTo>
                  <a:lnTo>
                    <a:pt x="6" y="142"/>
                  </a:lnTo>
                  <a:lnTo>
                    <a:pt x="10" y="174"/>
                  </a:lnTo>
                  <a:lnTo>
                    <a:pt x="18" y="204"/>
                  </a:lnTo>
                  <a:lnTo>
                    <a:pt x="29" y="234"/>
                  </a:lnTo>
                  <a:lnTo>
                    <a:pt x="43" y="264"/>
                  </a:lnTo>
                  <a:lnTo>
                    <a:pt x="59" y="26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23" name="Freeform 239"/>
            <p:cNvSpPr>
              <a:spLocks/>
            </p:cNvSpPr>
            <p:nvPr/>
          </p:nvSpPr>
          <p:spPr bwMode="auto">
            <a:xfrm>
              <a:off x="1931" y="2391"/>
              <a:ext cx="374" cy="403"/>
            </a:xfrm>
            <a:custGeom>
              <a:avLst/>
              <a:gdLst/>
              <a:ahLst/>
              <a:cxnLst>
                <a:cxn ang="0">
                  <a:pos x="227" y="309"/>
                </a:cxn>
                <a:cxn ang="0">
                  <a:pos x="212" y="298"/>
                </a:cxn>
                <a:cxn ang="0">
                  <a:pos x="198" y="287"/>
                </a:cxn>
                <a:cxn ang="0">
                  <a:pos x="180" y="275"/>
                </a:cxn>
                <a:cxn ang="0">
                  <a:pos x="163" y="264"/>
                </a:cxn>
                <a:cxn ang="0">
                  <a:pos x="147" y="250"/>
                </a:cxn>
                <a:cxn ang="0">
                  <a:pos x="128" y="238"/>
                </a:cxn>
                <a:cxn ang="0">
                  <a:pos x="111" y="222"/>
                </a:cxn>
                <a:cxn ang="0">
                  <a:pos x="96" y="208"/>
                </a:cxn>
                <a:cxn ang="0">
                  <a:pos x="79" y="191"/>
                </a:cxn>
                <a:cxn ang="0">
                  <a:pos x="67" y="174"/>
                </a:cxn>
                <a:cxn ang="0">
                  <a:pos x="67" y="174"/>
                </a:cxn>
                <a:cxn ang="0">
                  <a:pos x="56" y="158"/>
                </a:cxn>
                <a:cxn ang="0">
                  <a:pos x="46" y="139"/>
                </a:cxn>
                <a:cxn ang="0">
                  <a:pos x="35" y="121"/>
                </a:cxn>
                <a:cxn ang="0">
                  <a:pos x="27" y="103"/>
                </a:cxn>
                <a:cxn ang="0">
                  <a:pos x="18" y="84"/>
                </a:cxn>
                <a:cxn ang="0">
                  <a:pos x="12" y="65"/>
                </a:cxn>
                <a:cxn ang="0">
                  <a:pos x="7" y="48"/>
                </a:cxn>
                <a:cxn ang="0">
                  <a:pos x="3" y="31"/>
                </a:cxn>
                <a:cxn ang="0">
                  <a:pos x="2" y="1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14" y="6"/>
                </a:cxn>
                <a:cxn ang="0">
                  <a:pos x="28" y="13"/>
                </a:cxn>
                <a:cxn ang="0">
                  <a:pos x="50" y="20"/>
                </a:cxn>
                <a:cxn ang="0">
                  <a:pos x="71" y="34"/>
                </a:cxn>
                <a:cxn ang="0">
                  <a:pos x="96" y="46"/>
                </a:cxn>
                <a:cxn ang="0">
                  <a:pos x="119" y="61"/>
                </a:cxn>
                <a:cxn ang="0">
                  <a:pos x="143" y="77"/>
                </a:cxn>
                <a:cxn ang="0">
                  <a:pos x="161" y="94"/>
                </a:cxn>
                <a:cxn ang="0">
                  <a:pos x="179" y="112"/>
                </a:cxn>
                <a:cxn ang="0">
                  <a:pos x="179" y="112"/>
                </a:cxn>
                <a:cxn ang="0">
                  <a:pos x="195" y="132"/>
                </a:cxn>
                <a:cxn ang="0">
                  <a:pos x="214" y="158"/>
                </a:cxn>
                <a:cxn ang="0">
                  <a:pos x="235" y="190"/>
                </a:cxn>
                <a:cxn ang="0">
                  <a:pos x="258" y="220"/>
                </a:cxn>
                <a:cxn ang="0">
                  <a:pos x="281" y="257"/>
                </a:cxn>
                <a:cxn ang="0">
                  <a:pos x="304" y="289"/>
                </a:cxn>
                <a:cxn ang="0">
                  <a:pos x="326" y="324"/>
                </a:cxn>
                <a:cxn ang="0">
                  <a:pos x="345" y="353"/>
                </a:cxn>
                <a:cxn ang="0">
                  <a:pos x="359" y="381"/>
                </a:cxn>
                <a:cxn ang="0">
                  <a:pos x="373" y="402"/>
                </a:cxn>
                <a:cxn ang="0">
                  <a:pos x="227" y="309"/>
                </a:cxn>
              </a:cxnLst>
              <a:rect l="0" t="0" r="r" b="b"/>
              <a:pathLst>
                <a:path w="374" h="403">
                  <a:moveTo>
                    <a:pt x="227" y="309"/>
                  </a:moveTo>
                  <a:lnTo>
                    <a:pt x="212" y="298"/>
                  </a:lnTo>
                  <a:lnTo>
                    <a:pt x="198" y="287"/>
                  </a:lnTo>
                  <a:lnTo>
                    <a:pt x="180" y="275"/>
                  </a:lnTo>
                  <a:lnTo>
                    <a:pt x="163" y="264"/>
                  </a:lnTo>
                  <a:lnTo>
                    <a:pt x="147" y="250"/>
                  </a:lnTo>
                  <a:lnTo>
                    <a:pt x="128" y="238"/>
                  </a:lnTo>
                  <a:lnTo>
                    <a:pt x="111" y="222"/>
                  </a:lnTo>
                  <a:lnTo>
                    <a:pt x="96" y="208"/>
                  </a:lnTo>
                  <a:lnTo>
                    <a:pt x="79" y="191"/>
                  </a:lnTo>
                  <a:lnTo>
                    <a:pt x="67" y="174"/>
                  </a:lnTo>
                  <a:lnTo>
                    <a:pt x="67" y="174"/>
                  </a:lnTo>
                  <a:lnTo>
                    <a:pt x="56" y="158"/>
                  </a:lnTo>
                  <a:lnTo>
                    <a:pt x="46" y="139"/>
                  </a:lnTo>
                  <a:lnTo>
                    <a:pt x="35" y="121"/>
                  </a:lnTo>
                  <a:lnTo>
                    <a:pt x="27" y="103"/>
                  </a:lnTo>
                  <a:lnTo>
                    <a:pt x="18" y="84"/>
                  </a:lnTo>
                  <a:lnTo>
                    <a:pt x="12" y="65"/>
                  </a:lnTo>
                  <a:lnTo>
                    <a:pt x="7" y="48"/>
                  </a:lnTo>
                  <a:lnTo>
                    <a:pt x="3" y="31"/>
                  </a:lnTo>
                  <a:lnTo>
                    <a:pt x="2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14" y="6"/>
                  </a:lnTo>
                  <a:lnTo>
                    <a:pt x="28" y="13"/>
                  </a:lnTo>
                  <a:lnTo>
                    <a:pt x="50" y="20"/>
                  </a:lnTo>
                  <a:lnTo>
                    <a:pt x="71" y="34"/>
                  </a:lnTo>
                  <a:lnTo>
                    <a:pt x="96" y="46"/>
                  </a:lnTo>
                  <a:lnTo>
                    <a:pt x="119" y="61"/>
                  </a:lnTo>
                  <a:lnTo>
                    <a:pt x="143" y="77"/>
                  </a:lnTo>
                  <a:lnTo>
                    <a:pt x="161" y="94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95" y="132"/>
                  </a:lnTo>
                  <a:lnTo>
                    <a:pt x="214" y="158"/>
                  </a:lnTo>
                  <a:lnTo>
                    <a:pt x="235" y="190"/>
                  </a:lnTo>
                  <a:lnTo>
                    <a:pt x="258" y="220"/>
                  </a:lnTo>
                  <a:lnTo>
                    <a:pt x="281" y="257"/>
                  </a:lnTo>
                  <a:lnTo>
                    <a:pt x="304" y="289"/>
                  </a:lnTo>
                  <a:lnTo>
                    <a:pt x="326" y="324"/>
                  </a:lnTo>
                  <a:lnTo>
                    <a:pt x="345" y="353"/>
                  </a:lnTo>
                  <a:lnTo>
                    <a:pt x="359" y="381"/>
                  </a:lnTo>
                  <a:lnTo>
                    <a:pt x="373" y="402"/>
                  </a:lnTo>
                  <a:lnTo>
                    <a:pt x="227" y="30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24" name="Freeform 240"/>
            <p:cNvSpPr>
              <a:spLocks/>
            </p:cNvSpPr>
            <p:nvPr/>
          </p:nvSpPr>
          <p:spPr bwMode="auto">
            <a:xfrm>
              <a:off x="1931" y="2391"/>
              <a:ext cx="374" cy="403"/>
            </a:xfrm>
            <a:custGeom>
              <a:avLst/>
              <a:gdLst/>
              <a:ahLst/>
              <a:cxnLst>
                <a:cxn ang="0">
                  <a:pos x="227" y="309"/>
                </a:cxn>
                <a:cxn ang="0">
                  <a:pos x="212" y="298"/>
                </a:cxn>
                <a:cxn ang="0">
                  <a:pos x="198" y="287"/>
                </a:cxn>
                <a:cxn ang="0">
                  <a:pos x="180" y="275"/>
                </a:cxn>
                <a:cxn ang="0">
                  <a:pos x="163" y="264"/>
                </a:cxn>
                <a:cxn ang="0">
                  <a:pos x="147" y="250"/>
                </a:cxn>
                <a:cxn ang="0">
                  <a:pos x="128" y="238"/>
                </a:cxn>
                <a:cxn ang="0">
                  <a:pos x="111" y="222"/>
                </a:cxn>
                <a:cxn ang="0">
                  <a:pos x="96" y="208"/>
                </a:cxn>
                <a:cxn ang="0">
                  <a:pos x="79" y="191"/>
                </a:cxn>
                <a:cxn ang="0">
                  <a:pos x="67" y="174"/>
                </a:cxn>
                <a:cxn ang="0">
                  <a:pos x="67" y="174"/>
                </a:cxn>
                <a:cxn ang="0">
                  <a:pos x="56" y="158"/>
                </a:cxn>
                <a:cxn ang="0">
                  <a:pos x="46" y="139"/>
                </a:cxn>
                <a:cxn ang="0">
                  <a:pos x="35" y="121"/>
                </a:cxn>
                <a:cxn ang="0">
                  <a:pos x="27" y="103"/>
                </a:cxn>
                <a:cxn ang="0">
                  <a:pos x="18" y="84"/>
                </a:cxn>
                <a:cxn ang="0">
                  <a:pos x="12" y="65"/>
                </a:cxn>
                <a:cxn ang="0">
                  <a:pos x="7" y="48"/>
                </a:cxn>
                <a:cxn ang="0">
                  <a:pos x="3" y="31"/>
                </a:cxn>
                <a:cxn ang="0">
                  <a:pos x="2" y="1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14" y="6"/>
                </a:cxn>
                <a:cxn ang="0">
                  <a:pos x="28" y="13"/>
                </a:cxn>
                <a:cxn ang="0">
                  <a:pos x="50" y="20"/>
                </a:cxn>
                <a:cxn ang="0">
                  <a:pos x="71" y="34"/>
                </a:cxn>
                <a:cxn ang="0">
                  <a:pos x="96" y="46"/>
                </a:cxn>
                <a:cxn ang="0">
                  <a:pos x="119" y="61"/>
                </a:cxn>
                <a:cxn ang="0">
                  <a:pos x="143" y="77"/>
                </a:cxn>
                <a:cxn ang="0">
                  <a:pos x="161" y="94"/>
                </a:cxn>
                <a:cxn ang="0">
                  <a:pos x="179" y="112"/>
                </a:cxn>
                <a:cxn ang="0">
                  <a:pos x="179" y="112"/>
                </a:cxn>
                <a:cxn ang="0">
                  <a:pos x="195" y="132"/>
                </a:cxn>
                <a:cxn ang="0">
                  <a:pos x="214" y="158"/>
                </a:cxn>
                <a:cxn ang="0">
                  <a:pos x="235" y="190"/>
                </a:cxn>
                <a:cxn ang="0">
                  <a:pos x="258" y="220"/>
                </a:cxn>
                <a:cxn ang="0">
                  <a:pos x="281" y="257"/>
                </a:cxn>
                <a:cxn ang="0">
                  <a:pos x="304" y="289"/>
                </a:cxn>
                <a:cxn ang="0">
                  <a:pos x="326" y="324"/>
                </a:cxn>
                <a:cxn ang="0">
                  <a:pos x="345" y="353"/>
                </a:cxn>
                <a:cxn ang="0">
                  <a:pos x="359" y="381"/>
                </a:cxn>
                <a:cxn ang="0">
                  <a:pos x="373" y="402"/>
                </a:cxn>
              </a:cxnLst>
              <a:rect l="0" t="0" r="r" b="b"/>
              <a:pathLst>
                <a:path w="374" h="403">
                  <a:moveTo>
                    <a:pt x="227" y="309"/>
                  </a:moveTo>
                  <a:lnTo>
                    <a:pt x="212" y="298"/>
                  </a:lnTo>
                  <a:lnTo>
                    <a:pt x="198" y="287"/>
                  </a:lnTo>
                  <a:lnTo>
                    <a:pt x="180" y="275"/>
                  </a:lnTo>
                  <a:lnTo>
                    <a:pt x="163" y="264"/>
                  </a:lnTo>
                  <a:lnTo>
                    <a:pt x="147" y="250"/>
                  </a:lnTo>
                  <a:lnTo>
                    <a:pt x="128" y="238"/>
                  </a:lnTo>
                  <a:lnTo>
                    <a:pt x="111" y="222"/>
                  </a:lnTo>
                  <a:lnTo>
                    <a:pt x="96" y="208"/>
                  </a:lnTo>
                  <a:lnTo>
                    <a:pt x="79" y="191"/>
                  </a:lnTo>
                  <a:lnTo>
                    <a:pt x="67" y="174"/>
                  </a:lnTo>
                  <a:lnTo>
                    <a:pt x="67" y="174"/>
                  </a:lnTo>
                  <a:lnTo>
                    <a:pt x="56" y="158"/>
                  </a:lnTo>
                  <a:lnTo>
                    <a:pt x="46" y="139"/>
                  </a:lnTo>
                  <a:lnTo>
                    <a:pt x="35" y="121"/>
                  </a:lnTo>
                  <a:lnTo>
                    <a:pt x="27" y="103"/>
                  </a:lnTo>
                  <a:lnTo>
                    <a:pt x="18" y="84"/>
                  </a:lnTo>
                  <a:lnTo>
                    <a:pt x="12" y="65"/>
                  </a:lnTo>
                  <a:lnTo>
                    <a:pt x="7" y="48"/>
                  </a:lnTo>
                  <a:lnTo>
                    <a:pt x="3" y="31"/>
                  </a:lnTo>
                  <a:lnTo>
                    <a:pt x="2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14" y="6"/>
                  </a:lnTo>
                  <a:lnTo>
                    <a:pt x="28" y="13"/>
                  </a:lnTo>
                  <a:lnTo>
                    <a:pt x="50" y="20"/>
                  </a:lnTo>
                  <a:lnTo>
                    <a:pt x="71" y="34"/>
                  </a:lnTo>
                  <a:lnTo>
                    <a:pt x="96" y="46"/>
                  </a:lnTo>
                  <a:lnTo>
                    <a:pt x="119" y="61"/>
                  </a:lnTo>
                  <a:lnTo>
                    <a:pt x="143" y="77"/>
                  </a:lnTo>
                  <a:lnTo>
                    <a:pt x="161" y="94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95" y="132"/>
                  </a:lnTo>
                  <a:lnTo>
                    <a:pt x="214" y="158"/>
                  </a:lnTo>
                  <a:lnTo>
                    <a:pt x="235" y="190"/>
                  </a:lnTo>
                  <a:lnTo>
                    <a:pt x="258" y="220"/>
                  </a:lnTo>
                  <a:lnTo>
                    <a:pt x="281" y="257"/>
                  </a:lnTo>
                  <a:lnTo>
                    <a:pt x="304" y="289"/>
                  </a:lnTo>
                  <a:lnTo>
                    <a:pt x="326" y="324"/>
                  </a:lnTo>
                  <a:lnTo>
                    <a:pt x="345" y="353"/>
                  </a:lnTo>
                  <a:lnTo>
                    <a:pt x="359" y="381"/>
                  </a:lnTo>
                  <a:lnTo>
                    <a:pt x="373" y="40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25" name="Freeform 241"/>
            <p:cNvSpPr>
              <a:spLocks/>
            </p:cNvSpPr>
            <p:nvPr/>
          </p:nvSpPr>
          <p:spPr bwMode="auto">
            <a:xfrm>
              <a:off x="2036" y="2497"/>
              <a:ext cx="205" cy="225"/>
            </a:xfrm>
            <a:custGeom>
              <a:avLst/>
              <a:gdLst/>
              <a:ahLst/>
              <a:cxnLst>
                <a:cxn ang="0">
                  <a:pos x="204" y="219"/>
                </a:cxn>
                <a:cxn ang="0">
                  <a:pos x="191" y="203"/>
                </a:cxn>
                <a:cxn ang="0">
                  <a:pos x="168" y="177"/>
                </a:cxn>
                <a:cxn ang="0">
                  <a:pos x="143" y="147"/>
                </a:cxn>
                <a:cxn ang="0">
                  <a:pos x="111" y="115"/>
                </a:cxn>
                <a:cxn ang="0">
                  <a:pos x="82" y="84"/>
                </a:cxn>
                <a:cxn ang="0">
                  <a:pos x="52" y="52"/>
                </a:cxn>
                <a:cxn ang="0">
                  <a:pos x="29" y="27"/>
                </a:cxn>
                <a:cxn ang="0">
                  <a:pos x="10" y="11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3" y="16"/>
                </a:cxn>
                <a:cxn ang="0">
                  <a:pos x="29" y="36"/>
                </a:cxn>
                <a:cxn ang="0">
                  <a:pos x="49" y="59"/>
                </a:cxn>
                <a:cxn ang="0">
                  <a:pos x="72" y="84"/>
                </a:cxn>
                <a:cxn ang="0">
                  <a:pos x="97" y="111"/>
                </a:cxn>
                <a:cxn ang="0">
                  <a:pos x="120" y="136"/>
                </a:cxn>
                <a:cxn ang="0">
                  <a:pos x="143" y="162"/>
                </a:cxn>
                <a:cxn ang="0">
                  <a:pos x="164" y="187"/>
                </a:cxn>
                <a:cxn ang="0">
                  <a:pos x="180" y="207"/>
                </a:cxn>
                <a:cxn ang="0">
                  <a:pos x="194" y="224"/>
                </a:cxn>
                <a:cxn ang="0">
                  <a:pos x="204" y="219"/>
                </a:cxn>
              </a:cxnLst>
              <a:rect l="0" t="0" r="r" b="b"/>
              <a:pathLst>
                <a:path w="205" h="225">
                  <a:moveTo>
                    <a:pt x="204" y="219"/>
                  </a:moveTo>
                  <a:lnTo>
                    <a:pt x="191" y="203"/>
                  </a:lnTo>
                  <a:lnTo>
                    <a:pt x="168" y="177"/>
                  </a:lnTo>
                  <a:lnTo>
                    <a:pt x="143" y="147"/>
                  </a:lnTo>
                  <a:lnTo>
                    <a:pt x="111" y="115"/>
                  </a:lnTo>
                  <a:lnTo>
                    <a:pt x="82" y="84"/>
                  </a:lnTo>
                  <a:lnTo>
                    <a:pt x="52" y="52"/>
                  </a:lnTo>
                  <a:lnTo>
                    <a:pt x="29" y="27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13" y="16"/>
                  </a:lnTo>
                  <a:lnTo>
                    <a:pt x="29" y="36"/>
                  </a:lnTo>
                  <a:lnTo>
                    <a:pt x="49" y="59"/>
                  </a:lnTo>
                  <a:lnTo>
                    <a:pt x="72" y="84"/>
                  </a:lnTo>
                  <a:lnTo>
                    <a:pt x="97" y="111"/>
                  </a:lnTo>
                  <a:lnTo>
                    <a:pt x="120" y="136"/>
                  </a:lnTo>
                  <a:lnTo>
                    <a:pt x="143" y="162"/>
                  </a:lnTo>
                  <a:lnTo>
                    <a:pt x="164" y="187"/>
                  </a:lnTo>
                  <a:lnTo>
                    <a:pt x="180" y="207"/>
                  </a:lnTo>
                  <a:lnTo>
                    <a:pt x="194" y="224"/>
                  </a:lnTo>
                  <a:lnTo>
                    <a:pt x="204" y="21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26" name="Freeform 242"/>
            <p:cNvSpPr>
              <a:spLocks/>
            </p:cNvSpPr>
            <p:nvPr/>
          </p:nvSpPr>
          <p:spPr bwMode="auto">
            <a:xfrm>
              <a:off x="1991" y="2622"/>
              <a:ext cx="414" cy="277"/>
            </a:xfrm>
            <a:custGeom>
              <a:avLst/>
              <a:gdLst/>
              <a:ahLst/>
              <a:cxnLst>
                <a:cxn ang="0">
                  <a:pos x="413" y="227"/>
                </a:cxn>
                <a:cxn ang="0">
                  <a:pos x="395" y="210"/>
                </a:cxn>
                <a:cxn ang="0">
                  <a:pos x="374" y="191"/>
                </a:cxn>
                <a:cxn ang="0">
                  <a:pos x="353" y="172"/>
                </a:cxn>
                <a:cxn ang="0">
                  <a:pos x="328" y="153"/>
                </a:cxn>
                <a:cxn ang="0">
                  <a:pos x="305" y="134"/>
                </a:cxn>
                <a:cxn ang="0">
                  <a:pos x="282" y="115"/>
                </a:cxn>
                <a:cxn ang="0">
                  <a:pos x="259" y="98"/>
                </a:cxn>
                <a:cxn ang="0">
                  <a:pos x="238" y="82"/>
                </a:cxn>
                <a:cxn ang="0">
                  <a:pos x="218" y="69"/>
                </a:cxn>
                <a:cxn ang="0">
                  <a:pos x="204" y="57"/>
                </a:cxn>
                <a:cxn ang="0">
                  <a:pos x="204" y="57"/>
                </a:cxn>
                <a:cxn ang="0">
                  <a:pos x="190" y="46"/>
                </a:cxn>
                <a:cxn ang="0">
                  <a:pos x="170" y="37"/>
                </a:cxn>
                <a:cxn ang="0">
                  <a:pos x="147" y="29"/>
                </a:cxn>
                <a:cxn ang="0">
                  <a:pos x="126" y="23"/>
                </a:cxn>
                <a:cxn ang="0">
                  <a:pos x="101" y="16"/>
                </a:cxn>
                <a:cxn ang="0">
                  <a:pos x="77" y="9"/>
                </a:cxn>
                <a:cxn ang="0">
                  <a:pos x="54" y="6"/>
                </a:cxn>
                <a:cxn ang="0">
                  <a:pos x="34" y="4"/>
                </a:cxn>
                <a:cxn ang="0">
                  <a:pos x="15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10" y="16"/>
                </a:cxn>
                <a:cxn ang="0">
                  <a:pos x="18" y="29"/>
                </a:cxn>
                <a:cxn ang="0">
                  <a:pos x="29" y="41"/>
                </a:cxn>
                <a:cxn ang="0">
                  <a:pos x="40" y="58"/>
                </a:cxn>
                <a:cxn ang="0">
                  <a:pos x="50" y="73"/>
                </a:cxn>
                <a:cxn ang="0">
                  <a:pos x="63" y="90"/>
                </a:cxn>
                <a:cxn ang="0">
                  <a:pos x="75" y="106"/>
                </a:cxn>
                <a:cxn ang="0">
                  <a:pos x="88" y="124"/>
                </a:cxn>
                <a:cxn ang="0">
                  <a:pos x="88" y="124"/>
                </a:cxn>
                <a:cxn ang="0">
                  <a:pos x="101" y="140"/>
                </a:cxn>
                <a:cxn ang="0">
                  <a:pos x="116" y="157"/>
                </a:cxn>
                <a:cxn ang="0">
                  <a:pos x="132" y="174"/>
                </a:cxn>
                <a:cxn ang="0">
                  <a:pos x="149" y="191"/>
                </a:cxn>
                <a:cxn ang="0">
                  <a:pos x="168" y="207"/>
                </a:cxn>
                <a:cxn ang="0">
                  <a:pos x="187" y="225"/>
                </a:cxn>
                <a:cxn ang="0">
                  <a:pos x="206" y="239"/>
                </a:cxn>
                <a:cxn ang="0">
                  <a:pos x="227" y="254"/>
                </a:cxn>
                <a:cxn ang="0">
                  <a:pos x="248" y="267"/>
                </a:cxn>
                <a:cxn ang="0">
                  <a:pos x="271" y="276"/>
                </a:cxn>
                <a:cxn ang="0">
                  <a:pos x="413" y="227"/>
                </a:cxn>
              </a:cxnLst>
              <a:rect l="0" t="0" r="r" b="b"/>
              <a:pathLst>
                <a:path w="414" h="277">
                  <a:moveTo>
                    <a:pt x="413" y="227"/>
                  </a:moveTo>
                  <a:lnTo>
                    <a:pt x="395" y="210"/>
                  </a:lnTo>
                  <a:lnTo>
                    <a:pt x="374" y="191"/>
                  </a:lnTo>
                  <a:lnTo>
                    <a:pt x="353" y="172"/>
                  </a:lnTo>
                  <a:lnTo>
                    <a:pt x="328" y="153"/>
                  </a:lnTo>
                  <a:lnTo>
                    <a:pt x="305" y="134"/>
                  </a:lnTo>
                  <a:lnTo>
                    <a:pt x="282" y="115"/>
                  </a:lnTo>
                  <a:lnTo>
                    <a:pt x="259" y="98"/>
                  </a:lnTo>
                  <a:lnTo>
                    <a:pt x="238" y="82"/>
                  </a:lnTo>
                  <a:lnTo>
                    <a:pt x="218" y="69"/>
                  </a:lnTo>
                  <a:lnTo>
                    <a:pt x="204" y="57"/>
                  </a:lnTo>
                  <a:lnTo>
                    <a:pt x="204" y="57"/>
                  </a:lnTo>
                  <a:lnTo>
                    <a:pt x="190" y="46"/>
                  </a:lnTo>
                  <a:lnTo>
                    <a:pt x="170" y="37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101" y="16"/>
                  </a:lnTo>
                  <a:lnTo>
                    <a:pt x="77" y="9"/>
                  </a:lnTo>
                  <a:lnTo>
                    <a:pt x="54" y="6"/>
                  </a:lnTo>
                  <a:lnTo>
                    <a:pt x="34" y="4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6"/>
                  </a:lnTo>
                  <a:lnTo>
                    <a:pt x="18" y="29"/>
                  </a:lnTo>
                  <a:lnTo>
                    <a:pt x="29" y="41"/>
                  </a:lnTo>
                  <a:lnTo>
                    <a:pt x="40" y="58"/>
                  </a:lnTo>
                  <a:lnTo>
                    <a:pt x="50" y="73"/>
                  </a:lnTo>
                  <a:lnTo>
                    <a:pt x="63" y="90"/>
                  </a:lnTo>
                  <a:lnTo>
                    <a:pt x="75" y="106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101" y="140"/>
                  </a:lnTo>
                  <a:lnTo>
                    <a:pt x="116" y="157"/>
                  </a:lnTo>
                  <a:lnTo>
                    <a:pt x="132" y="174"/>
                  </a:lnTo>
                  <a:lnTo>
                    <a:pt x="149" y="191"/>
                  </a:lnTo>
                  <a:lnTo>
                    <a:pt x="168" y="207"/>
                  </a:lnTo>
                  <a:lnTo>
                    <a:pt x="187" y="225"/>
                  </a:lnTo>
                  <a:lnTo>
                    <a:pt x="206" y="239"/>
                  </a:lnTo>
                  <a:lnTo>
                    <a:pt x="227" y="254"/>
                  </a:lnTo>
                  <a:lnTo>
                    <a:pt x="248" y="267"/>
                  </a:lnTo>
                  <a:lnTo>
                    <a:pt x="271" y="276"/>
                  </a:lnTo>
                  <a:lnTo>
                    <a:pt x="413" y="22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27" name="Freeform 243"/>
            <p:cNvSpPr>
              <a:spLocks/>
            </p:cNvSpPr>
            <p:nvPr/>
          </p:nvSpPr>
          <p:spPr bwMode="auto">
            <a:xfrm>
              <a:off x="1991" y="2622"/>
              <a:ext cx="414" cy="277"/>
            </a:xfrm>
            <a:custGeom>
              <a:avLst/>
              <a:gdLst/>
              <a:ahLst/>
              <a:cxnLst>
                <a:cxn ang="0">
                  <a:pos x="413" y="227"/>
                </a:cxn>
                <a:cxn ang="0">
                  <a:pos x="395" y="210"/>
                </a:cxn>
                <a:cxn ang="0">
                  <a:pos x="374" y="191"/>
                </a:cxn>
                <a:cxn ang="0">
                  <a:pos x="353" y="172"/>
                </a:cxn>
                <a:cxn ang="0">
                  <a:pos x="328" y="153"/>
                </a:cxn>
                <a:cxn ang="0">
                  <a:pos x="305" y="134"/>
                </a:cxn>
                <a:cxn ang="0">
                  <a:pos x="282" y="115"/>
                </a:cxn>
                <a:cxn ang="0">
                  <a:pos x="259" y="98"/>
                </a:cxn>
                <a:cxn ang="0">
                  <a:pos x="238" y="82"/>
                </a:cxn>
                <a:cxn ang="0">
                  <a:pos x="218" y="69"/>
                </a:cxn>
                <a:cxn ang="0">
                  <a:pos x="204" y="57"/>
                </a:cxn>
                <a:cxn ang="0">
                  <a:pos x="204" y="57"/>
                </a:cxn>
                <a:cxn ang="0">
                  <a:pos x="190" y="46"/>
                </a:cxn>
                <a:cxn ang="0">
                  <a:pos x="170" y="37"/>
                </a:cxn>
                <a:cxn ang="0">
                  <a:pos x="147" y="29"/>
                </a:cxn>
                <a:cxn ang="0">
                  <a:pos x="126" y="23"/>
                </a:cxn>
                <a:cxn ang="0">
                  <a:pos x="101" y="16"/>
                </a:cxn>
                <a:cxn ang="0">
                  <a:pos x="77" y="9"/>
                </a:cxn>
                <a:cxn ang="0">
                  <a:pos x="54" y="6"/>
                </a:cxn>
                <a:cxn ang="0">
                  <a:pos x="34" y="4"/>
                </a:cxn>
                <a:cxn ang="0">
                  <a:pos x="15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10" y="16"/>
                </a:cxn>
                <a:cxn ang="0">
                  <a:pos x="18" y="29"/>
                </a:cxn>
                <a:cxn ang="0">
                  <a:pos x="29" y="41"/>
                </a:cxn>
                <a:cxn ang="0">
                  <a:pos x="40" y="58"/>
                </a:cxn>
                <a:cxn ang="0">
                  <a:pos x="50" y="73"/>
                </a:cxn>
                <a:cxn ang="0">
                  <a:pos x="63" y="90"/>
                </a:cxn>
                <a:cxn ang="0">
                  <a:pos x="75" y="106"/>
                </a:cxn>
                <a:cxn ang="0">
                  <a:pos x="88" y="124"/>
                </a:cxn>
                <a:cxn ang="0">
                  <a:pos x="88" y="124"/>
                </a:cxn>
                <a:cxn ang="0">
                  <a:pos x="101" y="140"/>
                </a:cxn>
                <a:cxn ang="0">
                  <a:pos x="116" y="157"/>
                </a:cxn>
                <a:cxn ang="0">
                  <a:pos x="132" y="174"/>
                </a:cxn>
                <a:cxn ang="0">
                  <a:pos x="149" y="191"/>
                </a:cxn>
                <a:cxn ang="0">
                  <a:pos x="168" y="207"/>
                </a:cxn>
                <a:cxn ang="0">
                  <a:pos x="187" y="225"/>
                </a:cxn>
                <a:cxn ang="0">
                  <a:pos x="206" y="239"/>
                </a:cxn>
                <a:cxn ang="0">
                  <a:pos x="227" y="254"/>
                </a:cxn>
                <a:cxn ang="0">
                  <a:pos x="248" y="267"/>
                </a:cxn>
                <a:cxn ang="0">
                  <a:pos x="271" y="276"/>
                </a:cxn>
              </a:cxnLst>
              <a:rect l="0" t="0" r="r" b="b"/>
              <a:pathLst>
                <a:path w="414" h="277">
                  <a:moveTo>
                    <a:pt x="413" y="227"/>
                  </a:moveTo>
                  <a:lnTo>
                    <a:pt x="395" y="210"/>
                  </a:lnTo>
                  <a:lnTo>
                    <a:pt x="374" y="191"/>
                  </a:lnTo>
                  <a:lnTo>
                    <a:pt x="353" y="172"/>
                  </a:lnTo>
                  <a:lnTo>
                    <a:pt x="328" y="153"/>
                  </a:lnTo>
                  <a:lnTo>
                    <a:pt x="305" y="134"/>
                  </a:lnTo>
                  <a:lnTo>
                    <a:pt x="282" y="115"/>
                  </a:lnTo>
                  <a:lnTo>
                    <a:pt x="259" y="98"/>
                  </a:lnTo>
                  <a:lnTo>
                    <a:pt x="238" y="82"/>
                  </a:lnTo>
                  <a:lnTo>
                    <a:pt x="218" y="69"/>
                  </a:lnTo>
                  <a:lnTo>
                    <a:pt x="204" y="57"/>
                  </a:lnTo>
                  <a:lnTo>
                    <a:pt x="204" y="57"/>
                  </a:lnTo>
                  <a:lnTo>
                    <a:pt x="190" y="46"/>
                  </a:lnTo>
                  <a:lnTo>
                    <a:pt x="170" y="37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101" y="16"/>
                  </a:lnTo>
                  <a:lnTo>
                    <a:pt x="77" y="9"/>
                  </a:lnTo>
                  <a:lnTo>
                    <a:pt x="54" y="6"/>
                  </a:lnTo>
                  <a:lnTo>
                    <a:pt x="34" y="4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6"/>
                  </a:lnTo>
                  <a:lnTo>
                    <a:pt x="18" y="29"/>
                  </a:lnTo>
                  <a:lnTo>
                    <a:pt x="29" y="41"/>
                  </a:lnTo>
                  <a:lnTo>
                    <a:pt x="40" y="58"/>
                  </a:lnTo>
                  <a:lnTo>
                    <a:pt x="50" y="73"/>
                  </a:lnTo>
                  <a:lnTo>
                    <a:pt x="63" y="90"/>
                  </a:lnTo>
                  <a:lnTo>
                    <a:pt x="75" y="106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101" y="140"/>
                  </a:lnTo>
                  <a:lnTo>
                    <a:pt x="116" y="157"/>
                  </a:lnTo>
                  <a:lnTo>
                    <a:pt x="132" y="174"/>
                  </a:lnTo>
                  <a:lnTo>
                    <a:pt x="149" y="191"/>
                  </a:lnTo>
                  <a:lnTo>
                    <a:pt x="168" y="207"/>
                  </a:lnTo>
                  <a:lnTo>
                    <a:pt x="187" y="225"/>
                  </a:lnTo>
                  <a:lnTo>
                    <a:pt x="206" y="239"/>
                  </a:lnTo>
                  <a:lnTo>
                    <a:pt x="227" y="254"/>
                  </a:lnTo>
                  <a:lnTo>
                    <a:pt x="248" y="267"/>
                  </a:lnTo>
                  <a:lnTo>
                    <a:pt x="271" y="27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28" name="Freeform 244"/>
            <p:cNvSpPr>
              <a:spLocks/>
            </p:cNvSpPr>
            <p:nvPr/>
          </p:nvSpPr>
          <p:spPr bwMode="auto">
            <a:xfrm>
              <a:off x="2061" y="2667"/>
              <a:ext cx="259" cy="182"/>
            </a:xfrm>
            <a:custGeom>
              <a:avLst/>
              <a:gdLst/>
              <a:ahLst/>
              <a:cxnLst>
                <a:cxn ang="0">
                  <a:pos x="255" y="181"/>
                </a:cxn>
                <a:cxn ang="0">
                  <a:pos x="243" y="176"/>
                </a:cxn>
                <a:cxn ang="0">
                  <a:pos x="230" y="172"/>
                </a:cxn>
                <a:cxn ang="0">
                  <a:pos x="218" y="163"/>
                </a:cxn>
                <a:cxn ang="0">
                  <a:pos x="203" y="159"/>
                </a:cxn>
                <a:cxn ang="0">
                  <a:pos x="188" y="151"/>
                </a:cxn>
                <a:cxn ang="0">
                  <a:pos x="174" y="142"/>
                </a:cxn>
                <a:cxn ang="0">
                  <a:pos x="161" y="133"/>
                </a:cxn>
                <a:cxn ang="0">
                  <a:pos x="147" y="126"/>
                </a:cxn>
                <a:cxn ang="0">
                  <a:pos x="133" y="117"/>
                </a:cxn>
                <a:cxn ang="0">
                  <a:pos x="121" y="107"/>
                </a:cxn>
                <a:cxn ang="0">
                  <a:pos x="121" y="107"/>
                </a:cxn>
                <a:cxn ang="0">
                  <a:pos x="110" y="96"/>
                </a:cxn>
                <a:cxn ang="0">
                  <a:pos x="98" y="85"/>
                </a:cxn>
                <a:cxn ang="0">
                  <a:pos x="85" y="73"/>
                </a:cxn>
                <a:cxn ang="0">
                  <a:pos x="73" y="60"/>
                </a:cxn>
                <a:cxn ang="0">
                  <a:pos x="60" y="50"/>
                </a:cxn>
                <a:cxn ang="0">
                  <a:pos x="48" y="37"/>
                </a:cxn>
                <a:cxn ang="0">
                  <a:pos x="35" y="27"/>
                </a:cxn>
                <a:cxn ang="0">
                  <a:pos x="25" y="18"/>
                </a:cxn>
                <a:cxn ang="0">
                  <a:pos x="12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8"/>
                </a:cxn>
                <a:cxn ang="0">
                  <a:pos x="25" y="16"/>
                </a:cxn>
                <a:cxn ang="0">
                  <a:pos x="37" y="25"/>
                </a:cxn>
                <a:cxn ang="0">
                  <a:pos x="50" y="36"/>
                </a:cxn>
                <a:cxn ang="0">
                  <a:pos x="62" y="43"/>
                </a:cxn>
                <a:cxn ang="0">
                  <a:pos x="74" y="54"/>
                </a:cxn>
                <a:cxn ang="0">
                  <a:pos x="87" y="64"/>
                </a:cxn>
                <a:cxn ang="0">
                  <a:pos x="99" y="75"/>
                </a:cxn>
                <a:cxn ang="0">
                  <a:pos x="113" y="85"/>
                </a:cxn>
                <a:cxn ang="0">
                  <a:pos x="125" y="96"/>
                </a:cxn>
                <a:cxn ang="0">
                  <a:pos x="125" y="96"/>
                </a:cxn>
                <a:cxn ang="0">
                  <a:pos x="136" y="105"/>
                </a:cxn>
                <a:cxn ang="0">
                  <a:pos x="149" y="115"/>
                </a:cxn>
                <a:cxn ang="0">
                  <a:pos x="163" y="123"/>
                </a:cxn>
                <a:cxn ang="0">
                  <a:pos x="177" y="132"/>
                </a:cxn>
                <a:cxn ang="0">
                  <a:pos x="193" y="140"/>
                </a:cxn>
                <a:cxn ang="0">
                  <a:pos x="207" y="146"/>
                </a:cxn>
                <a:cxn ang="0">
                  <a:pos x="222" y="153"/>
                </a:cxn>
                <a:cxn ang="0">
                  <a:pos x="234" y="159"/>
                </a:cxn>
                <a:cxn ang="0">
                  <a:pos x="248" y="165"/>
                </a:cxn>
                <a:cxn ang="0">
                  <a:pos x="258" y="170"/>
                </a:cxn>
                <a:cxn ang="0">
                  <a:pos x="255" y="181"/>
                </a:cxn>
              </a:cxnLst>
              <a:rect l="0" t="0" r="r" b="b"/>
              <a:pathLst>
                <a:path w="259" h="182">
                  <a:moveTo>
                    <a:pt x="255" y="181"/>
                  </a:moveTo>
                  <a:lnTo>
                    <a:pt x="243" y="176"/>
                  </a:lnTo>
                  <a:lnTo>
                    <a:pt x="230" y="172"/>
                  </a:lnTo>
                  <a:lnTo>
                    <a:pt x="218" y="163"/>
                  </a:lnTo>
                  <a:lnTo>
                    <a:pt x="203" y="159"/>
                  </a:lnTo>
                  <a:lnTo>
                    <a:pt x="188" y="151"/>
                  </a:lnTo>
                  <a:lnTo>
                    <a:pt x="174" y="142"/>
                  </a:lnTo>
                  <a:lnTo>
                    <a:pt x="161" y="133"/>
                  </a:lnTo>
                  <a:lnTo>
                    <a:pt x="147" y="126"/>
                  </a:lnTo>
                  <a:lnTo>
                    <a:pt x="133" y="117"/>
                  </a:lnTo>
                  <a:lnTo>
                    <a:pt x="121" y="107"/>
                  </a:lnTo>
                  <a:lnTo>
                    <a:pt x="121" y="107"/>
                  </a:lnTo>
                  <a:lnTo>
                    <a:pt x="110" y="96"/>
                  </a:lnTo>
                  <a:lnTo>
                    <a:pt x="98" y="85"/>
                  </a:lnTo>
                  <a:lnTo>
                    <a:pt x="85" y="73"/>
                  </a:lnTo>
                  <a:lnTo>
                    <a:pt x="73" y="60"/>
                  </a:lnTo>
                  <a:lnTo>
                    <a:pt x="60" y="50"/>
                  </a:lnTo>
                  <a:lnTo>
                    <a:pt x="48" y="37"/>
                  </a:lnTo>
                  <a:lnTo>
                    <a:pt x="35" y="27"/>
                  </a:lnTo>
                  <a:lnTo>
                    <a:pt x="25" y="18"/>
                  </a:lnTo>
                  <a:lnTo>
                    <a:pt x="1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25" y="16"/>
                  </a:lnTo>
                  <a:lnTo>
                    <a:pt x="37" y="25"/>
                  </a:lnTo>
                  <a:lnTo>
                    <a:pt x="50" y="36"/>
                  </a:lnTo>
                  <a:lnTo>
                    <a:pt x="62" y="43"/>
                  </a:lnTo>
                  <a:lnTo>
                    <a:pt x="74" y="54"/>
                  </a:lnTo>
                  <a:lnTo>
                    <a:pt x="87" y="64"/>
                  </a:lnTo>
                  <a:lnTo>
                    <a:pt x="99" y="75"/>
                  </a:lnTo>
                  <a:lnTo>
                    <a:pt x="113" y="85"/>
                  </a:lnTo>
                  <a:lnTo>
                    <a:pt x="125" y="96"/>
                  </a:lnTo>
                  <a:lnTo>
                    <a:pt x="125" y="96"/>
                  </a:lnTo>
                  <a:lnTo>
                    <a:pt x="136" y="105"/>
                  </a:lnTo>
                  <a:lnTo>
                    <a:pt x="149" y="115"/>
                  </a:lnTo>
                  <a:lnTo>
                    <a:pt x="163" y="123"/>
                  </a:lnTo>
                  <a:lnTo>
                    <a:pt x="177" y="132"/>
                  </a:lnTo>
                  <a:lnTo>
                    <a:pt x="193" y="140"/>
                  </a:lnTo>
                  <a:lnTo>
                    <a:pt x="207" y="146"/>
                  </a:lnTo>
                  <a:lnTo>
                    <a:pt x="222" y="153"/>
                  </a:lnTo>
                  <a:lnTo>
                    <a:pt x="234" y="159"/>
                  </a:lnTo>
                  <a:lnTo>
                    <a:pt x="248" y="165"/>
                  </a:lnTo>
                  <a:lnTo>
                    <a:pt x="258" y="170"/>
                  </a:lnTo>
                  <a:lnTo>
                    <a:pt x="255" y="181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29" name="Freeform 245"/>
            <p:cNvSpPr>
              <a:spLocks/>
            </p:cNvSpPr>
            <p:nvPr/>
          </p:nvSpPr>
          <p:spPr bwMode="auto">
            <a:xfrm>
              <a:off x="2172" y="2825"/>
              <a:ext cx="317" cy="193"/>
            </a:xfrm>
            <a:custGeom>
              <a:avLst/>
              <a:gdLst/>
              <a:ahLst/>
              <a:cxnLst>
                <a:cxn ang="0">
                  <a:pos x="267" y="71"/>
                </a:cxn>
                <a:cxn ang="0">
                  <a:pos x="251" y="58"/>
                </a:cxn>
                <a:cxn ang="0">
                  <a:pos x="230" y="46"/>
                </a:cxn>
                <a:cxn ang="0">
                  <a:pos x="209" y="33"/>
                </a:cxn>
                <a:cxn ang="0">
                  <a:pos x="183" y="23"/>
                </a:cxn>
                <a:cxn ang="0">
                  <a:pos x="156" y="14"/>
                </a:cxn>
                <a:cxn ang="0">
                  <a:pos x="126" y="5"/>
                </a:cxn>
                <a:cxn ang="0">
                  <a:pos x="96" y="1"/>
                </a:cxn>
                <a:cxn ang="0">
                  <a:pos x="6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6" y="16"/>
                </a:cxn>
                <a:cxn ang="0">
                  <a:pos x="14" y="28"/>
                </a:cxn>
                <a:cxn ang="0">
                  <a:pos x="25" y="46"/>
                </a:cxn>
                <a:cxn ang="0">
                  <a:pos x="38" y="65"/>
                </a:cxn>
                <a:cxn ang="0">
                  <a:pos x="52" y="83"/>
                </a:cxn>
                <a:cxn ang="0">
                  <a:pos x="67" y="100"/>
                </a:cxn>
                <a:cxn ang="0">
                  <a:pos x="84" y="118"/>
                </a:cxn>
                <a:cxn ang="0">
                  <a:pos x="101" y="132"/>
                </a:cxn>
                <a:cxn ang="0">
                  <a:pos x="117" y="143"/>
                </a:cxn>
                <a:cxn ang="0">
                  <a:pos x="117" y="143"/>
                </a:cxn>
                <a:cxn ang="0">
                  <a:pos x="135" y="151"/>
                </a:cxn>
                <a:cxn ang="0">
                  <a:pos x="154" y="157"/>
                </a:cxn>
                <a:cxn ang="0">
                  <a:pos x="175" y="166"/>
                </a:cxn>
                <a:cxn ang="0">
                  <a:pos x="193" y="172"/>
                </a:cxn>
                <a:cxn ang="0">
                  <a:pos x="214" y="178"/>
                </a:cxn>
                <a:cxn ang="0">
                  <a:pos x="236" y="183"/>
                </a:cxn>
                <a:cxn ang="0">
                  <a:pos x="257" y="187"/>
                </a:cxn>
                <a:cxn ang="0">
                  <a:pos x="276" y="192"/>
                </a:cxn>
                <a:cxn ang="0">
                  <a:pos x="297" y="192"/>
                </a:cxn>
                <a:cxn ang="0">
                  <a:pos x="316" y="192"/>
                </a:cxn>
                <a:cxn ang="0">
                  <a:pos x="267" y="71"/>
                </a:cxn>
              </a:cxnLst>
              <a:rect l="0" t="0" r="r" b="b"/>
              <a:pathLst>
                <a:path w="317" h="193">
                  <a:moveTo>
                    <a:pt x="267" y="71"/>
                  </a:moveTo>
                  <a:lnTo>
                    <a:pt x="251" y="58"/>
                  </a:lnTo>
                  <a:lnTo>
                    <a:pt x="230" y="46"/>
                  </a:lnTo>
                  <a:lnTo>
                    <a:pt x="209" y="33"/>
                  </a:lnTo>
                  <a:lnTo>
                    <a:pt x="183" y="23"/>
                  </a:lnTo>
                  <a:lnTo>
                    <a:pt x="156" y="14"/>
                  </a:lnTo>
                  <a:lnTo>
                    <a:pt x="126" y="5"/>
                  </a:lnTo>
                  <a:lnTo>
                    <a:pt x="96" y="1"/>
                  </a:lnTo>
                  <a:lnTo>
                    <a:pt x="6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6" y="16"/>
                  </a:lnTo>
                  <a:lnTo>
                    <a:pt x="14" y="28"/>
                  </a:lnTo>
                  <a:lnTo>
                    <a:pt x="25" y="46"/>
                  </a:lnTo>
                  <a:lnTo>
                    <a:pt x="38" y="65"/>
                  </a:lnTo>
                  <a:lnTo>
                    <a:pt x="52" y="83"/>
                  </a:lnTo>
                  <a:lnTo>
                    <a:pt x="67" y="100"/>
                  </a:lnTo>
                  <a:lnTo>
                    <a:pt x="84" y="118"/>
                  </a:lnTo>
                  <a:lnTo>
                    <a:pt x="101" y="132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35" y="151"/>
                  </a:lnTo>
                  <a:lnTo>
                    <a:pt x="154" y="157"/>
                  </a:lnTo>
                  <a:lnTo>
                    <a:pt x="175" y="166"/>
                  </a:lnTo>
                  <a:lnTo>
                    <a:pt x="193" y="172"/>
                  </a:lnTo>
                  <a:lnTo>
                    <a:pt x="214" y="178"/>
                  </a:lnTo>
                  <a:lnTo>
                    <a:pt x="236" y="183"/>
                  </a:lnTo>
                  <a:lnTo>
                    <a:pt x="257" y="187"/>
                  </a:lnTo>
                  <a:lnTo>
                    <a:pt x="276" y="192"/>
                  </a:lnTo>
                  <a:lnTo>
                    <a:pt x="297" y="192"/>
                  </a:lnTo>
                  <a:lnTo>
                    <a:pt x="316" y="192"/>
                  </a:lnTo>
                  <a:lnTo>
                    <a:pt x="267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30" name="Freeform 246"/>
            <p:cNvSpPr>
              <a:spLocks/>
            </p:cNvSpPr>
            <p:nvPr/>
          </p:nvSpPr>
          <p:spPr bwMode="auto">
            <a:xfrm>
              <a:off x="2172" y="2825"/>
              <a:ext cx="317" cy="193"/>
            </a:xfrm>
            <a:custGeom>
              <a:avLst/>
              <a:gdLst/>
              <a:ahLst/>
              <a:cxnLst>
                <a:cxn ang="0">
                  <a:pos x="267" y="71"/>
                </a:cxn>
                <a:cxn ang="0">
                  <a:pos x="251" y="58"/>
                </a:cxn>
                <a:cxn ang="0">
                  <a:pos x="230" y="46"/>
                </a:cxn>
                <a:cxn ang="0">
                  <a:pos x="209" y="33"/>
                </a:cxn>
                <a:cxn ang="0">
                  <a:pos x="183" y="23"/>
                </a:cxn>
                <a:cxn ang="0">
                  <a:pos x="156" y="14"/>
                </a:cxn>
                <a:cxn ang="0">
                  <a:pos x="126" y="5"/>
                </a:cxn>
                <a:cxn ang="0">
                  <a:pos x="96" y="1"/>
                </a:cxn>
                <a:cxn ang="0">
                  <a:pos x="6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6" y="16"/>
                </a:cxn>
                <a:cxn ang="0">
                  <a:pos x="14" y="28"/>
                </a:cxn>
                <a:cxn ang="0">
                  <a:pos x="25" y="46"/>
                </a:cxn>
                <a:cxn ang="0">
                  <a:pos x="38" y="65"/>
                </a:cxn>
                <a:cxn ang="0">
                  <a:pos x="52" y="83"/>
                </a:cxn>
                <a:cxn ang="0">
                  <a:pos x="67" y="100"/>
                </a:cxn>
                <a:cxn ang="0">
                  <a:pos x="84" y="118"/>
                </a:cxn>
                <a:cxn ang="0">
                  <a:pos x="101" y="132"/>
                </a:cxn>
                <a:cxn ang="0">
                  <a:pos x="117" y="143"/>
                </a:cxn>
                <a:cxn ang="0">
                  <a:pos x="117" y="143"/>
                </a:cxn>
                <a:cxn ang="0">
                  <a:pos x="135" y="151"/>
                </a:cxn>
                <a:cxn ang="0">
                  <a:pos x="154" y="157"/>
                </a:cxn>
                <a:cxn ang="0">
                  <a:pos x="175" y="166"/>
                </a:cxn>
                <a:cxn ang="0">
                  <a:pos x="193" y="172"/>
                </a:cxn>
                <a:cxn ang="0">
                  <a:pos x="214" y="178"/>
                </a:cxn>
                <a:cxn ang="0">
                  <a:pos x="236" y="183"/>
                </a:cxn>
                <a:cxn ang="0">
                  <a:pos x="257" y="187"/>
                </a:cxn>
                <a:cxn ang="0">
                  <a:pos x="276" y="192"/>
                </a:cxn>
                <a:cxn ang="0">
                  <a:pos x="297" y="192"/>
                </a:cxn>
                <a:cxn ang="0">
                  <a:pos x="316" y="192"/>
                </a:cxn>
              </a:cxnLst>
              <a:rect l="0" t="0" r="r" b="b"/>
              <a:pathLst>
                <a:path w="317" h="193">
                  <a:moveTo>
                    <a:pt x="267" y="71"/>
                  </a:moveTo>
                  <a:lnTo>
                    <a:pt x="251" y="58"/>
                  </a:lnTo>
                  <a:lnTo>
                    <a:pt x="230" y="46"/>
                  </a:lnTo>
                  <a:lnTo>
                    <a:pt x="209" y="33"/>
                  </a:lnTo>
                  <a:lnTo>
                    <a:pt x="183" y="23"/>
                  </a:lnTo>
                  <a:lnTo>
                    <a:pt x="156" y="14"/>
                  </a:lnTo>
                  <a:lnTo>
                    <a:pt x="126" y="5"/>
                  </a:lnTo>
                  <a:lnTo>
                    <a:pt x="96" y="1"/>
                  </a:lnTo>
                  <a:lnTo>
                    <a:pt x="6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6" y="16"/>
                  </a:lnTo>
                  <a:lnTo>
                    <a:pt x="14" y="28"/>
                  </a:lnTo>
                  <a:lnTo>
                    <a:pt x="25" y="46"/>
                  </a:lnTo>
                  <a:lnTo>
                    <a:pt x="38" y="65"/>
                  </a:lnTo>
                  <a:lnTo>
                    <a:pt x="52" y="83"/>
                  </a:lnTo>
                  <a:lnTo>
                    <a:pt x="67" y="100"/>
                  </a:lnTo>
                  <a:lnTo>
                    <a:pt x="84" y="118"/>
                  </a:lnTo>
                  <a:lnTo>
                    <a:pt x="101" y="132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35" y="151"/>
                  </a:lnTo>
                  <a:lnTo>
                    <a:pt x="154" y="157"/>
                  </a:lnTo>
                  <a:lnTo>
                    <a:pt x="175" y="166"/>
                  </a:lnTo>
                  <a:lnTo>
                    <a:pt x="193" y="172"/>
                  </a:lnTo>
                  <a:lnTo>
                    <a:pt x="214" y="178"/>
                  </a:lnTo>
                  <a:lnTo>
                    <a:pt x="236" y="183"/>
                  </a:lnTo>
                  <a:lnTo>
                    <a:pt x="257" y="187"/>
                  </a:lnTo>
                  <a:lnTo>
                    <a:pt x="276" y="192"/>
                  </a:lnTo>
                  <a:lnTo>
                    <a:pt x="297" y="192"/>
                  </a:lnTo>
                  <a:lnTo>
                    <a:pt x="316" y="19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31" name="Freeform 247"/>
            <p:cNvSpPr>
              <a:spLocks/>
            </p:cNvSpPr>
            <p:nvPr/>
          </p:nvSpPr>
          <p:spPr bwMode="auto">
            <a:xfrm>
              <a:off x="2244" y="2858"/>
              <a:ext cx="219" cy="96"/>
            </a:xfrm>
            <a:custGeom>
              <a:avLst/>
              <a:gdLst/>
              <a:ahLst/>
              <a:cxnLst>
                <a:cxn ang="0">
                  <a:pos x="218" y="85"/>
                </a:cxn>
                <a:cxn ang="0">
                  <a:pos x="187" y="76"/>
                </a:cxn>
                <a:cxn ang="0">
                  <a:pos x="159" y="67"/>
                </a:cxn>
                <a:cxn ang="0">
                  <a:pos x="132" y="59"/>
                </a:cxn>
                <a:cxn ang="0">
                  <a:pos x="107" y="48"/>
                </a:cxn>
                <a:cxn ang="0">
                  <a:pos x="86" y="40"/>
                </a:cxn>
                <a:cxn ang="0">
                  <a:pos x="63" y="32"/>
                </a:cxn>
                <a:cxn ang="0">
                  <a:pos x="43" y="23"/>
                </a:cxn>
                <a:cxn ang="0">
                  <a:pos x="27" y="15"/>
                </a:cxn>
                <a:cxn ang="0">
                  <a:pos x="13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6"/>
                </a:cxn>
                <a:cxn ang="0">
                  <a:pos x="27" y="15"/>
                </a:cxn>
                <a:cxn ang="0">
                  <a:pos x="43" y="25"/>
                </a:cxn>
                <a:cxn ang="0">
                  <a:pos x="63" y="36"/>
                </a:cxn>
                <a:cxn ang="0">
                  <a:pos x="84" y="46"/>
                </a:cxn>
                <a:cxn ang="0">
                  <a:pos x="105" y="57"/>
                </a:cxn>
                <a:cxn ang="0">
                  <a:pos x="130" y="67"/>
                </a:cxn>
                <a:cxn ang="0">
                  <a:pos x="155" y="76"/>
                </a:cxn>
                <a:cxn ang="0">
                  <a:pos x="182" y="87"/>
                </a:cxn>
                <a:cxn ang="0">
                  <a:pos x="214" y="95"/>
                </a:cxn>
                <a:cxn ang="0">
                  <a:pos x="218" y="85"/>
                </a:cxn>
              </a:cxnLst>
              <a:rect l="0" t="0" r="r" b="b"/>
              <a:pathLst>
                <a:path w="219" h="96">
                  <a:moveTo>
                    <a:pt x="218" y="85"/>
                  </a:moveTo>
                  <a:lnTo>
                    <a:pt x="187" y="76"/>
                  </a:lnTo>
                  <a:lnTo>
                    <a:pt x="159" y="67"/>
                  </a:lnTo>
                  <a:lnTo>
                    <a:pt x="132" y="59"/>
                  </a:lnTo>
                  <a:lnTo>
                    <a:pt x="107" y="48"/>
                  </a:lnTo>
                  <a:lnTo>
                    <a:pt x="86" y="40"/>
                  </a:lnTo>
                  <a:lnTo>
                    <a:pt x="63" y="32"/>
                  </a:lnTo>
                  <a:lnTo>
                    <a:pt x="43" y="23"/>
                  </a:lnTo>
                  <a:lnTo>
                    <a:pt x="27" y="15"/>
                  </a:lnTo>
                  <a:lnTo>
                    <a:pt x="13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6"/>
                  </a:lnTo>
                  <a:lnTo>
                    <a:pt x="27" y="15"/>
                  </a:lnTo>
                  <a:lnTo>
                    <a:pt x="43" y="25"/>
                  </a:lnTo>
                  <a:lnTo>
                    <a:pt x="63" y="36"/>
                  </a:lnTo>
                  <a:lnTo>
                    <a:pt x="84" y="46"/>
                  </a:lnTo>
                  <a:lnTo>
                    <a:pt x="105" y="57"/>
                  </a:lnTo>
                  <a:lnTo>
                    <a:pt x="130" y="67"/>
                  </a:lnTo>
                  <a:lnTo>
                    <a:pt x="155" y="76"/>
                  </a:lnTo>
                  <a:lnTo>
                    <a:pt x="182" y="87"/>
                  </a:lnTo>
                  <a:lnTo>
                    <a:pt x="214" y="95"/>
                  </a:lnTo>
                  <a:lnTo>
                    <a:pt x="218" y="85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32" name="Freeform 248"/>
            <p:cNvSpPr>
              <a:spLocks/>
            </p:cNvSpPr>
            <p:nvPr/>
          </p:nvSpPr>
          <p:spPr bwMode="auto">
            <a:xfrm>
              <a:off x="2260" y="2676"/>
              <a:ext cx="326" cy="278"/>
            </a:xfrm>
            <a:custGeom>
              <a:avLst/>
              <a:gdLst/>
              <a:ahLst/>
              <a:cxnLst>
                <a:cxn ang="0">
                  <a:pos x="295" y="277"/>
                </a:cxn>
                <a:cxn ang="0">
                  <a:pos x="277" y="274"/>
                </a:cxn>
                <a:cxn ang="0">
                  <a:pos x="258" y="271"/>
                </a:cxn>
                <a:cxn ang="0">
                  <a:pos x="235" y="264"/>
                </a:cxn>
                <a:cxn ang="0">
                  <a:pos x="214" y="256"/>
                </a:cxn>
                <a:cxn ang="0">
                  <a:pos x="189" y="247"/>
                </a:cxn>
                <a:cxn ang="0">
                  <a:pos x="164" y="237"/>
                </a:cxn>
                <a:cxn ang="0">
                  <a:pos x="141" y="223"/>
                </a:cxn>
                <a:cxn ang="0">
                  <a:pos x="115" y="205"/>
                </a:cxn>
                <a:cxn ang="0">
                  <a:pos x="94" y="186"/>
                </a:cxn>
                <a:cxn ang="0">
                  <a:pos x="73" y="165"/>
                </a:cxn>
                <a:cxn ang="0">
                  <a:pos x="73" y="165"/>
                </a:cxn>
                <a:cxn ang="0">
                  <a:pos x="56" y="142"/>
                </a:cxn>
                <a:cxn ang="0">
                  <a:pos x="41" y="122"/>
                </a:cxn>
                <a:cxn ang="0">
                  <a:pos x="30" y="104"/>
                </a:cxn>
                <a:cxn ang="0">
                  <a:pos x="23" y="85"/>
                </a:cxn>
                <a:cxn ang="0">
                  <a:pos x="16" y="69"/>
                </a:cxn>
                <a:cxn ang="0">
                  <a:pos x="9" y="53"/>
                </a:cxn>
                <a:cxn ang="0">
                  <a:pos x="7" y="39"/>
                </a:cxn>
                <a:cxn ang="0">
                  <a:pos x="3" y="27"/>
                </a:cxn>
                <a:cxn ang="0">
                  <a:pos x="1" y="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7" y="2"/>
                </a:cxn>
                <a:cxn ang="0">
                  <a:pos x="18" y="2"/>
                </a:cxn>
                <a:cxn ang="0">
                  <a:pos x="33" y="0"/>
                </a:cxn>
                <a:cxn ang="0">
                  <a:pos x="48" y="2"/>
                </a:cxn>
                <a:cxn ang="0">
                  <a:pos x="67" y="2"/>
                </a:cxn>
                <a:cxn ang="0">
                  <a:pos x="83" y="5"/>
                </a:cxn>
                <a:cxn ang="0">
                  <a:pos x="102" y="9"/>
                </a:cxn>
                <a:cxn ang="0">
                  <a:pos x="120" y="18"/>
                </a:cxn>
                <a:cxn ang="0">
                  <a:pos x="136" y="27"/>
                </a:cxn>
                <a:cxn ang="0">
                  <a:pos x="136" y="27"/>
                </a:cxn>
                <a:cxn ang="0">
                  <a:pos x="153" y="39"/>
                </a:cxn>
                <a:cxn ang="0">
                  <a:pos x="170" y="51"/>
                </a:cxn>
                <a:cxn ang="0">
                  <a:pos x="189" y="69"/>
                </a:cxn>
                <a:cxn ang="0">
                  <a:pos x="208" y="85"/>
                </a:cxn>
                <a:cxn ang="0">
                  <a:pos x="226" y="106"/>
                </a:cxn>
                <a:cxn ang="0">
                  <a:pos x="248" y="127"/>
                </a:cxn>
                <a:cxn ang="0">
                  <a:pos x="267" y="152"/>
                </a:cxn>
                <a:cxn ang="0">
                  <a:pos x="286" y="182"/>
                </a:cxn>
                <a:cxn ang="0">
                  <a:pos x="305" y="216"/>
                </a:cxn>
                <a:cxn ang="0">
                  <a:pos x="325" y="249"/>
                </a:cxn>
                <a:cxn ang="0">
                  <a:pos x="295" y="277"/>
                </a:cxn>
              </a:cxnLst>
              <a:rect l="0" t="0" r="r" b="b"/>
              <a:pathLst>
                <a:path w="326" h="278">
                  <a:moveTo>
                    <a:pt x="295" y="277"/>
                  </a:moveTo>
                  <a:lnTo>
                    <a:pt x="277" y="274"/>
                  </a:lnTo>
                  <a:lnTo>
                    <a:pt x="258" y="271"/>
                  </a:lnTo>
                  <a:lnTo>
                    <a:pt x="235" y="264"/>
                  </a:lnTo>
                  <a:lnTo>
                    <a:pt x="214" y="256"/>
                  </a:lnTo>
                  <a:lnTo>
                    <a:pt x="189" y="247"/>
                  </a:lnTo>
                  <a:lnTo>
                    <a:pt x="164" y="237"/>
                  </a:lnTo>
                  <a:lnTo>
                    <a:pt x="141" y="223"/>
                  </a:lnTo>
                  <a:lnTo>
                    <a:pt x="115" y="205"/>
                  </a:lnTo>
                  <a:lnTo>
                    <a:pt x="94" y="186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56" y="142"/>
                  </a:lnTo>
                  <a:lnTo>
                    <a:pt x="41" y="122"/>
                  </a:lnTo>
                  <a:lnTo>
                    <a:pt x="30" y="104"/>
                  </a:lnTo>
                  <a:lnTo>
                    <a:pt x="23" y="85"/>
                  </a:lnTo>
                  <a:lnTo>
                    <a:pt x="16" y="69"/>
                  </a:lnTo>
                  <a:lnTo>
                    <a:pt x="9" y="53"/>
                  </a:lnTo>
                  <a:lnTo>
                    <a:pt x="7" y="39"/>
                  </a:lnTo>
                  <a:lnTo>
                    <a:pt x="3" y="27"/>
                  </a:lnTo>
                  <a:lnTo>
                    <a:pt x="1" y="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7" y="2"/>
                  </a:lnTo>
                  <a:lnTo>
                    <a:pt x="18" y="2"/>
                  </a:lnTo>
                  <a:lnTo>
                    <a:pt x="33" y="0"/>
                  </a:lnTo>
                  <a:lnTo>
                    <a:pt x="48" y="2"/>
                  </a:lnTo>
                  <a:lnTo>
                    <a:pt x="67" y="2"/>
                  </a:lnTo>
                  <a:lnTo>
                    <a:pt x="83" y="5"/>
                  </a:lnTo>
                  <a:lnTo>
                    <a:pt x="102" y="9"/>
                  </a:lnTo>
                  <a:lnTo>
                    <a:pt x="120" y="18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53" y="39"/>
                  </a:lnTo>
                  <a:lnTo>
                    <a:pt x="170" y="51"/>
                  </a:lnTo>
                  <a:lnTo>
                    <a:pt x="189" y="69"/>
                  </a:lnTo>
                  <a:lnTo>
                    <a:pt x="208" y="85"/>
                  </a:lnTo>
                  <a:lnTo>
                    <a:pt x="226" y="106"/>
                  </a:lnTo>
                  <a:lnTo>
                    <a:pt x="248" y="127"/>
                  </a:lnTo>
                  <a:lnTo>
                    <a:pt x="267" y="152"/>
                  </a:lnTo>
                  <a:lnTo>
                    <a:pt x="286" y="182"/>
                  </a:lnTo>
                  <a:lnTo>
                    <a:pt x="305" y="216"/>
                  </a:lnTo>
                  <a:lnTo>
                    <a:pt x="325" y="249"/>
                  </a:lnTo>
                  <a:lnTo>
                    <a:pt x="295" y="27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33" name="Freeform 249"/>
            <p:cNvSpPr>
              <a:spLocks/>
            </p:cNvSpPr>
            <p:nvPr/>
          </p:nvSpPr>
          <p:spPr bwMode="auto">
            <a:xfrm>
              <a:off x="2260" y="2676"/>
              <a:ext cx="326" cy="278"/>
            </a:xfrm>
            <a:custGeom>
              <a:avLst/>
              <a:gdLst/>
              <a:ahLst/>
              <a:cxnLst>
                <a:cxn ang="0">
                  <a:pos x="295" y="277"/>
                </a:cxn>
                <a:cxn ang="0">
                  <a:pos x="277" y="274"/>
                </a:cxn>
                <a:cxn ang="0">
                  <a:pos x="258" y="271"/>
                </a:cxn>
                <a:cxn ang="0">
                  <a:pos x="235" y="264"/>
                </a:cxn>
                <a:cxn ang="0">
                  <a:pos x="214" y="256"/>
                </a:cxn>
                <a:cxn ang="0">
                  <a:pos x="189" y="247"/>
                </a:cxn>
                <a:cxn ang="0">
                  <a:pos x="164" y="237"/>
                </a:cxn>
                <a:cxn ang="0">
                  <a:pos x="141" y="223"/>
                </a:cxn>
                <a:cxn ang="0">
                  <a:pos x="115" y="205"/>
                </a:cxn>
                <a:cxn ang="0">
                  <a:pos x="94" y="186"/>
                </a:cxn>
                <a:cxn ang="0">
                  <a:pos x="73" y="165"/>
                </a:cxn>
                <a:cxn ang="0">
                  <a:pos x="73" y="165"/>
                </a:cxn>
                <a:cxn ang="0">
                  <a:pos x="56" y="142"/>
                </a:cxn>
                <a:cxn ang="0">
                  <a:pos x="41" y="122"/>
                </a:cxn>
                <a:cxn ang="0">
                  <a:pos x="30" y="104"/>
                </a:cxn>
                <a:cxn ang="0">
                  <a:pos x="23" y="85"/>
                </a:cxn>
                <a:cxn ang="0">
                  <a:pos x="16" y="69"/>
                </a:cxn>
                <a:cxn ang="0">
                  <a:pos x="9" y="53"/>
                </a:cxn>
                <a:cxn ang="0">
                  <a:pos x="7" y="39"/>
                </a:cxn>
                <a:cxn ang="0">
                  <a:pos x="3" y="27"/>
                </a:cxn>
                <a:cxn ang="0">
                  <a:pos x="1" y="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7" y="2"/>
                </a:cxn>
                <a:cxn ang="0">
                  <a:pos x="18" y="2"/>
                </a:cxn>
                <a:cxn ang="0">
                  <a:pos x="33" y="0"/>
                </a:cxn>
                <a:cxn ang="0">
                  <a:pos x="48" y="2"/>
                </a:cxn>
                <a:cxn ang="0">
                  <a:pos x="67" y="2"/>
                </a:cxn>
                <a:cxn ang="0">
                  <a:pos x="83" y="5"/>
                </a:cxn>
                <a:cxn ang="0">
                  <a:pos x="102" y="9"/>
                </a:cxn>
                <a:cxn ang="0">
                  <a:pos x="120" y="18"/>
                </a:cxn>
                <a:cxn ang="0">
                  <a:pos x="136" y="27"/>
                </a:cxn>
                <a:cxn ang="0">
                  <a:pos x="136" y="27"/>
                </a:cxn>
                <a:cxn ang="0">
                  <a:pos x="153" y="39"/>
                </a:cxn>
                <a:cxn ang="0">
                  <a:pos x="170" y="51"/>
                </a:cxn>
                <a:cxn ang="0">
                  <a:pos x="189" y="69"/>
                </a:cxn>
                <a:cxn ang="0">
                  <a:pos x="208" y="85"/>
                </a:cxn>
                <a:cxn ang="0">
                  <a:pos x="226" y="106"/>
                </a:cxn>
                <a:cxn ang="0">
                  <a:pos x="248" y="127"/>
                </a:cxn>
                <a:cxn ang="0">
                  <a:pos x="267" y="152"/>
                </a:cxn>
                <a:cxn ang="0">
                  <a:pos x="286" y="182"/>
                </a:cxn>
                <a:cxn ang="0">
                  <a:pos x="305" y="216"/>
                </a:cxn>
                <a:cxn ang="0">
                  <a:pos x="325" y="249"/>
                </a:cxn>
              </a:cxnLst>
              <a:rect l="0" t="0" r="r" b="b"/>
              <a:pathLst>
                <a:path w="326" h="278">
                  <a:moveTo>
                    <a:pt x="295" y="277"/>
                  </a:moveTo>
                  <a:lnTo>
                    <a:pt x="277" y="274"/>
                  </a:lnTo>
                  <a:lnTo>
                    <a:pt x="258" y="271"/>
                  </a:lnTo>
                  <a:lnTo>
                    <a:pt x="235" y="264"/>
                  </a:lnTo>
                  <a:lnTo>
                    <a:pt x="214" y="256"/>
                  </a:lnTo>
                  <a:lnTo>
                    <a:pt x="189" y="247"/>
                  </a:lnTo>
                  <a:lnTo>
                    <a:pt x="164" y="237"/>
                  </a:lnTo>
                  <a:lnTo>
                    <a:pt x="141" y="223"/>
                  </a:lnTo>
                  <a:lnTo>
                    <a:pt x="115" y="205"/>
                  </a:lnTo>
                  <a:lnTo>
                    <a:pt x="94" y="186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56" y="142"/>
                  </a:lnTo>
                  <a:lnTo>
                    <a:pt x="41" y="122"/>
                  </a:lnTo>
                  <a:lnTo>
                    <a:pt x="30" y="104"/>
                  </a:lnTo>
                  <a:lnTo>
                    <a:pt x="23" y="85"/>
                  </a:lnTo>
                  <a:lnTo>
                    <a:pt x="16" y="69"/>
                  </a:lnTo>
                  <a:lnTo>
                    <a:pt x="9" y="53"/>
                  </a:lnTo>
                  <a:lnTo>
                    <a:pt x="7" y="39"/>
                  </a:lnTo>
                  <a:lnTo>
                    <a:pt x="3" y="27"/>
                  </a:lnTo>
                  <a:lnTo>
                    <a:pt x="1" y="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7" y="2"/>
                  </a:lnTo>
                  <a:lnTo>
                    <a:pt x="18" y="2"/>
                  </a:lnTo>
                  <a:lnTo>
                    <a:pt x="33" y="0"/>
                  </a:lnTo>
                  <a:lnTo>
                    <a:pt x="48" y="2"/>
                  </a:lnTo>
                  <a:lnTo>
                    <a:pt x="67" y="2"/>
                  </a:lnTo>
                  <a:lnTo>
                    <a:pt x="83" y="5"/>
                  </a:lnTo>
                  <a:lnTo>
                    <a:pt x="102" y="9"/>
                  </a:lnTo>
                  <a:lnTo>
                    <a:pt x="120" y="18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53" y="39"/>
                  </a:lnTo>
                  <a:lnTo>
                    <a:pt x="170" y="51"/>
                  </a:lnTo>
                  <a:lnTo>
                    <a:pt x="189" y="69"/>
                  </a:lnTo>
                  <a:lnTo>
                    <a:pt x="208" y="85"/>
                  </a:lnTo>
                  <a:lnTo>
                    <a:pt x="226" y="106"/>
                  </a:lnTo>
                  <a:lnTo>
                    <a:pt x="248" y="127"/>
                  </a:lnTo>
                  <a:lnTo>
                    <a:pt x="267" y="152"/>
                  </a:lnTo>
                  <a:lnTo>
                    <a:pt x="286" y="182"/>
                  </a:lnTo>
                  <a:lnTo>
                    <a:pt x="305" y="216"/>
                  </a:lnTo>
                  <a:lnTo>
                    <a:pt x="325" y="24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34" name="Freeform 250"/>
            <p:cNvSpPr>
              <a:spLocks/>
            </p:cNvSpPr>
            <p:nvPr/>
          </p:nvSpPr>
          <p:spPr bwMode="auto">
            <a:xfrm>
              <a:off x="2343" y="2745"/>
              <a:ext cx="191" cy="176"/>
            </a:xfrm>
            <a:custGeom>
              <a:avLst/>
              <a:gdLst/>
              <a:ahLst/>
              <a:cxnLst>
                <a:cxn ang="0">
                  <a:pos x="190" y="168"/>
                </a:cxn>
                <a:cxn ang="0">
                  <a:pos x="169" y="154"/>
                </a:cxn>
                <a:cxn ang="0">
                  <a:pos x="144" y="138"/>
                </a:cxn>
                <a:cxn ang="0">
                  <a:pos x="124" y="119"/>
                </a:cxn>
                <a:cxn ang="0">
                  <a:pos x="101" y="103"/>
                </a:cxn>
                <a:cxn ang="0">
                  <a:pos x="80" y="83"/>
                </a:cxn>
                <a:cxn ang="0">
                  <a:pos x="59" y="64"/>
                </a:cxn>
                <a:cxn ang="0">
                  <a:pos x="40" y="46"/>
                </a:cxn>
                <a:cxn ang="0">
                  <a:pos x="25" y="29"/>
                </a:cxn>
                <a:cxn ang="0">
                  <a:pos x="10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2"/>
                </a:cxn>
                <a:cxn ang="0">
                  <a:pos x="23" y="29"/>
                </a:cxn>
                <a:cxn ang="0">
                  <a:pos x="38" y="48"/>
                </a:cxn>
                <a:cxn ang="0">
                  <a:pos x="57" y="67"/>
                </a:cxn>
                <a:cxn ang="0">
                  <a:pos x="75" y="85"/>
                </a:cxn>
                <a:cxn ang="0">
                  <a:pos x="96" y="106"/>
                </a:cxn>
                <a:cxn ang="0">
                  <a:pos x="118" y="126"/>
                </a:cxn>
                <a:cxn ang="0">
                  <a:pos x="139" y="145"/>
                </a:cxn>
                <a:cxn ang="0">
                  <a:pos x="160" y="159"/>
                </a:cxn>
                <a:cxn ang="0">
                  <a:pos x="181" y="175"/>
                </a:cxn>
                <a:cxn ang="0">
                  <a:pos x="190" y="168"/>
                </a:cxn>
              </a:cxnLst>
              <a:rect l="0" t="0" r="r" b="b"/>
              <a:pathLst>
                <a:path w="191" h="176">
                  <a:moveTo>
                    <a:pt x="190" y="168"/>
                  </a:moveTo>
                  <a:lnTo>
                    <a:pt x="169" y="154"/>
                  </a:lnTo>
                  <a:lnTo>
                    <a:pt x="144" y="138"/>
                  </a:lnTo>
                  <a:lnTo>
                    <a:pt x="124" y="119"/>
                  </a:lnTo>
                  <a:lnTo>
                    <a:pt x="101" y="103"/>
                  </a:lnTo>
                  <a:lnTo>
                    <a:pt x="80" y="83"/>
                  </a:lnTo>
                  <a:lnTo>
                    <a:pt x="59" y="64"/>
                  </a:lnTo>
                  <a:lnTo>
                    <a:pt x="40" y="46"/>
                  </a:lnTo>
                  <a:lnTo>
                    <a:pt x="25" y="29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23" y="29"/>
                  </a:lnTo>
                  <a:lnTo>
                    <a:pt x="38" y="48"/>
                  </a:lnTo>
                  <a:lnTo>
                    <a:pt x="57" y="67"/>
                  </a:lnTo>
                  <a:lnTo>
                    <a:pt x="75" y="85"/>
                  </a:lnTo>
                  <a:lnTo>
                    <a:pt x="96" y="106"/>
                  </a:lnTo>
                  <a:lnTo>
                    <a:pt x="118" y="126"/>
                  </a:lnTo>
                  <a:lnTo>
                    <a:pt x="139" y="145"/>
                  </a:lnTo>
                  <a:lnTo>
                    <a:pt x="160" y="159"/>
                  </a:lnTo>
                  <a:lnTo>
                    <a:pt x="181" y="175"/>
                  </a:lnTo>
                  <a:lnTo>
                    <a:pt x="190" y="168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35" name="Freeform 251"/>
            <p:cNvSpPr>
              <a:spLocks/>
            </p:cNvSpPr>
            <p:nvPr/>
          </p:nvSpPr>
          <p:spPr bwMode="auto">
            <a:xfrm>
              <a:off x="2428" y="2557"/>
              <a:ext cx="235" cy="413"/>
            </a:xfrm>
            <a:custGeom>
              <a:avLst/>
              <a:gdLst/>
              <a:ahLst/>
              <a:cxnLst>
                <a:cxn ang="0">
                  <a:pos x="210" y="412"/>
                </a:cxn>
                <a:cxn ang="0">
                  <a:pos x="194" y="401"/>
                </a:cxn>
                <a:cxn ang="0">
                  <a:pos x="175" y="391"/>
                </a:cxn>
                <a:cxn ang="0">
                  <a:pos x="152" y="375"/>
                </a:cxn>
                <a:cxn ang="0">
                  <a:pos x="131" y="361"/>
                </a:cxn>
                <a:cxn ang="0">
                  <a:pos x="108" y="343"/>
                </a:cxn>
                <a:cxn ang="0">
                  <a:pos x="86" y="327"/>
                </a:cxn>
                <a:cxn ang="0">
                  <a:pos x="67" y="308"/>
                </a:cxn>
                <a:cxn ang="0">
                  <a:pos x="50" y="290"/>
                </a:cxn>
                <a:cxn ang="0">
                  <a:pos x="35" y="269"/>
                </a:cxn>
                <a:cxn ang="0">
                  <a:pos x="25" y="247"/>
                </a:cxn>
                <a:cxn ang="0">
                  <a:pos x="25" y="247"/>
                </a:cxn>
                <a:cxn ang="0">
                  <a:pos x="16" y="224"/>
                </a:cxn>
                <a:cxn ang="0">
                  <a:pos x="9" y="201"/>
                </a:cxn>
                <a:cxn ang="0">
                  <a:pos x="6" y="173"/>
                </a:cxn>
                <a:cxn ang="0">
                  <a:pos x="4" y="148"/>
                </a:cxn>
                <a:cxn ang="0">
                  <a:pos x="2" y="121"/>
                </a:cxn>
                <a:cxn ang="0">
                  <a:pos x="0" y="94"/>
                </a:cxn>
                <a:cxn ang="0">
                  <a:pos x="0" y="67"/>
                </a:cxn>
                <a:cxn ang="0">
                  <a:pos x="2" y="41"/>
                </a:cxn>
                <a:cxn ang="0">
                  <a:pos x="2" y="18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9" y="1"/>
                </a:cxn>
                <a:cxn ang="0">
                  <a:pos x="18" y="12"/>
                </a:cxn>
                <a:cxn ang="0">
                  <a:pos x="33" y="28"/>
                </a:cxn>
                <a:cxn ang="0">
                  <a:pos x="50" y="48"/>
                </a:cxn>
                <a:cxn ang="0">
                  <a:pos x="67" y="71"/>
                </a:cxn>
                <a:cxn ang="0">
                  <a:pos x="88" y="94"/>
                </a:cxn>
                <a:cxn ang="0">
                  <a:pos x="105" y="119"/>
                </a:cxn>
                <a:cxn ang="0">
                  <a:pos x="122" y="142"/>
                </a:cxn>
                <a:cxn ang="0">
                  <a:pos x="134" y="163"/>
                </a:cxn>
                <a:cxn ang="0">
                  <a:pos x="143" y="180"/>
                </a:cxn>
                <a:cxn ang="0">
                  <a:pos x="143" y="180"/>
                </a:cxn>
                <a:cxn ang="0">
                  <a:pos x="150" y="196"/>
                </a:cxn>
                <a:cxn ang="0">
                  <a:pos x="158" y="216"/>
                </a:cxn>
                <a:cxn ang="0">
                  <a:pos x="166" y="237"/>
                </a:cxn>
                <a:cxn ang="0">
                  <a:pos x="177" y="258"/>
                </a:cxn>
                <a:cxn ang="0">
                  <a:pos x="187" y="279"/>
                </a:cxn>
                <a:cxn ang="0">
                  <a:pos x="198" y="297"/>
                </a:cxn>
                <a:cxn ang="0">
                  <a:pos x="208" y="318"/>
                </a:cxn>
                <a:cxn ang="0">
                  <a:pos x="217" y="336"/>
                </a:cxn>
                <a:cxn ang="0">
                  <a:pos x="226" y="352"/>
                </a:cxn>
                <a:cxn ang="0">
                  <a:pos x="234" y="366"/>
                </a:cxn>
                <a:cxn ang="0">
                  <a:pos x="210" y="412"/>
                </a:cxn>
              </a:cxnLst>
              <a:rect l="0" t="0" r="r" b="b"/>
              <a:pathLst>
                <a:path w="235" h="413">
                  <a:moveTo>
                    <a:pt x="210" y="412"/>
                  </a:moveTo>
                  <a:lnTo>
                    <a:pt x="194" y="401"/>
                  </a:lnTo>
                  <a:lnTo>
                    <a:pt x="175" y="391"/>
                  </a:lnTo>
                  <a:lnTo>
                    <a:pt x="152" y="375"/>
                  </a:lnTo>
                  <a:lnTo>
                    <a:pt x="131" y="361"/>
                  </a:lnTo>
                  <a:lnTo>
                    <a:pt x="108" y="343"/>
                  </a:lnTo>
                  <a:lnTo>
                    <a:pt x="86" y="327"/>
                  </a:lnTo>
                  <a:lnTo>
                    <a:pt x="67" y="308"/>
                  </a:lnTo>
                  <a:lnTo>
                    <a:pt x="50" y="290"/>
                  </a:lnTo>
                  <a:lnTo>
                    <a:pt x="35" y="269"/>
                  </a:lnTo>
                  <a:lnTo>
                    <a:pt x="25" y="247"/>
                  </a:lnTo>
                  <a:lnTo>
                    <a:pt x="25" y="247"/>
                  </a:lnTo>
                  <a:lnTo>
                    <a:pt x="16" y="224"/>
                  </a:lnTo>
                  <a:lnTo>
                    <a:pt x="9" y="201"/>
                  </a:lnTo>
                  <a:lnTo>
                    <a:pt x="6" y="173"/>
                  </a:lnTo>
                  <a:lnTo>
                    <a:pt x="4" y="148"/>
                  </a:lnTo>
                  <a:lnTo>
                    <a:pt x="2" y="121"/>
                  </a:lnTo>
                  <a:lnTo>
                    <a:pt x="0" y="94"/>
                  </a:lnTo>
                  <a:lnTo>
                    <a:pt x="0" y="67"/>
                  </a:lnTo>
                  <a:lnTo>
                    <a:pt x="2" y="41"/>
                  </a:lnTo>
                  <a:lnTo>
                    <a:pt x="2" y="18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8" y="12"/>
                  </a:lnTo>
                  <a:lnTo>
                    <a:pt x="33" y="28"/>
                  </a:lnTo>
                  <a:lnTo>
                    <a:pt x="50" y="48"/>
                  </a:lnTo>
                  <a:lnTo>
                    <a:pt x="67" y="71"/>
                  </a:lnTo>
                  <a:lnTo>
                    <a:pt x="88" y="94"/>
                  </a:lnTo>
                  <a:lnTo>
                    <a:pt x="105" y="119"/>
                  </a:lnTo>
                  <a:lnTo>
                    <a:pt x="122" y="142"/>
                  </a:lnTo>
                  <a:lnTo>
                    <a:pt x="134" y="163"/>
                  </a:lnTo>
                  <a:lnTo>
                    <a:pt x="143" y="180"/>
                  </a:lnTo>
                  <a:lnTo>
                    <a:pt x="143" y="180"/>
                  </a:lnTo>
                  <a:lnTo>
                    <a:pt x="150" y="196"/>
                  </a:lnTo>
                  <a:lnTo>
                    <a:pt x="158" y="216"/>
                  </a:lnTo>
                  <a:lnTo>
                    <a:pt x="166" y="237"/>
                  </a:lnTo>
                  <a:lnTo>
                    <a:pt x="177" y="258"/>
                  </a:lnTo>
                  <a:lnTo>
                    <a:pt x="187" y="279"/>
                  </a:lnTo>
                  <a:lnTo>
                    <a:pt x="198" y="297"/>
                  </a:lnTo>
                  <a:lnTo>
                    <a:pt x="208" y="318"/>
                  </a:lnTo>
                  <a:lnTo>
                    <a:pt x="217" y="336"/>
                  </a:lnTo>
                  <a:lnTo>
                    <a:pt x="226" y="352"/>
                  </a:lnTo>
                  <a:lnTo>
                    <a:pt x="234" y="366"/>
                  </a:lnTo>
                  <a:lnTo>
                    <a:pt x="210" y="41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36" name="Freeform 252"/>
            <p:cNvSpPr>
              <a:spLocks/>
            </p:cNvSpPr>
            <p:nvPr/>
          </p:nvSpPr>
          <p:spPr bwMode="auto">
            <a:xfrm>
              <a:off x="2428" y="2557"/>
              <a:ext cx="235" cy="413"/>
            </a:xfrm>
            <a:custGeom>
              <a:avLst/>
              <a:gdLst/>
              <a:ahLst/>
              <a:cxnLst>
                <a:cxn ang="0">
                  <a:pos x="210" y="412"/>
                </a:cxn>
                <a:cxn ang="0">
                  <a:pos x="194" y="401"/>
                </a:cxn>
                <a:cxn ang="0">
                  <a:pos x="175" y="391"/>
                </a:cxn>
                <a:cxn ang="0">
                  <a:pos x="152" y="375"/>
                </a:cxn>
                <a:cxn ang="0">
                  <a:pos x="131" y="361"/>
                </a:cxn>
                <a:cxn ang="0">
                  <a:pos x="108" y="343"/>
                </a:cxn>
                <a:cxn ang="0">
                  <a:pos x="86" y="327"/>
                </a:cxn>
                <a:cxn ang="0">
                  <a:pos x="67" y="308"/>
                </a:cxn>
                <a:cxn ang="0">
                  <a:pos x="50" y="290"/>
                </a:cxn>
                <a:cxn ang="0">
                  <a:pos x="35" y="269"/>
                </a:cxn>
                <a:cxn ang="0">
                  <a:pos x="25" y="247"/>
                </a:cxn>
                <a:cxn ang="0">
                  <a:pos x="25" y="247"/>
                </a:cxn>
                <a:cxn ang="0">
                  <a:pos x="16" y="224"/>
                </a:cxn>
                <a:cxn ang="0">
                  <a:pos x="9" y="201"/>
                </a:cxn>
                <a:cxn ang="0">
                  <a:pos x="6" y="173"/>
                </a:cxn>
                <a:cxn ang="0">
                  <a:pos x="4" y="148"/>
                </a:cxn>
                <a:cxn ang="0">
                  <a:pos x="2" y="121"/>
                </a:cxn>
                <a:cxn ang="0">
                  <a:pos x="0" y="94"/>
                </a:cxn>
                <a:cxn ang="0">
                  <a:pos x="0" y="67"/>
                </a:cxn>
                <a:cxn ang="0">
                  <a:pos x="2" y="41"/>
                </a:cxn>
                <a:cxn ang="0">
                  <a:pos x="2" y="18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9" y="1"/>
                </a:cxn>
                <a:cxn ang="0">
                  <a:pos x="18" y="12"/>
                </a:cxn>
                <a:cxn ang="0">
                  <a:pos x="33" y="28"/>
                </a:cxn>
                <a:cxn ang="0">
                  <a:pos x="50" y="48"/>
                </a:cxn>
                <a:cxn ang="0">
                  <a:pos x="67" y="71"/>
                </a:cxn>
                <a:cxn ang="0">
                  <a:pos x="88" y="94"/>
                </a:cxn>
                <a:cxn ang="0">
                  <a:pos x="105" y="119"/>
                </a:cxn>
                <a:cxn ang="0">
                  <a:pos x="122" y="142"/>
                </a:cxn>
                <a:cxn ang="0">
                  <a:pos x="134" y="163"/>
                </a:cxn>
                <a:cxn ang="0">
                  <a:pos x="143" y="180"/>
                </a:cxn>
                <a:cxn ang="0">
                  <a:pos x="143" y="180"/>
                </a:cxn>
                <a:cxn ang="0">
                  <a:pos x="150" y="196"/>
                </a:cxn>
                <a:cxn ang="0">
                  <a:pos x="158" y="216"/>
                </a:cxn>
                <a:cxn ang="0">
                  <a:pos x="166" y="237"/>
                </a:cxn>
                <a:cxn ang="0">
                  <a:pos x="177" y="258"/>
                </a:cxn>
                <a:cxn ang="0">
                  <a:pos x="187" y="279"/>
                </a:cxn>
                <a:cxn ang="0">
                  <a:pos x="198" y="297"/>
                </a:cxn>
                <a:cxn ang="0">
                  <a:pos x="208" y="318"/>
                </a:cxn>
                <a:cxn ang="0">
                  <a:pos x="217" y="336"/>
                </a:cxn>
                <a:cxn ang="0">
                  <a:pos x="226" y="352"/>
                </a:cxn>
                <a:cxn ang="0">
                  <a:pos x="234" y="366"/>
                </a:cxn>
              </a:cxnLst>
              <a:rect l="0" t="0" r="r" b="b"/>
              <a:pathLst>
                <a:path w="235" h="413">
                  <a:moveTo>
                    <a:pt x="210" y="412"/>
                  </a:moveTo>
                  <a:lnTo>
                    <a:pt x="194" y="401"/>
                  </a:lnTo>
                  <a:lnTo>
                    <a:pt x="175" y="391"/>
                  </a:lnTo>
                  <a:lnTo>
                    <a:pt x="152" y="375"/>
                  </a:lnTo>
                  <a:lnTo>
                    <a:pt x="131" y="361"/>
                  </a:lnTo>
                  <a:lnTo>
                    <a:pt x="108" y="343"/>
                  </a:lnTo>
                  <a:lnTo>
                    <a:pt x="86" y="327"/>
                  </a:lnTo>
                  <a:lnTo>
                    <a:pt x="67" y="308"/>
                  </a:lnTo>
                  <a:lnTo>
                    <a:pt x="50" y="290"/>
                  </a:lnTo>
                  <a:lnTo>
                    <a:pt x="35" y="269"/>
                  </a:lnTo>
                  <a:lnTo>
                    <a:pt x="25" y="247"/>
                  </a:lnTo>
                  <a:lnTo>
                    <a:pt x="25" y="247"/>
                  </a:lnTo>
                  <a:lnTo>
                    <a:pt x="16" y="224"/>
                  </a:lnTo>
                  <a:lnTo>
                    <a:pt x="9" y="201"/>
                  </a:lnTo>
                  <a:lnTo>
                    <a:pt x="6" y="173"/>
                  </a:lnTo>
                  <a:lnTo>
                    <a:pt x="4" y="148"/>
                  </a:lnTo>
                  <a:lnTo>
                    <a:pt x="2" y="121"/>
                  </a:lnTo>
                  <a:lnTo>
                    <a:pt x="0" y="94"/>
                  </a:lnTo>
                  <a:lnTo>
                    <a:pt x="0" y="67"/>
                  </a:lnTo>
                  <a:lnTo>
                    <a:pt x="2" y="41"/>
                  </a:lnTo>
                  <a:lnTo>
                    <a:pt x="2" y="18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8" y="12"/>
                  </a:lnTo>
                  <a:lnTo>
                    <a:pt x="33" y="28"/>
                  </a:lnTo>
                  <a:lnTo>
                    <a:pt x="50" y="48"/>
                  </a:lnTo>
                  <a:lnTo>
                    <a:pt x="67" y="71"/>
                  </a:lnTo>
                  <a:lnTo>
                    <a:pt x="88" y="94"/>
                  </a:lnTo>
                  <a:lnTo>
                    <a:pt x="105" y="119"/>
                  </a:lnTo>
                  <a:lnTo>
                    <a:pt x="122" y="142"/>
                  </a:lnTo>
                  <a:lnTo>
                    <a:pt x="134" y="163"/>
                  </a:lnTo>
                  <a:lnTo>
                    <a:pt x="143" y="180"/>
                  </a:lnTo>
                  <a:lnTo>
                    <a:pt x="143" y="180"/>
                  </a:lnTo>
                  <a:lnTo>
                    <a:pt x="150" y="196"/>
                  </a:lnTo>
                  <a:lnTo>
                    <a:pt x="158" y="216"/>
                  </a:lnTo>
                  <a:lnTo>
                    <a:pt x="166" y="237"/>
                  </a:lnTo>
                  <a:lnTo>
                    <a:pt x="177" y="258"/>
                  </a:lnTo>
                  <a:lnTo>
                    <a:pt x="187" y="279"/>
                  </a:lnTo>
                  <a:lnTo>
                    <a:pt x="198" y="297"/>
                  </a:lnTo>
                  <a:lnTo>
                    <a:pt x="208" y="318"/>
                  </a:lnTo>
                  <a:lnTo>
                    <a:pt x="217" y="336"/>
                  </a:lnTo>
                  <a:lnTo>
                    <a:pt x="226" y="352"/>
                  </a:lnTo>
                  <a:lnTo>
                    <a:pt x="234" y="36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37" name="Freeform 253"/>
            <p:cNvSpPr>
              <a:spLocks/>
            </p:cNvSpPr>
            <p:nvPr/>
          </p:nvSpPr>
          <p:spPr bwMode="auto">
            <a:xfrm>
              <a:off x="2459" y="2670"/>
              <a:ext cx="163" cy="271"/>
            </a:xfrm>
            <a:custGeom>
              <a:avLst/>
              <a:gdLst/>
              <a:ahLst/>
              <a:cxnLst>
                <a:cxn ang="0">
                  <a:pos x="162" y="261"/>
                </a:cxn>
                <a:cxn ang="0">
                  <a:pos x="145" y="249"/>
                </a:cxn>
                <a:cxn ang="0">
                  <a:pos x="130" y="238"/>
                </a:cxn>
                <a:cxn ang="0">
                  <a:pos x="115" y="225"/>
                </a:cxn>
                <a:cxn ang="0">
                  <a:pos x="103" y="214"/>
                </a:cxn>
                <a:cxn ang="0">
                  <a:pos x="90" y="200"/>
                </a:cxn>
                <a:cxn ang="0">
                  <a:pos x="79" y="187"/>
                </a:cxn>
                <a:cxn ang="0">
                  <a:pos x="69" y="175"/>
                </a:cxn>
                <a:cxn ang="0">
                  <a:pos x="60" y="162"/>
                </a:cxn>
                <a:cxn ang="0">
                  <a:pos x="52" y="149"/>
                </a:cxn>
                <a:cxn ang="0">
                  <a:pos x="44" y="134"/>
                </a:cxn>
                <a:cxn ang="0">
                  <a:pos x="44" y="134"/>
                </a:cxn>
                <a:cxn ang="0">
                  <a:pos x="37" y="124"/>
                </a:cxn>
                <a:cxn ang="0">
                  <a:pos x="33" y="113"/>
                </a:cxn>
                <a:cxn ang="0">
                  <a:pos x="27" y="101"/>
                </a:cxn>
                <a:cxn ang="0">
                  <a:pos x="20" y="88"/>
                </a:cxn>
                <a:cxn ang="0">
                  <a:pos x="16" y="73"/>
                </a:cxn>
                <a:cxn ang="0">
                  <a:pos x="12" y="58"/>
                </a:cxn>
                <a:cxn ang="0">
                  <a:pos x="7" y="46"/>
                </a:cxn>
                <a:cxn ang="0">
                  <a:pos x="3" y="29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6"/>
                </a:cxn>
                <a:cxn ang="0">
                  <a:pos x="3" y="31"/>
                </a:cxn>
                <a:cxn ang="0">
                  <a:pos x="5" y="46"/>
                </a:cxn>
                <a:cxn ang="0">
                  <a:pos x="7" y="62"/>
                </a:cxn>
                <a:cxn ang="0">
                  <a:pos x="12" y="78"/>
                </a:cxn>
                <a:cxn ang="0">
                  <a:pos x="14" y="92"/>
                </a:cxn>
                <a:cxn ang="0">
                  <a:pos x="18" y="105"/>
                </a:cxn>
                <a:cxn ang="0">
                  <a:pos x="23" y="120"/>
                </a:cxn>
                <a:cxn ang="0">
                  <a:pos x="27" y="132"/>
                </a:cxn>
                <a:cxn ang="0">
                  <a:pos x="33" y="143"/>
                </a:cxn>
                <a:cxn ang="0">
                  <a:pos x="33" y="143"/>
                </a:cxn>
                <a:cxn ang="0">
                  <a:pos x="39" y="157"/>
                </a:cxn>
                <a:cxn ang="0">
                  <a:pos x="50" y="170"/>
                </a:cxn>
                <a:cxn ang="0">
                  <a:pos x="58" y="182"/>
                </a:cxn>
                <a:cxn ang="0">
                  <a:pos x="67" y="196"/>
                </a:cxn>
                <a:cxn ang="0">
                  <a:pos x="79" y="208"/>
                </a:cxn>
                <a:cxn ang="0">
                  <a:pos x="92" y="221"/>
                </a:cxn>
                <a:cxn ang="0">
                  <a:pos x="104" y="233"/>
                </a:cxn>
                <a:cxn ang="0">
                  <a:pos x="117" y="244"/>
                </a:cxn>
                <a:cxn ang="0">
                  <a:pos x="134" y="256"/>
                </a:cxn>
                <a:cxn ang="0">
                  <a:pos x="152" y="270"/>
                </a:cxn>
                <a:cxn ang="0">
                  <a:pos x="162" y="261"/>
                </a:cxn>
              </a:cxnLst>
              <a:rect l="0" t="0" r="r" b="b"/>
              <a:pathLst>
                <a:path w="163" h="271">
                  <a:moveTo>
                    <a:pt x="162" y="261"/>
                  </a:moveTo>
                  <a:lnTo>
                    <a:pt x="145" y="249"/>
                  </a:lnTo>
                  <a:lnTo>
                    <a:pt x="130" y="238"/>
                  </a:lnTo>
                  <a:lnTo>
                    <a:pt x="115" y="225"/>
                  </a:lnTo>
                  <a:lnTo>
                    <a:pt x="103" y="214"/>
                  </a:lnTo>
                  <a:lnTo>
                    <a:pt x="90" y="200"/>
                  </a:lnTo>
                  <a:lnTo>
                    <a:pt x="79" y="187"/>
                  </a:lnTo>
                  <a:lnTo>
                    <a:pt x="69" y="175"/>
                  </a:lnTo>
                  <a:lnTo>
                    <a:pt x="60" y="162"/>
                  </a:lnTo>
                  <a:lnTo>
                    <a:pt x="52" y="149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7" y="124"/>
                  </a:lnTo>
                  <a:lnTo>
                    <a:pt x="33" y="113"/>
                  </a:lnTo>
                  <a:lnTo>
                    <a:pt x="27" y="101"/>
                  </a:lnTo>
                  <a:lnTo>
                    <a:pt x="20" y="88"/>
                  </a:lnTo>
                  <a:lnTo>
                    <a:pt x="16" y="73"/>
                  </a:lnTo>
                  <a:lnTo>
                    <a:pt x="12" y="58"/>
                  </a:lnTo>
                  <a:lnTo>
                    <a:pt x="7" y="46"/>
                  </a:lnTo>
                  <a:lnTo>
                    <a:pt x="3" y="29"/>
                  </a:lnTo>
                  <a:lnTo>
                    <a:pt x="2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6"/>
                  </a:lnTo>
                  <a:lnTo>
                    <a:pt x="3" y="31"/>
                  </a:lnTo>
                  <a:lnTo>
                    <a:pt x="5" y="46"/>
                  </a:lnTo>
                  <a:lnTo>
                    <a:pt x="7" y="62"/>
                  </a:lnTo>
                  <a:lnTo>
                    <a:pt x="12" y="78"/>
                  </a:lnTo>
                  <a:lnTo>
                    <a:pt x="14" y="92"/>
                  </a:lnTo>
                  <a:lnTo>
                    <a:pt x="18" y="105"/>
                  </a:lnTo>
                  <a:lnTo>
                    <a:pt x="23" y="120"/>
                  </a:lnTo>
                  <a:lnTo>
                    <a:pt x="27" y="132"/>
                  </a:lnTo>
                  <a:lnTo>
                    <a:pt x="33" y="143"/>
                  </a:lnTo>
                  <a:lnTo>
                    <a:pt x="33" y="143"/>
                  </a:lnTo>
                  <a:lnTo>
                    <a:pt x="39" y="157"/>
                  </a:lnTo>
                  <a:lnTo>
                    <a:pt x="50" y="170"/>
                  </a:lnTo>
                  <a:lnTo>
                    <a:pt x="58" y="182"/>
                  </a:lnTo>
                  <a:lnTo>
                    <a:pt x="67" y="196"/>
                  </a:lnTo>
                  <a:lnTo>
                    <a:pt x="79" y="208"/>
                  </a:lnTo>
                  <a:lnTo>
                    <a:pt x="92" y="221"/>
                  </a:lnTo>
                  <a:lnTo>
                    <a:pt x="104" y="233"/>
                  </a:lnTo>
                  <a:lnTo>
                    <a:pt x="117" y="244"/>
                  </a:lnTo>
                  <a:lnTo>
                    <a:pt x="134" y="256"/>
                  </a:lnTo>
                  <a:lnTo>
                    <a:pt x="152" y="270"/>
                  </a:lnTo>
                  <a:lnTo>
                    <a:pt x="162" y="261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38" name="Freeform 254"/>
            <p:cNvSpPr>
              <a:spLocks/>
            </p:cNvSpPr>
            <p:nvPr/>
          </p:nvSpPr>
          <p:spPr bwMode="auto">
            <a:xfrm>
              <a:off x="2331" y="2926"/>
              <a:ext cx="390" cy="143"/>
            </a:xfrm>
            <a:custGeom>
              <a:avLst/>
              <a:gdLst/>
              <a:ahLst/>
              <a:cxnLst>
                <a:cxn ang="0">
                  <a:pos x="389" y="42"/>
                </a:cxn>
                <a:cxn ang="0">
                  <a:pos x="374" y="34"/>
                </a:cxn>
                <a:cxn ang="0">
                  <a:pos x="357" y="27"/>
                </a:cxn>
                <a:cxn ang="0">
                  <a:pos x="342" y="22"/>
                </a:cxn>
                <a:cxn ang="0">
                  <a:pos x="324" y="17"/>
                </a:cxn>
                <a:cxn ang="0">
                  <a:pos x="306" y="13"/>
                </a:cxn>
                <a:cxn ang="0">
                  <a:pos x="290" y="8"/>
                </a:cxn>
                <a:cxn ang="0">
                  <a:pos x="273" y="6"/>
                </a:cxn>
                <a:cxn ang="0">
                  <a:pos x="256" y="4"/>
                </a:cxn>
                <a:cxn ang="0">
                  <a:pos x="239" y="2"/>
                </a:cxn>
                <a:cxn ang="0">
                  <a:pos x="225" y="0"/>
                </a:cxn>
                <a:cxn ang="0">
                  <a:pos x="225" y="0"/>
                </a:cxn>
                <a:cxn ang="0">
                  <a:pos x="209" y="0"/>
                </a:cxn>
                <a:cxn ang="0">
                  <a:pos x="197" y="0"/>
                </a:cxn>
                <a:cxn ang="0">
                  <a:pos x="182" y="2"/>
                </a:cxn>
                <a:cxn ang="0">
                  <a:pos x="170" y="4"/>
                </a:cxn>
                <a:cxn ang="0">
                  <a:pos x="157" y="4"/>
                </a:cxn>
                <a:cxn ang="0">
                  <a:pos x="145" y="8"/>
                </a:cxn>
                <a:cxn ang="0">
                  <a:pos x="131" y="11"/>
                </a:cxn>
                <a:cxn ang="0">
                  <a:pos x="121" y="15"/>
                </a:cxn>
                <a:cxn ang="0">
                  <a:pos x="108" y="19"/>
                </a:cxn>
                <a:cxn ang="0">
                  <a:pos x="98" y="23"/>
                </a:cxn>
                <a:cxn ang="0">
                  <a:pos x="98" y="23"/>
                </a:cxn>
                <a:cxn ang="0">
                  <a:pos x="87" y="27"/>
                </a:cxn>
                <a:cxn ang="0">
                  <a:pos x="78" y="34"/>
                </a:cxn>
                <a:cxn ang="0">
                  <a:pos x="67" y="40"/>
                </a:cxn>
                <a:cxn ang="0">
                  <a:pos x="56" y="47"/>
                </a:cxn>
                <a:cxn ang="0">
                  <a:pos x="46" y="52"/>
                </a:cxn>
                <a:cxn ang="0">
                  <a:pos x="35" y="59"/>
                </a:cxn>
                <a:cxn ang="0">
                  <a:pos x="25" y="63"/>
                </a:cxn>
                <a:cxn ang="0">
                  <a:pos x="16" y="70"/>
                </a:cxn>
                <a:cxn ang="0">
                  <a:pos x="5" y="73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4" y="80"/>
                </a:cxn>
                <a:cxn ang="0">
                  <a:pos x="9" y="84"/>
                </a:cxn>
                <a:cxn ang="0">
                  <a:pos x="20" y="91"/>
                </a:cxn>
                <a:cxn ang="0">
                  <a:pos x="30" y="99"/>
                </a:cxn>
                <a:cxn ang="0">
                  <a:pos x="43" y="105"/>
                </a:cxn>
                <a:cxn ang="0">
                  <a:pos x="56" y="112"/>
                </a:cxn>
                <a:cxn ang="0">
                  <a:pos x="69" y="119"/>
                </a:cxn>
                <a:cxn ang="0">
                  <a:pos x="83" y="126"/>
                </a:cxn>
                <a:cxn ang="0">
                  <a:pos x="98" y="130"/>
                </a:cxn>
                <a:cxn ang="0">
                  <a:pos x="98" y="130"/>
                </a:cxn>
                <a:cxn ang="0">
                  <a:pos x="115" y="135"/>
                </a:cxn>
                <a:cxn ang="0">
                  <a:pos x="136" y="139"/>
                </a:cxn>
                <a:cxn ang="0">
                  <a:pos x="159" y="142"/>
                </a:cxn>
                <a:cxn ang="0">
                  <a:pos x="186" y="142"/>
                </a:cxn>
                <a:cxn ang="0">
                  <a:pos x="216" y="142"/>
                </a:cxn>
                <a:cxn ang="0">
                  <a:pos x="246" y="139"/>
                </a:cxn>
                <a:cxn ang="0">
                  <a:pos x="275" y="137"/>
                </a:cxn>
                <a:cxn ang="0">
                  <a:pos x="304" y="130"/>
                </a:cxn>
                <a:cxn ang="0">
                  <a:pos x="334" y="122"/>
                </a:cxn>
                <a:cxn ang="0">
                  <a:pos x="363" y="112"/>
                </a:cxn>
                <a:cxn ang="0">
                  <a:pos x="389" y="42"/>
                </a:cxn>
              </a:cxnLst>
              <a:rect l="0" t="0" r="r" b="b"/>
              <a:pathLst>
                <a:path w="390" h="143">
                  <a:moveTo>
                    <a:pt x="389" y="42"/>
                  </a:moveTo>
                  <a:lnTo>
                    <a:pt x="374" y="34"/>
                  </a:lnTo>
                  <a:lnTo>
                    <a:pt x="357" y="27"/>
                  </a:lnTo>
                  <a:lnTo>
                    <a:pt x="342" y="22"/>
                  </a:lnTo>
                  <a:lnTo>
                    <a:pt x="324" y="17"/>
                  </a:lnTo>
                  <a:lnTo>
                    <a:pt x="306" y="13"/>
                  </a:lnTo>
                  <a:lnTo>
                    <a:pt x="290" y="8"/>
                  </a:lnTo>
                  <a:lnTo>
                    <a:pt x="273" y="6"/>
                  </a:lnTo>
                  <a:lnTo>
                    <a:pt x="256" y="4"/>
                  </a:lnTo>
                  <a:lnTo>
                    <a:pt x="239" y="2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09" y="0"/>
                  </a:lnTo>
                  <a:lnTo>
                    <a:pt x="197" y="0"/>
                  </a:lnTo>
                  <a:lnTo>
                    <a:pt x="182" y="2"/>
                  </a:lnTo>
                  <a:lnTo>
                    <a:pt x="170" y="4"/>
                  </a:lnTo>
                  <a:lnTo>
                    <a:pt x="157" y="4"/>
                  </a:lnTo>
                  <a:lnTo>
                    <a:pt x="145" y="8"/>
                  </a:lnTo>
                  <a:lnTo>
                    <a:pt x="131" y="11"/>
                  </a:lnTo>
                  <a:lnTo>
                    <a:pt x="121" y="15"/>
                  </a:lnTo>
                  <a:lnTo>
                    <a:pt x="108" y="19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87" y="27"/>
                  </a:lnTo>
                  <a:lnTo>
                    <a:pt x="78" y="34"/>
                  </a:lnTo>
                  <a:lnTo>
                    <a:pt x="67" y="40"/>
                  </a:lnTo>
                  <a:lnTo>
                    <a:pt x="56" y="47"/>
                  </a:lnTo>
                  <a:lnTo>
                    <a:pt x="46" y="52"/>
                  </a:lnTo>
                  <a:lnTo>
                    <a:pt x="35" y="59"/>
                  </a:lnTo>
                  <a:lnTo>
                    <a:pt x="25" y="63"/>
                  </a:lnTo>
                  <a:lnTo>
                    <a:pt x="16" y="70"/>
                  </a:lnTo>
                  <a:lnTo>
                    <a:pt x="5" y="7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9" y="84"/>
                  </a:lnTo>
                  <a:lnTo>
                    <a:pt x="20" y="91"/>
                  </a:lnTo>
                  <a:lnTo>
                    <a:pt x="30" y="99"/>
                  </a:lnTo>
                  <a:lnTo>
                    <a:pt x="43" y="105"/>
                  </a:lnTo>
                  <a:lnTo>
                    <a:pt x="56" y="112"/>
                  </a:lnTo>
                  <a:lnTo>
                    <a:pt x="69" y="119"/>
                  </a:lnTo>
                  <a:lnTo>
                    <a:pt x="83" y="12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115" y="135"/>
                  </a:lnTo>
                  <a:lnTo>
                    <a:pt x="136" y="139"/>
                  </a:lnTo>
                  <a:lnTo>
                    <a:pt x="159" y="142"/>
                  </a:lnTo>
                  <a:lnTo>
                    <a:pt x="186" y="142"/>
                  </a:lnTo>
                  <a:lnTo>
                    <a:pt x="216" y="142"/>
                  </a:lnTo>
                  <a:lnTo>
                    <a:pt x="246" y="139"/>
                  </a:lnTo>
                  <a:lnTo>
                    <a:pt x="275" y="137"/>
                  </a:lnTo>
                  <a:lnTo>
                    <a:pt x="304" y="130"/>
                  </a:lnTo>
                  <a:lnTo>
                    <a:pt x="334" y="122"/>
                  </a:lnTo>
                  <a:lnTo>
                    <a:pt x="363" y="112"/>
                  </a:lnTo>
                  <a:lnTo>
                    <a:pt x="389" y="4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39" name="Freeform 255"/>
            <p:cNvSpPr>
              <a:spLocks/>
            </p:cNvSpPr>
            <p:nvPr/>
          </p:nvSpPr>
          <p:spPr bwMode="auto">
            <a:xfrm>
              <a:off x="2331" y="2926"/>
              <a:ext cx="390" cy="143"/>
            </a:xfrm>
            <a:custGeom>
              <a:avLst/>
              <a:gdLst/>
              <a:ahLst/>
              <a:cxnLst>
                <a:cxn ang="0">
                  <a:pos x="389" y="42"/>
                </a:cxn>
                <a:cxn ang="0">
                  <a:pos x="374" y="34"/>
                </a:cxn>
                <a:cxn ang="0">
                  <a:pos x="357" y="27"/>
                </a:cxn>
                <a:cxn ang="0">
                  <a:pos x="342" y="22"/>
                </a:cxn>
                <a:cxn ang="0">
                  <a:pos x="324" y="17"/>
                </a:cxn>
                <a:cxn ang="0">
                  <a:pos x="306" y="13"/>
                </a:cxn>
                <a:cxn ang="0">
                  <a:pos x="290" y="8"/>
                </a:cxn>
                <a:cxn ang="0">
                  <a:pos x="273" y="6"/>
                </a:cxn>
                <a:cxn ang="0">
                  <a:pos x="256" y="4"/>
                </a:cxn>
                <a:cxn ang="0">
                  <a:pos x="239" y="2"/>
                </a:cxn>
                <a:cxn ang="0">
                  <a:pos x="225" y="0"/>
                </a:cxn>
                <a:cxn ang="0">
                  <a:pos x="225" y="0"/>
                </a:cxn>
                <a:cxn ang="0">
                  <a:pos x="209" y="0"/>
                </a:cxn>
                <a:cxn ang="0">
                  <a:pos x="197" y="0"/>
                </a:cxn>
                <a:cxn ang="0">
                  <a:pos x="182" y="2"/>
                </a:cxn>
                <a:cxn ang="0">
                  <a:pos x="170" y="4"/>
                </a:cxn>
                <a:cxn ang="0">
                  <a:pos x="157" y="4"/>
                </a:cxn>
                <a:cxn ang="0">
                  <a:pos x="145" y="8"/>
                </a:cxn>
                <a:cxn ang="0">
                  <a:pos x="131" y="11"/>
                </a:cxn>
                <a:cxn ang="0">
                  <a:pos x="121" y="15"/>
                </a:cxn>
                <a:cxn ang="0">
                  <a:pos x="108" y="19"/>
                </a:cxn>
                <a:cxn ang="0">
                  <a:pos x="98" y="23"/>
                </a:cxn>
                <a:cxn ang="0">
                  <a:pos x="98" y="23"/>
                </a:cxn>
                <a:cxn ang="0">
                  <a:pos x="87" y="27"/>
                </a:cxn>
                <a:cxn ang="0">
                  <a:pos x="78" y="34"/>
                </a:cxn>
                <a:cxn ang="0">
                  <a:pos x="67" y="40"/>
                </a:cxn>
                <a:cxn ang="0">
                  <a:pos x="56" y="47"/>
                </a:cxn>
                <a:cxn ang="0">
                  <a:pos x="46" y="52"/>
                </a:cxn>
                <a:cxn ang="0">
                  <a:pos x="35" y="59"/>
                </a:cxn>
                <a:cxn ang="0">
                  <a:pos x="25" y="63"/>
                </a:cxn>
                <a:cxn ang="0">
                  <a:pos x="16" y="70"/>
                </a:cxn>
                <a:cxn ang="0">
                  <a:pos x="5" y="73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4" y="80"/>
                </a:cxn>
                <a:cxn ang="0">
                  <a:pos x="9" y="84"/>
                </a:cxn>
                <a:cxn ang="0">
                  <a:pos x="20" y="91"/>
                </a:cxn>
                <a:cxn ang="0">
                  <a:pos x="30" y="99"/>
                </a:cxn>
                <a:cxn ang="0">
                  <a:pos x="43" y="105"/>
                </a:cxn>
                <a:cxn ang="0">
                  <a:pos x="56" y="112"/>
                </a:cxn>
                <a:cxn ang="0">
                  <a:pos x="69" y="119"/>
                </a:cxn>
                <a:cxn ang="0">
                  <a:pos x="83" y="126"/>
                </a:cxn>
                <a:cxn ang="0">
                  <a:pos x="98" y="130"/>
                </a:cxn>
                <a:cxn ang="0">
                  <a:pos x="98" y="130"/>
                </a:cxn>
                <a:cxn ang="0">
                  <a:pos x="115" y="135"/>
                </a:cxn>
                <a:cxn ang="0">
                  <a:pos x="136" y="139"/>
                </a:cxn>
                <a:cxn ang="0">
                  <a:pos x="159" y="142"/>
                </a:cxn>
                <a:cxn ang="0">
                  <a:pos x="186" y="142"/>
                </a:cxn>
                <a:cxn ang="0">
                  <a:pos x="216" y="142"/>
                </a:cxn>
                <a:cxn ang="0">
                  <a:pos x="246" y="139"/>
                </a:cxn>
                <a:cxn ang="0">
                  <a:pos x="275" y="137"/>
                </a:cxn>
                <a:cxn ang="0">
                  <a:pos x="304" y="130"/>
                </a:cxn>
                <a:cxn ang="0">
                  <a:pos x="334" y="122"/>
                </a:cxn>
                <a:cxn ang="0">
                  <a:pos x="363" y="112"/>
                </a:cxn>
              </a:cxnLst>
              <a:rect l="0" t="0" r="r" b="b"/>
              <a:pathLst>
                <a:path w="390" h="143">
                  <a:moveTo>
                    <a:pt x="389" y="42"/>
                  </a:moveTo>
                  <a:lnTo>
                    <a:pt x="374" y="34"/>
                  </a:lnTo>
                  <a:lnTo>
                    <a:pt x="357" y="27"/>
                  </a:lnTo>
                  <a:lnTo>
                    <a:pt x="342" y="22"/>
                  </a:lnTo>
                  <a:lnTo>
                    <a:pt x="324" y="17"/>
                  </a:lnTo>
                  <a:lnTo>
                    <a:pt x="306" y="13"/>
                  </a:lnTo>
                  <a:lnTo>
                    <a:pt x="290" y="8"/>
                  </a:lnTo>
                  <a:lnTo>
                    <a:pt x="273" y="6"/>
                  </a:lnTo>
                  <a:lnTo>
                    <a:pt x="256" y="4"/>
                  </a:lnTo>
                  <a:lnTo>
                    <a:pt x="239" y="2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09" y="0"/>
                  </a:lnTo>
                  <a:lnTo>
                    <a:pt x="197" y="0"/>
                  </a:lnTo>
                  <a:lnTo>
                    <a:pt x="182" y="2"/>
                  </a:lnTo>
                  <a:lnTo>
                    <a:pt x="170" y="4"/>
                  </a:lnTo>
                  <a:lnTo>
                    <a:pt x="157" y="4"/>
                  </a:lnTo>
                  <a:lnTo>
                    <a:pt x="145" y="8"/>
                  </a:lnTo>
                  <a:lnTo>
                    <a:pt x="131" y="11"/>
                  </a:lnTo>
                  <a:lnTo>
                    <a:pt x="121" y="15"/>
                  </a:lnTo>
                  <a:lnTo>
                    <a:pt x="108" y="19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87" y="27"/>
                  </a:lnTo>
                  <a:lnTo>
                    <a:pt x="78" y="34"/>
                  </a:lnTo>
                  <a:lnTo>
                    <a:pt x="67" y="40"/>
                  </a:lnTo>
                  <a:lnTo>
                    <a:pt x="56" y="47"/>
                  </a:lnTo>
                  <a:lnTo>
                    <a:pt x="46" y="52"/>
                  </a:lnTo>
                  <a:lnTo>
                    <a:pt x="35" y="59"/>
                  </a:lnTo>
                  <a:lnTo>
                    <a:pt x="25" y="63"/>
                  </a:lnTo>
                  <a:lnTo>
                    <a:pt x="16" y="70"/>
                  </a:lnTo>
                  <a:lnTo>
                    <a:pt x="5" y="7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9" y="84"/>
                  </a:lnTo>
                  <a:lnTo>
                    <a:pt x="20" y="91"/>
                  </a:lnTo>
                  <a:lnTo>
                    <a:pt x="30" y="99"/>
                  </a:lnTo>
                  <a:lnTo>
                    <a:pt x="43" y="105"/>
                  </a:lnTo>
                  <a:lnTo>
                    <a:pt x="56" y="112"/>
                  </a:lnTo>
                  <a:lnTo>
                    <a:pt x="69" y="119"/>
                  </a:lnTo>
                  <a:lnTo>
                    <a:pt x="83" y="12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115" y="135"/>
                  </a:lnTo>
                  <a:lnTo>
                    <a:pt x="136" y="139"/>
                  </a:lnTo>
                  <a:lnTo>
                    <a:pt x="159" y="142"/>
                  </a:lnTo>
                  <a:lnTo>
                    <a:pt x="186" y="142"/>
                  </a:lnTo>
                  <a:lnTo>
                    <a:pt x="216" y="142"/>
                  </a:lnTo>
                  <a:lnTo>
                    <a:pt x="246" y="139"/>
                  </a:lnTo>
                  <a:lnTo>
                    <a:pt x="275" y="137"/>
                  </a:lnTo>
                  <a:lnTo>
                    <a:pt x="304" y="130"/>
                  </a:lnTo>
                  <a:lnTo>
                    <a:pt x="334" y="122"/>
                  </a:lnTo>
                  <a:lnTo>
                    <a:pt x="363" y="11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40" name="Freeform 256"/>
            <p:cNvSpPr>
              <a:spLocks/>
            </p:cNvSpPr>
            <p:nvPr/>
          </p:nvSpPr>
          <p:spPr bwMode="auto">
            <a:xfrm>
              <a:off x="2387" y="2994"/>
              <a:ext cx="304" cy="2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263" y="7"/>
                </a:cxn>
                <a:cxn ang="0">
                  <a:pos x="227" y="11"/>
                </a:cxn>
                <a:cxn ang="0">
                  <a:pos x="192" y="16"/>
                </a:cxn>
                <a:cxn ang="0">
                  <a:pos x="155" y="18"/>
                </a:cxn>
                <a:cxn ang="0">
                  <a:pos x="124" y="20"/>
                </a:cxn>
                <a:cxn ang="0">
                  <a:pos x="93" y="20"/>
                </a:cxn>
                <a:cxn ang="0">
                  <a:pos x="63" y="20"/>
                </a:cxn>
                <a:cxn ang="0">
                  <a:pos x="38" y="18"/>
                </a:cxn>
                <a:cxn ang="0">
                  <a:pos x="17" y="16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7" y="16"/>
                </a:cxn>
                <a:cxn ang="0">
                  <a:pos x="38" y="20"/>
                </a:cxn>
                <a:cxn ang="0">
                  <a:pos x="65" y="22"/>
                </a:cxn>
                <a:cxn ang="0">
                  <a:pos x="93" y="24"/>
                </a:cxn>
                <a:cxn ang="0">
                  <a:pos x="124" y="27"/>
                </a:cxn>
                <a:cxn ang="0">
                  <a:pos x="158" y="27"/>
                </a:cxn>
                <a:cxn ang="0">
                  <a:pos x="194" y="24"/>
                </a:cxn>
                <a:cxn ang="0">
                  <a:pos x="231" y="22"/>
                </a:cxn>
                <a:cxn ang="0">
                  <a:pos x="267" y="18"/>
                </a:cxn>
                <a:cxn ang="0">
                  <a:pos x="303" y="11"/>
                </a:cxn>
                <a:cxn ang="0">
                  <a:pos x="298" y="0"/>
                </a:cxn>
              </a:cxnLst>
              <a:rect l="0" t="0" r="r" b="b"/>
              <a:pathLst>
                <a:path w="304" h="28">
                  <a:moveTo>
                    <a:pt x="298" y="0"/>
                  </a:moveTo>
                  <a:lnTo>
                    <a:pt x="263" y="7"/>
                  </a:lnTo>
                  <a:lnTo>
                    <a:pt x="227" y="11"/>
                  </a:lnTo>
                  <a:lnTo>
                    <a:pt x="192" y="16"/>
                  </a:lnTo>
                  <a:lnTo>
                    <a:pt x="155" y="18"/>
                  </a:lnTo>
                  <a:lnTo>
                    <a:pt x="124" y="20"/>
                  </a:lnTo>
                  <a:lnTo>
                    <a:pt x="93" y="20"/>
                  </a:lnTo>
                  <a:lnTo>
                    <a:pt x="63" y="20"/>
                  </a:lnTo>
                  <a:lnTo>
                    <a:pt x="38" y="18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7" y="16"/>
                  </a:lnTo>
                  <a:lnTo>
                    <a:pt x="38" y="20"/>
                  </a:lnTo>
                  <a:lnTo>
                    <a:pt x="65" y="22"/>
                  </a:lnTo>
                  <a:lnTo>
                    <a:pt x="93" y="24"/>
                  </a:lnTo>
                  <a:lnTo>
                    <a:pt x="124" y="27"/>
                  </a:lnTo>
                  <a:lnTo>
                    <a:pt x="158" y="27"/>
                  </a:lnTo>
                  <a:lnTo>
                    <a:pt x="194" y="24"/>
                  </a:lnTo>
                  <a:lnTo>
                    <a:pt x="231" y="22"/>
                  </a:lnTo>
                  <a:lnTo>
                    <a:pt x="267" y="18"/>
                  </a:lnTo>
                  <a:lnTo>
                    <a:pt x="303" y="11"/>
                  </a:lnTo>
                  <a:lnTo>
                    <a:pt x="298" y="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41" name="Freeform 257"/>
            <p:cNvSpPr>
              <a:spLocks/>
            </p:cNvSpPr>
            <p:nvPr/>
          </p:nvSpPr>
          <p:spPr bwMode="auto">
            <a:xfrm>
              <a:off x="2527" y="2670"/>
              <a:ext cx="176" cy="315"/>
            </a:xfrm>
            <a:custGeom>
              <a:avLst/>
              <a:gdLst/>
              <a:ahLst/>
              <a:cxnLst>
                <a:cxn ang="0">
                  <a:pos x="175" y="265"/>
                </a:cxn>
                <a:cxn ang="0">
                  <a:pos x="172" y="253"/>
                </a:cxn>
                <a:cxn ang="0">
                  <a:pos x="168" y="237"/>
                </a:cxn>
                <a:cxn ang="0">
                  <a:pos x="166" y="223"/>
                </a:cxn>
                <a:cxn ang="0">
                  <a:pos x="163" y="206"/>
                </a:cxn>
                <a:cxn ang="0">
                  <a:pos x="159" y="191"/>
                </a:cxn>
                <a:cxn ang="0">
                  <a:pos x="158" y="175"/>
                </a:cxn>
                <a:cxn ang="0">
                  <a:pos x="156" y="161"/>
                </a:cxn>
                <a:cxn ang="0">
                  <a:pos x="151" y="147"/>
                </a:cxn>
                <a:cxn ang="0">
                  <a:pos x="147" y="132"/>
                </a:cxn>
                <a:cxn ang="0">
                  <a:pos x="140" y="120"/>
                </a:cxn>
                <a:cxn ang="0">
                  <a:pos x="140" y="120"/>
                </a:cxn>
                <a:cxn ang="0">
                  <a:pos x="134" y="107"/>
                </a:cxn>
                <a:cxn ang="0">
                  <a:pos x="126" y="92"/>
                </a:cxn>
                <a:cxn ang="0">
                  <a:pos x="113" y="80"/>
                </a:cxn>
                <a:cxn ang="0">
                  <a:pos x="101" y="65"/>
                </a:cxn>
                <a:cxn ang="0">
                  <a:pos x="85" y="52"/>
                </a:cxn>
                <a:cxn ang="0">
                  <a:pos x="71" y="39"/>
                </a:cxn>
                <a:cxn ang="0">
                  <a:pos x="52" y="27"/>
                </a:cxn>
                <a:cxn ang="0">
                  <a:pos x="35" y="16"/>
                </a:cxn>
                <a:cxn ang="0">
                  <a:pos x="18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2" y="25"/>
                </a:cxn>
                <a:cxn ang="0">
                  <a:pos x="2" y="37"/>
                </a:cxn>
                <a:cxn ang="0">
                  <a:pos x="4" y="50"/>
                </a:cxn>
                <a:cxn ang="0">
                  <a:pos x="4" y="62"/>
                </a:cxn>
                <a:cxn ang="0">
                  <a:pos x="6" y="76"/>
                </a:cxn>
                <a:cxn ang="0">
                  <a:pos x="6" y="85"/>
                </a:cxn>
                <a:cxn ang="0">
                  <a:pos x="8" y="96"/>
                </a:cxn>
                <a:cxn ang="0">
                  <a:pos x="8" y="96"/>
                </a:cxn>
                <a:cxn ang="0">
                  <a:pos x="8" y="109"/>
                </a:cxn>
                <a:cxn ang="0">
                  <a:pos x="9" y="120"/>
                </a:cxn>
                <a:cxn ang="0">
                  <a:pos x="14" y="132"/>
                </a:cxn>
                <a:cxn ang="0">
                  <a:pos x="16" y="147"/>
                </a:cxn>
                <a:cxn ang="0">
                  <a:pos x="20" y="159"/>
                </a:cxn>
                <a:cxn ang="0">
                  <a:pos x="25" y="172"/>
                </a:cxn>
                <a:cxn ang="0">
                  <a:pos x="31" y="185"/>
                </a:cxn>
                <a:cxn ang="0">
                  <a:pos x="35" y="198"/>
                </a:cxn>
                <a:cxn ang="0">
                  <a:pos x="41" y="208"/>
                </a:cxn>
                <a:cxn ang="0">
                  <a:pos x="48" y="217"/>
                </a:cxn>
                <a:cxn ang="0">
                  <a:pos x="48" y="217"/>
                </a:cxn>
                <a:cxn ang="0">
                  <a:pos x="57" y="225"/>
                </a:cxn>
                <a:cxn ang="0">
                  <a:pos x="64" y="235"/>
                </a:cxn>
                <a:cxn ang="0">
                  <a:pos x="75" y="246"/>
                </a:cxn>
                <a:cxn ang="0">
                  <a:pos x="88" y="256"/>
                </a:cxn>
                <a:cxn ang="0">
                  <a:pos x="101" y="267"/>
                </a:cxn>
                <a:cxn ang="0">
                  <a:pos x="113" y="278"/>
                </a:cxn>
                <a:cxn ang="0">
                  <a:pos x="128" y="290"/>
                </a:cxn>
                <a:cxn ang="0">
                  <a:pos x="140" y="299"/>
                </a:cxn>
                <a:cxn ang="0">
                  <a:pos x="156" y="307"/>
                </a:cxn>
                <a:cxn ang="0">
                  <a:pos x="168" y="314"/>
                </a:cxn>
                <a:cxn ang="0">
                  <a:pos x="175" y="265"/>
                </a:cxn>
              </a:cxnLst>
              <a:rect l="0" t="0" r="r" b="b"/>
              <a:pathLst>
                <a:path w="176" h="315">
                  <a:moveTo>
                    <a:pt x="175" y="265"/>
                  </a:moveTo>
                  <a:lnTo>
                    <a:pt x="172" y="253"/>
                  </a:lnTo>
                  <a:lnTo>
                    <a:pt x="168" y="237"/>
                  </a:lnTo>
                  <a:lnTo>
                    <a:pt x="166" y="223"/>
                  </a:lnTo>
                  <a:lnTo>
                    <a:pt x="163" y="206"/>
                  </a:lnTo>
                  <a:lnTo>
                    <a:pt x="159" y="191"/>
                  </a:lnTo>
                  <a:lnTo>
                    <a:pt x="158" y="175"/>
                  </a:lnTo>
                  <a:lnTo>
                    <a:pt x="156" y="161"/>
                  </a:lnTo>
                  <a:lnTo>
                    <a:pt x="151" y="147"/>
                  </a:lnTo>
                  <a:lnTo>
                    <a:pt x="147" y="132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34" y="107"/>
                  </a:lnTo>
                  <a:lnTo>
                    <a:pt x="126" y="92"/>
                  </a:lnTo>
                  <a:lnTo>
                    <a:pt x="113" y="80"/>
                  </a:lnTo>
                  <a:lnTo>
                    <a:pt x="101" y="65"/>
                  </a:lnTo>
                  <a:lnTo>
                    <a:pt x="85" y="52"/>
                  </a:lnTo>
                  <a:lnTo>
                    <a:pt x="71" y="39"/>
                  </a:lnTo>
                  <a:lnTo>
                    <a:pt x="52" y="27"/>
                  </a:lnTo>
                  <a:lnTo>
                    <a:pt x="35" y="16"/>
                  </a:lnTo>
                  <a:lnTo>
                    <a:pt x="1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6"/>
                  </a:lnTo>
                  <a:lnTo>
                    <a:pt x="2" y="25"/>
                  </a:lnTo>
                  <a:lnTo>
                    <a:pt x="2" y="37"/>
                  </a:lnTo>
                  <a:lnTo>
                    <a:pt x="4" y="50"/>
                  </a:lnTo>
                  <a:lnTo>
                    <a:pt x="4" y="62"/>
                  </a:lnTo>
                  <a:lnTo>
                    <a:pt x="6" y="76"/>
                  </a:lnTo>
                  <a:lnTo>
                    <a:pt x="6" y="85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109"/>
                  </a:lnTo>
                  <a:lnTo>
                    <a:pt x="9" y="120"/>
                  </a:lnTo>
                  <a:lnTo>
                    <a:pt x="14" y="132"/>
                  </a:lnTo>
                  <a:lnTo>
                    <a:pt x="16" y="147"/>
                  </a:lnTo>
                  <a:lnTo>
                    <a:pt x="20" y="159"/>
                  </a:lnTo>
                  <a:lnTo>
                    <a:pt x="25" y="172"/>
                  </a:lnTo>
                  <a:lnTo>
                    <a:pt x="31" y="185"/>
                  </a:lnTo>
                  <a:lnTo>
                    <a:pt x="35" y="198"/>
                  </a:lnTo>
                  <a:lnTo>
                    <a:pt x="41" y="208"/>
                  </a:lnTo>
                  <a:lnTo>
                    <a:pt x="48" y="217"/>
                  </a:lnTo>
                  <a:lnTo>
                    <a:pt x="48" y="217"/>
                  </a:lnTo>
                  <a:lnTo>
                    <a:pt x="57" y="225"/>
                  </a:lnTo>
                  <a:lnTo>
                    <a:pt x="64" y="235"/>
                  </a:lnTo>
                  <a:lnTo>
                    <a:pt x="75" y="246"/>
                  </a:lnTo>
                  <a:lnTo>
                    <a:pt x="88" y="256"/>
                  </a:lnTo>
                  <a:lnTo>
                    <a:pt x="101" y="267"/>
                  </a:lnTo>
                  <a:lnTo>
                    <a:pt x="113" y="278"/>
                  </a:lnTo>
                  <a:lnTo>
                    <a:pt x="128" y="290"/>
                  </a:lnTo>
                  <a:lnTo>
                    <a:pt x="140" y="299"/>
                  </a:lnTo>
                  <a:lnTo>
                    <a:pt x="156" y="307"/>
                  </a:lnTo>
                  <a:lnTo>
                    <a:pt x="168" y="314"/>
                  </a:lnTo>
                  <a:lnTo>
                    <a:pt x="175" y="26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42" name="Freeform 258"/>
            <p:cNvSpPr>
              <a:spLocks/>
            </p:cNvSpPr>
            <p:nvPr/>
          </p:nvSpPr>
          <p:spPr bwMode="auto">
            <a:xfrm>
              <a:off x="2527" y="2670"/>
              <a:ext cx="176" cy="315"/>
            </a:xfrm>
            <a:custGeom>
              <a:avLst/>
              <a:gdLst/>
              <a:ahLst/>
              <a:cxnLst>
                <a:cxn ang="0">
                  <a:pos x="175" y="265"/>
                </a:cxn>
                <a:cxn ang="0">
                  <a:pos x="172" y="253"/>
                </a:cxn>
                <a:cxn ang="0">
                  <a:pos x="168" y="237"/>
                </a:cxn>
                <a:cxn ang="0">
                  <a:pos x="166" y="223"/>
                </a:cxn>
                <a:cxn ang="0">
                  <a:pos x="163" y="206"/>
                </a:cxn>
                <a:cxn ang="0">
                  <a:pos x="159" y="191"/>
                </a:cxn>
                <a:cxn ang="0">
                  <a:pos x="158" y="175"/>
                </a:cxn>
                <a:cxn ang="0">
                  <a:pos x="156" y="161"/>
                </a:cxn>
                <a:cxn ang="0">
                  <a:pos x="151" y="147"/>
                </a:cxn>
                <a:cxn ang="0">
                  <a:pos x="147" y="132"/>
                </a:cxn>
                <a:cxn ang="0">
                  <a:pos x="140" y="120"/>
                </a:cxn>
                <a:cxn ang="0">
                  <a:pos x="140" y="120"/>
                </a:cxn>
                <a:cxn ang="0">
                  <a:pos x="134" y="107"/>
                </a:cxn>
                <a:cxn ang="0">
                  <a:pos x="126" y="92"/>
                </a:cxn>
                <a:cxn ang="0">
                  <a:pos x="113" y="80"/>
                </a:cxn>
                <a:cxn ang="0">
                  <a:pos x="101" y="65"/>
                </a:cxn>
                <a:cxn ang="0">
                  <a:pos x="85" y="52"/>
                </a:cxn>
                <a:cxn ang="0">
                  <a:pos x="71" y="39"/>
                </a:cxn>
                <a:cxn ang="0">
                  <a:pos x="52" y="27"/>
                </a:cxn>
                <a:cxn ang="0">
                  <a:pos x="35" y="16"/>
                </a:cxn>
                <a:cxn ang="0">
                  <a:pos x="18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2" y="25"/>
                </a:cxn>
                <a:cxn ang="0">
                  <a:pos x="2" y="37"/>
                </a:cxn>
                <a:cxn ang="0">
                  <a:pos x="4" y="50"/>
                </a:cxn>
                <a:cxn ang="0">
                  <a:pos x="4" y="62"/>
                </a:cxn>
                <a:cxn ang="0">
                  <a:pos x="6" y="76"/>
                </a:cxn>
                <a:cxn ang="0">
                  <a:pos x="6" y="85"/>
                </a:cxn>
                <a:cxn ang="0">
                  <a:pos x="8" y="96"/>
                </a:cxn>
                <a:cxn ang="0">
                  <a:pos x="8" y="96"/>
                </a:cxn>
                <a:cxn ang="0">
                  <a:pos x="8" y="109"/>
                </a:cxn>
                <a:cxn ang="0">
                  <a:pos x="9" y="120"/>
                </a:cxn>
                <a:cxn ang="0">
                  <a:pos x="14" y="132"/>
                </a:cxn>
                <a:cxn ang="0">
                  <a:pos x="16" y="147"/>
                </a:cxn>
                <a:cxn ang="0">
                  <a:pos x="20" y="159"/>
                </a:cxn>
                <a:cxn ang="0">
                  <a:pos x="25" y="172"/>
                </a:cxn>
                <a:cxn ang="0">
                  <a:pos x="31" y="185"/>
                </a:cxn>
                <a:cxn ang="0">
                  <a:pos x="35" y="198"/>
                </a:cxn>
                <a:cxn ang="0">
                  <a:pos x="41" y="208"/>
                </a:cxn>
                <a:cxn ang="0">
                  <a:pos x="48" y="217"/>
                </a:cxn>
                <a:cxn ang="0">
                  <a:pos x="48" y="217"/>
                </a:cxn>
                <a:cxn ang="0">
                  <a:pos x="57" y="225"/>
                </a:cxn>
                <a:cxn ang="0">
                  <a:pos x="64" y="235"/>
                </a:cxn>
                <a:cxn ang="0">
                  <a:pos x="75" y="246"/>
                </a:cxn>
                <a:cxn ang="0">
                  <a:pos x="88" y="256"/>
                </a:cxn>
                <a:cxn ang="0">
                  <a:pos x="101" y="267"/>
                </a:cxn>
                <a:cxn ang="0">
                  <a:pos x="113" y="278"/>
                </a:cxn>
                <a:cxn ang="0">
                  <a:pos x="128" y="290"/>
                </a:cxn>
                <a:cxn ang="0">
                  <a:pos x="140" y="299"/>
                </a:cxn>
                <a:cxn ang="0">
                  <a:pos x="156" y="307"/>
                </a:cxn>
                <a:cxn ang="0">
                  <a:pos x="168" y="314"/>
                </a:cxn>
              </a:cxnLst>
              <a:rect l="0" t="0" r="r" b="b"/>
              <a:pathLst>
                <a:path w="176" h="315">
                  <a:moveTo>
                    <a:pt x="175" y="265"/>
                  </a:moveTo>
                  <a:lnTo>
                    <a:pt x="172" y="253"/>
                  </a:lnTo>
                  <a:lnTo>
                    <a:pt x="168" y="237"/>
                  </a:lnTo>
                  <a:lnTo>
                    <a:pt x="166" y="223"/>
                  </a:lnTo>
                  <a:lnTo>
                    <a:pt x="163" y="206"/>
                  </a:lnTo>
                  <a:lnTo>
                    <a:pt x="159" y="191"/>
                  </a:lnTo>
                  <a:lnTo>
                    <a:pt x="158" y="175"/>
                  </a:lnTo>
                  <a:lnTo>
                    <a:pt x="156" y="161"/>
                  </a:lnTo>
                  <a:lnTo>
                    <a:pt x="151" y="147"/>
                  </a:lnTo>
                  <a:lnTo>
                    <a:pt x="147" y="132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34" y="107"/>
                  </a:lnTo>
                  <a:lnTo>
                    <a:pt x="126" y="92"/>
                  </a:lnTo>
                  <a:lnTo>
                    <a:pt x="113" y="80"/>
                  </a:lnTo>
                  <a:lnTo>
                    <a:pt x="101" y="65"/>
                  </a:lnTo>
                  <a:lnTo>
                    <a:pt x="85" y="52"/>
                  </a:lnTo>
                  <a:lnTo>
                    <a:pt x="71" y="39"/>
                  </a:lnTo>
                  <a:lnTo>
                    <a:pt x="52" y="27"/>
                  </a:lnTo>
                  <a:lnTo>
                    <a:pt x="35" y="16"/>
                  </a:lnTo>
                  <a:lnTo>
                    <a:pt x="1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6"/>
                  </a:lnTo>
                  <a:lnTo>
                    <a:pt x="2" y="25"/>
                  </a:lnTo>
                  <a:lnTo>
                    <a:pt x="2" y="37"/>
                  </a:lnTo>
                  <a:lnTo>
                    <a:pt x="4" y="50"/>
                  </a:lnTo>
                  <a:lnTo>
                    <a:pt x="4" y="62"/>
                  </a:lnTo>
                  <a:lnTo>
                    <a:pt x="6" y="76"/>
                  </a:lnTo>
                  <a:lnTo>
                    <a:pt x="6" y="85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109"/>
                  </a:lnTo>
                  <a:lnTo>
                    <a:pt x="9" y="120"/>
                  </a:lnTo>
                  <a:lnTo>
                    <a:pt x="14" y="132"/>
                  </a:lnTo>
                  <a:lnTo>
                    <a:pt x="16" y="147"/>
                  </a:lnTo>
                  <a:lnTo>
                    <a:pt x="20" y="159"/>
                  </a:lnTo>
                  <a:lnTo>
                    <a:pt x="25" y="172"/>
                  </a:lnTo>
                  <a:lnTo>
                    <a:pt x="31" y="185"/>
                  </a:lnTo>
                  <a:lnTo>
                    <a:pt x="35" y="198"/>
                  </a:lnTo>
                  <a:lnTo>
                    <a:pt x="41" y="208"/>
                  </a:lnTo>
                  <a:lnTo>
                    <a:pt x="48" y="217"/>
                  </a:lnTo>
                  <a:lnTo>
                    <a:pt x="48" y="217"/>
                  </a:lnTo>
                  <a:lnTo>
                    <a:pt x="57" y="225"/>
                  </a:lnTo>
                  <a:lnTo>
                    <a:pt x="64" y="235"/>
                  </a:lnTo>
                  <a:lnTo>
                    <a:pt x="75" y="246"/>
                  </a:lnTo>
                  <a:lnTo>
                    <a:pt x="88" y="256"/>
                  </a:lnTo>
                  <a:lnTo>
                    <a:pt x="101" y="267"/>
                  </a:lnTo>
                  <a:lnTo>
                    <a:pt x="113" y="278"/>
                  </a:lnTo>
                  <a:lnTo>
                    <a:pt x="128" y="290"/>
                  </a:lnTo>
                  <a:lnTo>
                    <a:pt x="140" y="299"/>
                  </a:lnTo>
                  <a:lnTo>
                    <a:pt x="156" y="307"/>
                  </a:lnTo>
                  <a:lnTo>
                    <a:pt x="168" y="31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43" name="Freeform 259"/>
            <p:cNvSpPr>
              <a:spLocks/>
            </p:cNvSpPr>
            <p:nvPr/>
          </p:nvSpPr>
          <p:spPr bwMode="auto">
            <a:xfrm>
              <a:off x="2579" y="2745"/>
              <a:ext cx="121" cy="204"/>
            </a:xfrm>
            <a:custGeom>
              <a:avLst/>
              <a:gdLst/>
              <a:ahLst/>
              <a:cxnLst>
                <a:cxn ang="0">
                  <a:pos x="108" y="203"/>
                </a:cxn>
                <a:cxn ang="0">
                  <a:pos x="101" y="195"/>
                </a:cxn>
                <a:cxn ang="0">
                  <a:pos x="92" y="186"/>
                </a:cxn>
                <a:cxn ang="0">
                  <a:pos x="83" y="176"/>
                </a:cxn>
                <a:cxn ang="0">
                  <a:pos x="75" y="165"/>
                </a:cxn>
                <a:cxn ang="0">
                  <a:pos x="67" y="154"/>
                </a:cxn>
                <a:cxn ang="0">
                  <a:pos x="60" y="147"/>
                </a:cxn>
                <a:cxn ang="0">
                  <a:pos x="52" y="136"/>
                </a:cxn>
                <a:cxn ang="0">
                  <a:pos x="46" y="126"/>
                </a:cxn>
                <a:cxn ang="0">
                  <a:pos x="39" y="117"/>
                </a:cxn>
                <a:cxn ang="0">
                  <a:pos x="35" y="110"/>
                </a:cxn>
                <a:cxn ang="0">
                  <a:pos x="35" y="110"/>
                </a:cxn>
                <a:cxn ang="0">
                  <a:pos x="31" y="103"/>
                </a:cxn>
                <a:cxn ang="0">
                  <a:pos x="27" y="94"/>
                </a:cxn>
                <a:cxn ang="0">
                  <a:pos x="23" y="85"/>
                </a:cxn>
                <a:cxn ang="0">
                  <a:pos x="20" y="73"/>
                </a:cxn>
                <a:cxn ang="0">
                  <a:pos x="16" y="62"/>
                </a:cxn>
                <a:cxn ang="0">
                  <a:pos x="12" y="50"/>
                </a:cxn>
                <a:cxn ang="0">
                  <a:pos x="9" y="37"/>
                </a:cxn>
                <a:cxn ang="0">
                  <a:pos x="6" y="25"/>
                </a:cxn>
                <a:cxn ang="0">
                  <a:pos x="2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12"/>
                </a:cxn>
                <a:cxn ang="0">
                  <a:pos x="6" y="25"/>
                </a:cxn>
                <a:cxn ang="0">
                  <a:pos x="12" y="37"/>
                </a:cxn>
                <a:cxn ang="0">
                  <a:pos x="16" y="50"/>
                </a:cxn>
                <a:cxn ang="0">
                  <a:pos x="20" y="62"/>
                </a:cxn>
                <a:cxn ang="0">
                  <a:pos x="27" y="73"/>
                </a:cxn>
                <a:cxn ang="0">
                  <a:pos x="31" y="85"/>
                </a:cxn>
                <a:cxn ang="0">
                  <a:pos x="37" y="94"/>
                </a:cxn>
                <a:cxn ang="0">
                  <a:pos x="41" y="103"/>
                </a:cxn>
                <a:cxn ang="0">
                  <a:pos x="46" y="110"/>
                </a:cxn>
                <a:cxn ang="0">
                  <a:pos x="46" y="110"/>
                </a:cxn>
                <a:cxn ang="0">
                  <a:pos x="50" y="117"/>
                </a:cxn>
                <a:cxn ang="0">
                  <a:pos x="57" y="126"/>
                </a:cxn>
                <a:cxn ang="0">
                  <a:pos x="62" y="136"/>
                </a:cxn>
                <a:cxn ang="0">
                  <a:pos x="71" y="147"/>
                </a:cxn>
                <a:cxn ang="0">
                  <a:pos x="80" y="154"/>
                </a:cxn>
                <a:cxn ang="0">
                  <a:pos x="88" y="165"/>
                </a:cxn>
                <a:cxn ang="0">
                  <a:pos x="96" y="176"/>
                </a:cxn>
                <a:cxn ang="0">
                  <a:pos x="105" y="186"/>
                </a:cxn>
                <a:cxn ang="0">
                  <a:pos x="113" y="195"/>
                </a:cxn>
                <a:cxn ang="0">
                  <a:pos x="120" y="203"/>
                </a:cxn>
                <a:cxn ang="0">
                  <a:pos x="108" y="203"/>
                </a:cxn>
              </a:cxnLst>
              <a:rect l="0" t="0" r="r" b="b"/>
              <a:pathLst>
                <a:path w="121" h="204">
                  <a:moveTo>
                    <a:pt x="108" y="203"/>
                  </a:moveTo>
                  <a:lnTo>
                    <a:pt x="101" y="195"/>
                  </a:lnTo>
                  <a:lnTo>
                    <a:pt x="92" y="186"/>
                  </a:lnTo>
                  <a:lnTo>
                    <a:pt x="83" y="176"/>
                  </a:lnTo>
                  <a:lnTo>
                    <a:pt x="75" y="165"/>
                  </a:lnTo>
                  <a:lnTo>
                    <a:pt x="67" y="154"/>
                  </a:lnTo>
                  <a:lnTo>
                    <a:pt x="60" y="147"/>
                  </a:lnTo>
                  <a:lnTo>
                    <a:pt x="52" y="136"/>
                  </a:lnTo>
                  <a:lnTo>
                    <a:pt x="46" y="126"/>
                  </a:lnTo>
                  <a:lnTo>
                    <a:pt x="39" y="117"/>
                  </a:lnTo>
                  <a:lnTo>
                    <a:pt x="35" y="110"/>
                  </a:lnTo>
                  <a:lnTo>
                    <a:pt x="35" y="110"/>
                  </a:lnTo>
                  <a:lnTo>
                    <a:pt x="31" y="103"/>
                  </a:lnTo>
                  <a:lnTo>
                    <a:pt x="27" y="94"/>
                  </a:lnTo>
                  <a:lnTo>
                    <a:pt x="23" y="85"/>
                  </a:lnTo>
                  <a:lnTo>
                    <a:pt x="20" y="73"/>
                  </a:lnTo>
                  <a:lnTo>
                    <a:pt x="16" y="62"/>
                  </a:lnTo>
                  <a:lnTo>
                    <a:pt x="12" y="50"/>
                  </a:lnTo>
                  <a:lnTo>
                    <a:pt x="9" y="37"/>
                  </a:lnTo>
                  <a:lnTo>
                    <a:pt x="6" y="25"/>
                  </a:lnTo>
                  <a:lnTo>
                    <a:pt x="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2"/>
                  </a:lnTo>
                  <a:lnTo>
                    <a:pt x="6" y="25"/>
                  </a:lnTo>
                  <a:lnTo>
                    <a:pt x="12" y="37"/>
                  </a:lnTo>
                  <a:lnTo>
                    <a:pt x="16" y="50"/>
                  </a:lnTo>
                  <a:lnTo>
                    <a:pt x="20" y="62"/>
                  </a:lnTo>
                  <a:lnTo>
                    <a:pt x="27" y="73"/>
                  </a:lnTo>
                  <a:lnTo>
                    <a:pt x="31" y="85"/>
                  </a:lnTo>
                  <a:lnTo>
                    <a:pt x="37" y="94"/>
                  </a:lnTo>
                  <a:lnTo>
                    <a:pt x="41" y="103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50" y="117"/>
                  </a:lnTo>
                  <a:lnTo>
                    <a:pt x="57" y="126"/>
                  </a:lnTo>
                  <a:lnTo>
                    <a:pt x="62" y="136"/>
                  </a:lnTo>
                  <a:lnTo>
                    <a:pt x="71" y="147"/>
                  </a:lnTo>
                  <a:lnTo>
                    <a:pt x="80" y="154"/>
                  </a:lnTo>
                  <a:lnTo>
                    <a:pt x="88" y="165"/>
                  </a:lnTo>
                  <a:lnTo>
                    <a:pt x="96" y="176"/>
                  </a:lnTo>
                  <a:lnTo>
                    <a:pt x="105" y="186"/>
                  </a:lnTo>
                  <a:lnTo>
                    <a:pt x="113" y="195"/>
                  </a:lnTo>
                  <a:lnTo>
                    <a:pt x="120" y="203"/>
                  </a:lnTo>
                  <a:lnTo>
                    <a:pt x="108" y="203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44" name="Freeform 260"/>
            <p:cNvSpPr>
              <a:spLocks/>
            </p:cNvSpPr>
            <p:nvPr/>
          </p:nvSpPr>
          <p:spPr bwMode="auto">
            <a:xfrm>
              <a:off x="2911" y="3038"/>
              <a:ext cx="239" cy="226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67" y="7"/>
                </a:cxn>
                <a:cxn ang="0">
                  <a:pos x="94" y="16"/>
                </a:cxn>
                <a:cxn ang="0">
                  <a:pos x="117" y="29"/>
                </a:cxn>
                <a:cxn ang="0">
                  <a:pos x="134" y="46"/>
                </a:cxn>
                <a:cxn ang="0">
                  <a:pos x="141" y="57"/>
                </a:cxn>
                <a:cxn ang="0">
                  <a:pos x="147" y="77"/>
                </a:cxn>
                <a:cxn ang="0">
                  <a:pos x="153" y="98"/>
                </a:cxn>
                <a:cxn ang="0">
                  <a:pos x="155" y="117"/>
                </a:cxn>
                <a:cxn ang="0">
                  <a:pos x="161" y="129"/>
                </a:cxn>
                <a:cxn ang="0">
                  <a:pos x="170" y="138"/>
                </a:cxn>
                <a:cxn ang="0">
                  <a:pos x="177" y="140"/>
                </a:cxn>
                <a:cxn ang="0">
                  <a:pos x="191" y="144"/>
                </a:cxn>
                <a:cxn ang="0">
                  <a:pos x="206" y="144"/>
                </a:cxn>
                <a:cxn ang="0">
                  <a:pos x="221" y="144"/>
                </a:cxn>
                <a:cxn ang="0">
                  <a:pos x="233" y="144"/>
                </a:cxn>
                <a:cxn ang="0">
                  <a:pos x="238" y="142"/>
                </a:cxn>
                <a:cxn ang="0">
                  <a:pos x="229" y="153"/>
                </a:cxn>
                <a:cxn ang="0">
                  <a:pos x="217" y="174"/>
                </a:cxn>
                <a:cxn ang="0">
                  <a:pos x="212" y="182"/>
                </a:cxn>
                <a:cxn ang="0">
                  <a:pos x="206" y="201"/>
                </a:cxn>
                <a:cxn ang="0">
                  <a:pos x="203" y="216"/>
                </a:cxn>
                <a:cxn ang="0">
                  <a:pos x="203" y="222"/>
                </a:cxn>
                <a:cxn ang="0">
                  <a:pos x="198" y="225"/>
                </a:cxn>
                <a:cxn ang="0">
                  <a:pos x="182" y="225"/>
                </a:cxn>
                <a:cxn ang="0">
                  <a:pos x="161" y="222"/>
                </a:cxn>
                <a:cxn ang="0">
                  <a:pos x="136" y="222"/>
                </a:cxn>
                <a:cxn ang="0">
                  <a:pos x="115" y="216"/>
                </a:cxn>
                <a:cxn ang="0">
                  <a:pos x="104" y="211"/>
                </a:cxn>
                <a:cxn ang="0">
                  <a:pos x="88" y="201"/>
                </a:cxn>
                <a:cxn ang="0">
                  <a:pos x="77" y="188"/>
                </a:cxn>
                <a:cxn ang="0">
                  <a:pos x="71" y="172"/>
                </a:cxn>
                <a:cxn ang="0">
                  <a:pos x="67" y="151"/>
                </a:cxn>
                <a:cxn ang="0">
                  <a:pos x="67" y="142"/>
                </a:cxn>
                <a:cxn ang="0">
                  <a:pos x="65" y="121"/>
                </a:cxn>
                <a:cxn ang="0">
                  <a:pos x="62" y="98"/>
                </a:cxn>
                <a:cxn ang="0">
                  <a:pos x="58" y="80"/>
                </a:cxn>
                <a:cxn ang="0">
                  <a:pos x="51" y="62"/>
                </a:cxn>
                <a:cxn ang="0">
                  <a:pos x="39" y="52"/>
                </a:cxn>
                <a:cxn ang="0">
                  <a:pos x="26" y="46"/>
                </a:cxn>
                <a:cxn ang="0">
                  <a:pos x="7" y="27"/>
                </a:cxn>
                <a:cxn ang="0">
                  <a:pos x="0" y="18"/>
                </a:cxn>
              </a:cxnLst>
              <a:rect l="0" t="0" r="r" b="b"/>
              <a:pathLst>
                <a:path w="239" h="226">
                  <a:moveTo>
                    <a:pt x="33" y="0"/>
                  </a:moveTo>
                  <a:lnTo>
                    <a:pt x="44" y="4"/>
                  </a:lnTo>
                  <a:lnTo>
                    <a:pt x="53" y="6"/>
                  </a:lnTo>
                  <a:lnTo>
                    <a:pt x="67" y="7"/>
                  </a:lnTo>
                  <a:lnTo>
                    <a:pt x="79" y="12"/>
                  </a:lnTo>
                  <a:lnTo>
                    <a:pt x="94" y="16"/>
                  </a:lnTo>
                  <a:lnTo>
                    <a:pt x="104" y="23"/>
                  </a:lnTo>
                  <a:lnTo>
                    <a:pt x="117" y="29"/>
                  </a:lnTo>
                  <a:lnTo>
                    <a:pt x="127" y="37"/>
                  </a:lnTo>
                  <a:lnTo>
                    <a:pt x="134" y="46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45" y="69"/>
                  </a:lnTo>
                  <a:lnTo>
                    <a:pt x="147" y="77"/>
                  </a:lnTo>
                  <a:lnTo>
                    <a:pt x="149" y="90"/>
                  </a:lnTo>
                  <a:lnTo>
                    <a:pt x="153" y="98"/>
                  </a:lnTo>
                  <a:lnTo>
                    <a:pt x="153" y="108"/>
                  </a:lnTo>
                  <a:lnTo>
                    <a:pt x="155" y="117"/>
                  </a:lnTo>
                  <a:lnTo>
                    <a:pt x="157" y="124"/>
                  </a:lnTo>
                  <a:lnTo>
                    <a:pt x="161" y="129"/>
                  </a:lnTo>
                  <a:lnTo>
                    <a:pt x="166" y="136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7" y="140"/>
                  </a:lnTo>
                  <a:lnTo>
                    <a:pt x="182" y="142"/>
                  </a:lnTo>
                  <a:lnTo>
                    <a:pt x="191" y="144"/>
                  </a:lnTo>
                  <a:lnTo>
                    <a:pt x="198" y="144"/>
                  </a:lnTo>
                  <a:lnTo>
                    <a:pt x="206" y="144"/>
                  </a:lnTo>
                  <a:lnTo>
                    <a:pt x="212" y="144"/>
                  </a:lnTo>
                  <a:lnTo>
                    <a:pt x="221" y="144"/>
                  </a:lnTo>
                  <a:lnTo>
                    <a:pt x="226" y="144"/>
                  </a:lnTo>
                  <a:lnTo>
                    <a:pt x="233" y="144"/>
                  </a:lnTo>
                  <a:lnTo>
                    <a:pt x="238" y="142"/>
                  </a:lnTo>
                  <a:lnTo>
                    <a:pt x="238" y="142"/>
                  </a:lnTo>
                  <a:lnTo>
                    <a:pt x="235" y="144"/>
                  </a:lnTo>
                  <a:lnTo>
                    <a:pt x="229" y="153"/>
                  </a:lnTo>
                  <a:lnTo>
                    <a:pt x="223" y="163"/>
                  </a:lnTo>
                  <a:lnTo>
                    <a:pt x="217" y="174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08" y="193"/>
                  </a:lnTo>
                  <a:lnTo>
                    <a:pt x="206" y="201"/>
                  </a:lnTo>
                  <a:lnTo>
                    <a:pt x="203" y="207"/>
                  </a:lnTo>
                  <a:lnTo>
                    <a:pt x="203" y="216"/>
                  </a:lnTo>
                  <a:lnTo>
                    <a:pt x="203" y="222"/>
                  </a:lnTo>
                  <a:lnTo>
                    <a:pt x="203" y="222"/>
                  </a:lnTo>
                  <a:lnTo>
                    <a:pt x="202" y="225"/>
                  </a:lnTo>
                  <a:lnTo>
                    <a:pt x="198" y="225"/>
                  </a:lnTo>
                  <a:lnTo>
                    <a:pt x="191" y="225"/>
                  </a:lnTo>
                  <a:lnTo>
                    <a:pt x="182" y="225"/>
                  </a:lnTo>
                  <a:lnTo>
                    <a:pt x="172" y="225"/>
                  </a:lnTo>
                  <a:lnTo>
                    <a:pt x="161" y="222"/>
                  </a:lnTo>
                  <a:lnTo>
                    <a:pt x="149" y="222"/>
                  </a:lnTo>
                  <a:lnTo>
                    <a:pt x="136" y="222"/>
                  </a:lnTo>
                  <a:lnTo>
                    <a:pt x="126" y="218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04" y="211"/>
                  </a:lnTo>
                  <a:lnTo>
                    <a:pt x="96" y="207"/>
                  </a:lnTo>
                  <a:lnTo>
                    <a:pt x="88" y="201"/>
                  </a:lnTo>
                  <a:lnTo>
                    <a:pt x="83" y="195"/>
                  </a:lnTo>
                  <a:lnTo>
                    <a:pt x="77" y="188"/>
                  </a:lnTo>
                  <a:lnTo>
                    <a:pt x="73" y="180"/>
                  </a:lnTo>
                  <a:lnTo>
                    <a:pt x="71" y="172"/>
                  </a:lnTo>
                  <a:lnTo>
                    <a:pt x="67" y="161"/>
                  </a:lnTo>
                  <a:lnTo>
                    <a:pt x="67" y="151"/>
                  </a:lnTo>
                  <a:lnTo>
                    <a:pt x="67" y="142"/>
                  </a:lnTo>
                  <a:lnTo>
                    <a:pt x="67" y="142"/>
                  </a:lnTo>
                  <a:lnTo>
                    <a:pt x="67" y="131"/>
                  </a:lnTo>
                  <a:lnTo>
                    <a:pt x="65" y="121"/>
                  </a:lnTo>
                  <a:lnTo>
                    <a:pt x="65" y="110"/>
                  </a:lnTo>
                  <a:lnTo>
                    <a:pt x="62" y="98"/>
                  </a:lnTo>
                  <a:lnTo>
                    <a:pt x="62" y="90"/>
                  </a:lnTo>
                  <a:lnTo>
                    <a:pt x="58" y="80"/>
                  </a:lnTo>
                  <a:lnTo>
                    <a:pt x="56" y="71"/>
                  </a:lnTo>
                  <a:lnTo>
                    <a:pt x="51" y="62"/>
                  </a:lnTo>
                  <a:lnTo>
                    <a:pt x="46" y="57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26" y="46"/>
                  </a:lnTo>
                  <a:lnTo>
                    <a:pt x="16" y="35"/>
                  </a:lnTo>
                  <a:lnTo>
                    <a:pt x="7" y="27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33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45" name="Freeform 261"/>
            <p:cNvSpPr>
              <a:spLocks/>
            </p:cNvSpPr>
            <p:nvPr/>
          </p:nvSpPr>
          <p:spPr bwMode="auto">
            <a:xfrm>
              <a:off x="2911" y="3038"/>
              <a:ext cx="239" cy="226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67" y="7"/>
                </a:cxn>
                <a:cxn ang="0">
                  <a:pos x="94" y="16"/>
                </a:cxn>
                <a:cxn ang="0">
                  <a:pos x="117" y="29"/>
                </a:cxn>
                <a:cxn ang="0">
                  <a:pos x="134" y="46"/>
                </a:cxn>
                <a:cxn ang="0">
                  <a:pos x="141" y="57"/>
                </a:cxn>
                <a:cxn ang="0">
                  <a:pos x="147" y="77"/>
                </a:cxn>
                <a:cxn ang="0">
                  <a:pos x="153" y="98"/>
                </a:cxn>
                <a:cxn ang="0">
                  <a:pos x="155" y="117"/>
                </a:cxn>
                <a:cxn ang="0">
                  <a:pos x="161" y="129"/>
                </a:cxn>
                <a:cxn ang="0">
                  <a:pos x="170" y="138"/>
                </a:cxn>
                <a:cxn ang="0">
                  <a:pos x="177" y="140"/>
                </a:cxn>
                <a:cxn ang="0">
                  <a:pos x="191" y="144"/>
                </a:cxn>
                <a:cxn ang="0">
                  <a:pos x="206" y="144"/>
                </a:cxn>
                <a:cxn ang="0">
                  <a:pos x="221" y="144"/>
                </a:cxn>
                <a:cxn ang="0">
                  <a:pos x="233" y="144"/>
                </a:cxn>
                <a:cxn ang="0">
                  <a:pos x="238" y="142"/>
                </a:cxn>
                <a:cxn ang="0">
                  <a:pos x="229" y="153"/>
                </a:cxn>
                <a:cxn ang="0">
                  <a:pos x="217" y="174"/>
                </a:cxn>
                <a:cxn ang="0">
                  <a:pos x="212" y="182"/>
                </a:cxn>
                <a:cxn ang="0">
                  <a:pos x="206" y="201"/>
                </a:cxn>
                <a:cxn ang="0">
                  <a:pos x="203" y="216"/>
                </a:cxn>
                <a:cxn ang="0">
                  <a:pos x="203" y="222"/>
                </a:cxn>
                <a:cxn ang="0">
                  <a:pos x="198" y="225"/>
                </a:cxn>
                <a:cxn ang="0">
                  <a:pos x="182" y="225"/>
                </a:cxn>
                <a:cxn ang="0">
                  <a:pos x="161" y="222"/>
                </a:cxn>
                <a:cxn ang="0">
                  <a:pos x="136" y="222"/>
                </a:cxn>
                <a:cxn ang="0">
                  <a:pos x="115" y="216"/>
                </a:cxn>
                <a:cxn ang="0">
                  <a:pos x="104" y="211"/>
                </a:cxn>
                <a:cxn ang="0">
                  <a:pos x="88" y="201"/>
                </a:cxn>
                <a:cxn ang="0">
                  <a:pos x="77" y="188"/>
                </a:cxn>
                <a:cxn ang="0">
                  <a:pos x="71" y="172"/>
                </a:cxn>
                <a:cxn ang="0">
                  <a:pos x="67" y="151"/>
                </a:cxn>
                <a:cxn ang="0">
                  <a:pos x="67" y="142"/>
                </a:cxn>
                <a:cxn ang="0">
                  <a:pos x="65" y="121"/>
                </a:cxn>
                <a:cxn ang="0">
                  <a:pos x="62" y="98"/>
                </a:cxn>
                <a:cxn ang="0">
                  <a:pos x="58" y="80"/>
                </a:cxn>
                <a:cxn ang="0">
                  <a:pos x="51" y="62"/>
                </a:cxn>
                <a:cxn ang="0">
                  <a:pos x="39" y="52"/>
                </a:cxn>
                <a:cxn ang="0">
                  <a:pos x="26" y="46"/>
                </a:cxn>
                <a:cxn ang="0">
                  <a:pos x="7" y="27"/>
                </a:cxn>
                <a:cxn ang="0">
                  <a:pos x="0" y="18"/>
                </a:cxn>
              </a:cxnLst>
              <a:rect l="0" t="0" r="r" b="b"/>
              <a:pathLst>
                <a:path w="239" h="226">
                  <a:moveTo>
                    <a:pt x="33" y="0"/>
                  </a:moveTo>
                  <a:lnTo>
                    <a:pt x="44" y="4"/>
                  </a:lnTo>
                  <a:lnTo>
                    <a:pt x="53" y="6"/>
                  </a:lnTo>
                  <a:lnTo>
                    <a:pt x="67" y="7"/>
                  </a:lnTo>
                  <a:lnTo>
                    <a:pt x="79" y="12"/>
                  </a:lnTo>
                  <a:lnTo>
                    <a:pt x="94" y="16"/>
                  </a:lnTo>
                  <a:lnTo>
                    <a:pt x="104" y="23"/>
                  </a:lnTo>
                  <a:lnTo>
                    <a:pt x="117" y="29"/>
                  </a:lnTo>
                  <a:lnTo>
                    <a:pt x="127" y="37"/>
                  </a:lnTo>
                  <a:lnTo>
                    <a:pt x="134" y="46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45" y="69"/>
                  </a:lnTo>
                  <a:lnTo>
                    <a:pt x="147" y="77"/>
                  </a:lnTo>
                  <a:lnTo>
                    <a:pt x="149" y="90"/>
                  </a:lnTo>
                  <a:lnTo>
                    <a:pt x="153" y="98"/>
                  </a:lnTo>
                  <a:lnTo>
                    <a:pt x="153" y="108"/>
                  </a:lnTo>
                  <a:lnTo>
                    <a:pt x="155" y="117"/>
                  </a:lnTo>
                  <a:lnTo>
                    <a:pt x="157" y="124"/>
                  </a:lnTo>
                  <a:lnTo>
                    <a:pt x="161" y="129"/>
                  </a:lnTo>
                  <a:lnTo>
                    <a:pt x="166" y="136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7" y="140"/>
                  </a:lnTo>
                  <a:lnTo>
                    <a:pt x="182" y="142"/>
                  </a:lnTo>
                  <a:lnTo>
                    <a:pt x="191" y="144"/>
                  </a:lnTo>
                  <a:lnTo>
                    <a:pt x="198" y="144"/>
                  </a:lnTo>
                  <a:lnTo>
                    <a:pt x="206" y="144"/>
                  </a:lnTo>
                  <a:lnTo>
                    <a:pt x="212" y="144"/>
                  </a:lnTo>
                  <a:lnTo>
                    <a:pt x="221" y="144"/>
                  </a:lnTo>
                  <a:lnTo>
                    <a:pt x="226" y="144"/>
                  </a:lnTo>
                  <a:lnTo>
                    <a:pt x="233" y="144"/>
                  </a:lnTo>
                  <a:lnTo>
                    <a:pt x="238" y="142"/>
                  </a:lnTo>
                  <a:lnTo>
                    <a:pt x="238" y="142"/>
                  </a:lnTo>
                  <a:lnTo>
                    <a:pt x="235" y="144"/>
                  </a:lnTo>
                  <a:lnTo>
                    <a:pt x="229" y="153"/>
                  </a:lnTo>
                  <a:lnTo>
                    <a:pt x="223" y="163"/>
                  </a:lnTo>
                  <a:lnTo>
                    <a:pt x="217" y="174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08" y="193"/>
                  </a:lnTo>
                  <a:lnTo>
                    <a:pt x="206" y="201"/>
                  </a:lnTo>
                  <a:lnTo>
                    <a:pt x="203" y="207"/>
                  </a:lnTo>
                  <a:lnTo>
                    <a:pt x="203" y="216"/>
                  </a:lnTo>
                  <a:lnTo>
                    <a:pt x="203" y="222"/>
                  </a:lnTo>
                  <a:lnTo>
                    <a:pt x="203" y="222"/>
                  </a:lnTo>
                  <a:lnTo>
                    <a:pt x="202" y="225"/>
                  </a:lnTo>
                  <a:lnTo>
                    <a:pt x="198" y="225"/>
                  </a:lnTo>
                  <a:lnTo>
                    <a:pt x="191" y="225"/>
                  </a:lnTo>
                  <a:lnTo>
                    <a:pt x="182" y="225"/>
                  </a:lnTo>
                  <a:lnTo>
                    <a:pt x="172" y="225"/>
                  </a:lnTo>
                  <a:lnTo>
                    <a:pt x="161" y="222"/>
                  </a:lnTo>
                  <a:lnTo>
                    <a:pt x="149" y="222"/>
                  </a:lnTo>
                  <a:lnTo>
                    <a:pt x="136" y="222"/>
                  </a:lnTo>
                  <a:lnTo>
                    <a:pt x="126" y="218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04" y="211"/>
                  </a:lnTo>
                  <a:lnTo>
                    <a:pt x="96" y="207"/>
                  </a:lnTo>
                  <a:lnTo>
                    <a:pt x="88" y="201"/>
                  </a:lnTo>
                  <a:lnTo>
                    <a:pt x="83" y="195"/>
                  </a:lnTo>
                  <a:lnTo>
                    <a:pt x="77" y="188"/>
                  </a:lnTo>
                  <a:lnTo>
                    <a:pt x="73" y="180"/>
                  </a:lnTo>
                  <a:lnTo>
                    <a:pt x="71" y="172"/>
                  </a:lnTo>
                  <a:lnTo>
                    <a:pt x="67" y="161"/>
                  </a:lnTo>
                  <a:lnTo>
                    <a:pt x="67" y="151"/>
                  </a:lnTo>
                  <a:lnTo>
                    <a:pt x="67" y="142"/>
                  </a:lnTo>
                  <a:lnTo>
                    <a:pt x="67" y="142"/>
                  </a:lnTo>
                  <a:lnTo>
                    <a:pt x="67" y="131"/>
                  </a:lnTo>
                  <a:lnTo>
                    <a:pt x="65" y="121"/>
                  </a:lnTo>
                  <a:lnTo>
                    <a:pt x="65" y="110"/>
                  </a:lnTo>
                  <a:lnTo>
                    <a:pt x="62" y="98"/>
                  </a:lnTo>
                  <a:lnTo>
                    <a:pt x="62" y="90"/>
                  </a:lnTo>
                  <a:lnTo>
                    <a:pt x="58" y="80"/>
                  </a:lnTo>
                  <a:lnTo>
                    <a:pt x="56" y="71"/>
                  </a:lnTo>
                  <a:lnTo>
                    <a:pt x="51" y="62"/>
                  </a:lnTo>
                  <a:lnTo>
                    <a:pt x="46" y="57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26" y="46"/>
                  </a:lnTo>
                  <a:lnTo>
                    <a:pt x="16" y="35"/>
                  </a:lnTo>
                  <a:lnTo>
                    <a:pt x="7" y="27"/>
                  </a:lnTo>
                  <a:lnTo>
                    <a:pt x="1" y="20"/>
                  </a:lnTo>
                  <a:lnTo>
                    <a:pt x="0" y="1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46" name="Freeform 262"/>
            <p:cNvSpPr>
              <a:spLocks/>
            </p:cNvSpPr>
            <p:nvPr/>
          </p:nvSpPr>
          <p:spPr bwMode="auto">
            <a:xfrm>
              <a:off x="2939" y="2854"/>
              <a:ext cx="214" cy="260"/>
            </a:xfrm>
            <a:custGeom>
              <a:avLst/>
              <a:gdLst/>
              <a:ahLst/>
              <a:cxnLst>
                <a:cxn ang="0">
                  <a:pos x="15" y="68"/>
                </a:cxn>
                <a:cxn ang="0">
                  <a:pos x="36" y="50"/>
                </a:cxn>
                <a:cxn ang="0">
                  <a:pos x="59" y="29"/>
                </a:cxn>
                <a:cxn ang="0">
                  <a:pos x="72" y="19"/>
                </a:cxn>
                <a:cxn ang="0">
                  <a:pos x="98" y="4"/>
                </a:cxn>
                <a:cxn ang="0">
                  <a:pos x="122" y="0"/>
                </a:cxn>
                <a:cxn ang="0">
                  <a:pos x="135" y="2"/>
                </a:cxn>
                <a:cxn ang="0">
                  <a:pos x="162" y="19"/>
                </a:cxn>
                <a:cxn ang="0">
                  <a:pos x="178" y="48"/>
                </a:cxn>
                <a:cxn ang="0">
                  <a:pos x="178" y="57"/>
                </a:cxn>
                <a:cxn ang="0">
                  <a:pos x="178" y="75"/>
                </a:cxn>
                <a:cxn ang="0">
                  <a:pos x="174" y="94"/>
                </a:cxn>
                <a:cxn ang="0">
                  <a:pos x="173" y="111"/>
                </a:cxn>
                <a:cxn ang="0">
                  <a:pos x="173" y="124"/>
                </a:cxn>
                <a:cxn ang="0">
                  <a:pos x="174" y="130"/>
                </a:cxn>
                <a:cxn ang="0">
                  <a:pos x="183" y="141"/>
                </a:cxn>
                <a:cxn ang="0">
                  <a:pos x="194" y="153"/>
                </a:cxn>
                <a:cxn ang="0">
                  <a:pos x="204" y="167"/>
                </a:cxn>
                <a:cxn ang="0">
                  <a:pos x="213" y="183"/>
                </a:cxn>
                <a:cxn ang="0">
                  <a:pos x="213" y="199"/>
                </a:cxn>
                <a:cxn ang="0">
                  <a:pos x="206" y="216"/>
                </a:cxn>
                <a:cxn ang="0">
                  <a:pos x="189" y="241"/>
                </a:cxn>
                <a:cxn ang="0">
                  <a:pos x="160" y="256"/>
                </a:cxn>
                <a:cxn ang="0">
                  <a:pos x="149" y="259"/>
                </a:cxn>
                <a:cxn ang="0">
                  <a:pos x="130" y="256"/>
                </a:cxn>
                <a:cxn ang="0">
                  <a:pos x="109" y="250"/>
                </a:cxn>
                <a:cxn ang="0">
                  <a:pos x="88" y="241"/>
                </a:cxn>
                <a:cxn ang="0">
                  <a:pos x="72" y="231"/>
                </a:cxn>
                <a:cxn ang="0">
                  <a:pos x="63" y="227"/>
                </a:cxn>
                <a:cxn ang="0">
                  <a:pos x="36" y="215"/>
                </a:cxn>
                <a:cxn ang="0">
                  <a:pos x="13" y="212"/>
                </a:cxn>
                <a:cxn ang="0">
                  <a:pos x="0" y="71"/>
                </a:cxn>
              </a:cxnLst>
              <a:rect l="0" t="0" r="r" b="b"/>
              <a:pathLst>
                <a:path w="214" h="260">
                  <a:moveTo>
                    <a:pt x="0" y="71"/>
                  </a:moveTo>
                  <a:lnTo>
                    <a:pt x="15" y="68"/>
                  </a:lnTo>
                  <a:lnTo>
                    <a:pt x="25" y="59"/>
                  </a:lnTo>
                  <a:lnTo>
                    <a:pt x="36" y="50"/>
                  </a:lnTo>
                  <a:lnTo>
                    <a:pt x="47" y="42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72" y="19"/>
                  </a:lnTo>
                  <a:lnTo>
                    <a:pt x="86" y="10"/>
                  </a:lnTo>
                  <a:lnTo>
                    <a:pt x="98" y="4"/>
                  </a:lnTo>
                  <a:lnTo>
                    <a:pt x="111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5" y="2"/>
                  </a:lnTo>
                  <a:lnTo>
                    <a:pt x="149" y="8"/>
                  </a:lnTo>
                  <a:lnTo>
                    <a:pt x="162" y="19"/>
                  </a:lnTo>
                  <a:lnTo>
                    <a:pt x="173" y="31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8" y="57"/>
                  </a:lnTo>
                  <a:lnTo>
                    <a:pt x="178" y="68"/>
                  </a:lnTo>
                  <a:lnTo>
                    <a:pt x="178" y="75"/>
                  </a:lnTo>
                  <a:lnTo>
                    <a:pt x="176" y="86"/>
                  </a:lnTo>
                  <a:lnTo>
                    <a:pt x="174" y="94"/>
                  </a:lnTo>
                  <a:lnTo>
                    <a:pt x="174" y="103"/>
                  </a:lnTo>
                  <a:lnTo>
                    <a:pt x="173" y="111"/>
                  </a:lnTo>
                  <a:lnTo>
                    <a:pt x="173" y="118"/>
                  </a:lnTo>
                  <a:lnTo>
                    <a:pt x="173" y="124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8" y="134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60"/>
                  </a:lnTo>
                  <a:lnTo>
                    <a:pt x="204" y="167"/>
                  </a:lnTo>
                  <a:lnTo>
                    <a:pt x="208" y="174"/>
                  </a:lnTo>
                  <a:lnTo>
                    <a:pt x="213" y="183"/>
                  </a:lnTo>
                  <a:lnTo>
                    <a:pt x="213" y="190"/>
                  </a:lnTo>
                  <a:lnTo>
                    <a:pt x="213" y="199"/>
                  </a:lnTo>
                  <a:lnTo>
                    <a:pt x="213" y="199"/>
                  </a:lnTo>
                  <a:lnTo>
                    <a:pt x="206" y="216"/>
                  </a:lnTo>
                  <a:lnTo>
                    <a:pt x="199" y="231"/>
                  </a:lnTo>
                  <a:lnTo>
                    <a:pt x="189" y="241"/>
                  </a:lnTo>
                  <a:lnTo>
                    <a:pt x="174" y="250"/>
                  </a:lnTo>
                  <a:lnTo>
                    <a:pt x="160" y="256"/>
                  </a:lnTo>
                  <a:lnTo>
                    <a:pt x="160" y="256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5"/>
                  </a:lnTo>
                  <a:lnTo>
                    <a:pt x="88" y="241"/>
                  </a:lnTo>
                  <a:lnTo>
                    <a:pt x="80" y="235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50" y="218"/>
                  </a:lnTo>
                  <a:lnTo>
                    <a:pt x="36" y="215"/>
                  </a:lnTo>
                  <a:lnTo>
                    <a:pt x="23" y="212"/>
                  </a:lnTo>
                  <a:lnTo>
                    <a:pt x="13" y="212"/>
                  </a:lnTo>
                  <a:lnTo>
                    <a:pt x="4" y="212"/>
                  </a:lnTo>
                  <a:lnTo>
                    <a:pt x="0" y="71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47" name="Freeform 263"/>
            <p:cNvSpPr>
              <a:spLocks/>
            </p:cNvSpPr>
            <p:nvPr/>
          </p:nvSpPr>
          <p:spPr bwMode="auto">
            <a:xfrm>
              <a:off x="2939" y="2854"/>
              <a:ext cx="214" cy="260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5" y="68"/>
                </a:cxn>
                <a:cxn ang="0">
                  <a:pos x="25" y="59"/>
                </a:cxn>
                <a:cxn ang="0">
                  <a:pos x="36" y="50"/>
                </a:cxn>
                <a:cxn ang="0">
                  <a:pos x="47" y="42"/>
                </a:cxn>
                <a:cxn ang="0">
                  <a:pos x="59" y="29"/>
                </a:cxn>
                <a:cxn ang="0">
                  <a:pos x="59" y="29"/>
                </a:cxn>
                <a:cxn ang="0">
                  <a:pos x="72" y="19"/>
                </a:cxn>
                <a:cxn ang="0">
                  <a:pos x="86" y="10"/>
                </a:cxn>
                <a:cxn ang="0">
                  <a:pos x="98" y="4"/>
                </a:cxn>
                <a:cxn ang="0">
                  <a:pos x="111" y="2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35" y="2"/>
                </a:cxn>
                <a:cxn ang="0">
                  <a:pos x="149" y="8"/>
                </a:cxn>
                <a:cxn ang="0">
                  <a:pos x="162" y="19"/>
                </a:cxn>
                <a:cxn ang="0">
                  <a:pos x="173" y="31"/>
                </a:cxn>
                <a:cxn ang="0">
                  <a:pos x="178" y="48"/>
                </a:cxn>
                <a:cxn ang="0">
                  <a:pos x="178" y="48"/>
                </a:cxn>
                <a:cxn ang="0">
                  <a:pos x="178" y="57"/>
                </a:cxn>
                <a:cxn ang="0">
                  <a:pos x="178" y="68"/>
                </a:cxn>
                <a:cxn ang="0">
                  <a:pos x="178" y="75"/>
                </a:cxn>
                <a:cxn ang="0">
                  <a:pos x="176" y="86"/>
                </a:cxn>
                <a:cxn ang="0">
                  <a:pos x="174" y="94"/>
                </a:cxn>
                <a:cxn ang="0">
                  <a:pos x="174" y="103"/>
                </a:cxn>
                <a:cxn ang="0">
                  <a:pos x="173" y="111"/>
                </a:cxn>
                <a:cxn ang="0">
                  <a:pos x="173" y="118"/>
                </a:cxn>
                <a:cxn ang="0">
                  <a:pos x="173" y="124"/>
                </a:cxn>
                <a:cxn ang="0">
                  <a:pos x="174" y="130"/>
                </a:cxn>
                <a:cxn ang="0">
                  <a:pos x="174" y="130"/>
                </a:cxn>
                <a:cxn ang="0">
                  <a:pos x="178" y="134"/>
                </a:cxn>
                <a:cxn ang="0">
                  <a:pos x="183" y="141"/>
                </a:cxn>
                <a:cxn ang="0">
                  <a:pos x="187" y="147"/>
                </a:cxn>
                <a:cxn ang="0">
                  <a:pos x="194" y="153"/>
                </a:cxn>
                <a:cxn ang="0">
                  <a:pos x="199" y="160"/>
                </a:cxn>
                <a:cxn ang="0">
                  <a:pos x="204" y="167"/>
                </a:cxn>
                <a:cxn ang="0">
                  <a:pos x="208" y="174"/>
                </a:cxn>
                <a:cxn ang="0">
                  <a:pos x="213" y="183"/>
                </a:cxn>
                <a:cxn ang="0">
                  <a:pos x="213" y="190"/>
                </a:cxn>
                <a:cxn ang="0">
                  <a:pos x="213" y="199"/>
                </a:cxn>
                <a:cxn ang="0">
                  <a:pos x="213" y="199"/>
                </a:cxn>
                <a:cxn ang="0">
                  <a:pos x="206" y="216"/>
                </a:cxn>
                <a:cxn ang="0">
                  <a:pos x="199" y="231"/>
                </a:cxn>
                <a:cxn ang="0">
                  <a:pos x="189" y="241"/>
                </a:cxn>
                <a:cxn ang="0">
                  <a:pos x="174" y="250"/>
                </a:cxn>
                <a:cxn ang="0">
                  <a:pos x="160" y="256"/>
                </a:cxn>
                <a:cxn ang="0">
                  <a:pos x="160" y="256"/>
                </a:cxn>
                <a:cxn ang="0">
                  <a:pos x="149" y="259"/>
                </a:cxn>
                <a:cxn ang="0">
                  <a:pos x="141" y="259"/>
                </a:cxn>
                <a:cxn ang="0">
                  <a:pos x="130" y="256"/>
                </a:cxn>
                <a:cxn ang="0">
                  <a:pos x="120" y="254"/>
                </a:cxn>
                <a:cxn ang="0">
                  <a:pos x="109" y="250"/>
                </a:cxn>
                <a:cxn ang="0">
                  <a:pos x="98" y="245"/>
                </a:cxn>
                <a:cxn ang="0">
                  <a:pos x="88" y="241"/>
                </a:cxn>
                <a:cxn ang="0">
                  <a:pos x="80" y="235"/>
                </a:cxn>
                <a:cxn ang="0">
                  <a:pos x="72" y="231"/>
                </a:cxn>
                <a:cxn ang="0">
                  <a:pos x="63" y="227"/>
                </a:cxn>
                <a:cxn ang="0">
                  <a:pos x="63" y="227"/>
                </a:cxn>
                <a:cxn ang="0">
                  <a:pos x="50" y="218"/>
                </a:cxn>
                <a:cxn ang="0">
                  <a:pos x="36" y="215"/>
                </a:cxn>
                <a:cxn ang="0">
                  <a:pos x="23" y="212"/>
                </a:cxn>
                <a:cxn ang="0">
                  <a:pos x="13" y="212"/>
                </a:cxn>
                <a:cxn ang="0">
                  <a:pos x="4" y="212"/>
                </a:cxn>
              </a:cxnLst>
              <a:rect l="0" t="0" r="r" b="b"/>
              <a:pathLst>
                <a:path w="214" h="260">
                  <a:moveTo>
                    <a:pt x="0" y="71"/>
                  </a:moveTo>
                  <a:lnTo>
                    <a:pt x="15" y="68"/>
                  </a:lnTo>
                  <a:lnTo>
                    <a:pt x="25" y="59"/>
                  </a:lnTo>
                  <a:lnTo>
                    <a:pt x="36" y="50"/>
                  </a:lnTo>
                  <a:lnTo>
                    <a:pt x="47" y="42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72" y="19"/>
                  </a:lnTo>
                  <a:lnTo>
                    <a:pt x="86" y="10"/>
                  </a:lnTo>
                  <a:lnTo>
                    <a:pt x="98" y="4"/>
                  </a:lnTo>
                  <a:lnTo>
                    <a:pt x="111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5" y="2"/>
                  </a:lnTo>
                  <a:lnTo>
                    <a:pt x="149" y="8"/>
                  </a:lnTo>
                  <a:lnTo>
                    <a:pt x="162" y="19"/>
                  </a:lnTo>
                  <a:lnTo>
                    <a:pt x="173" y="31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8" y="57"/>
                  </a:lnTo>
                  <a:lnTo>
                    <a:pt x="178" y="68"/>
                  </a:lnTo>
                  <a:lnTo>
                    <a:pt x="178" y="75"/>
                  </a:lnTo>
                  <a:lnTo>
                    <a:pt x="176" y="86"/>
                  </a:lnTo>
                  <a:lnTo>
                    <a:pt x="174" y="94"/>
                  </a:lnTo>
                  <a:lnTo>
                    <a:pt x="174" y="103"/>
                  </a:lnTo>
                  <a:lnTo>
                    <a:pt x="173" y="111"/>
                  </a:lnTo>
                  <a:lnTo>
                    <a:pt x="173" y="118"/>
                  </a:lnTo>
                  <a:lnTo>
                    <a:pt x="173" y="124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8" y="134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60"/>
                  </a:lnTo>
                  <a:lnTo>
                    <a:pt x="204" y="167"/>
                  </a:lnTo>
                  <a:lnTo>
                    <a:pt x="208" y="174"/>
                  </a:lnTo>
                  <a:lnTo>
                    <a:pt x="213" y="183"/>
                  </a:lnTo>
                  <a:lnTo>
                    <a:pt x="213" y="190"/>
                  </a:lnTo>
                  <a:lnTo>
                    <a:pt x="213" y="199"/>
                  </a:lnTo>
                  <a:lnTo>
                    <a:pt x="213" y="199"/>
                  </a:lnTo>
                  <a:lnTo>
                    <a:pt x="206" y="216"/>
                  </a:lnTo>
                  <a:lnTo>
                    <a:pt x="199" y="231"/>
                  </a:lnTo>
                  <a:lnTo>
                    <a:pt x="189" y="241"/>
                  </a:lnTo>
                  <a:lnTo>
                    <a:pt x="174" y="250"/>
                  </a:lnTo>
                  <a:lnTo>
                    <a:pt x="160" y="256"/>
                  </a:lnTo>
                  <a:lnTo>
                    <a:pt x="160" y="256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5"/>
                  </a:lnTo>
                  <a:lnTo>
                    <a:pt x="88" y="241"/>
                  </a:lnTo>
                  <a:lnTo>
                    <a:pt x="80" y="235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50" y="218"/>
                  </a:lnTo>
                  <a:lnTo>
                    <a:pt x="36" y="215"/>
                  </a:lnTo>
                  <a:lnTo>
                    <a:pt x="23" y="212"/>
                  </a:lnTo>
                  <a:lnTo>
                    <a:pt x="13" y="212"/>
                  </a:lnTo>
                  <a:lnTo>
                    <a:pt x="4" y="212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48" name="Freeform 264"/>
            <p:cNvSpPr>
              <a:spLocks/>
            </p:cNvSpPr>
            <p:nvPr/>
          </p:nvSpPr>
          <p:spPr bwMode="auto">
            <a:xfrm>
              <a:off x="2939" y="2848"/>
              <a:ext cx="214" cy="260"/>
            </a:xfrm>
            <a:custGeom>
              <a:avLst/>
              <a:gdLst/>
              <a:ahLst/>
              <a:cxnLst>
                <a:cxn ang="0">
                  <a:pos x="15" y="67"/>
                </a:cxn>
                <a:cxn ang="0">
                  <a:pos x="36" y="51"/>
                </a:cxn>
                <a:cxn ang="0">
                  <a:pos x="59" y="28"/>
                </a:cxn>
                <a:cxn ang="0">
                  <a:pos x="72" y="20"/>
                </a:cxn>
                <a:cxn ang="0">
                  <a:pos x="98" y="5"/>
                </a:cxn>
                <a:cxn ang="0">
                  <a:pos x="122" y="0"/>
                </a:cxn>
                <a:cxn ang="0">
                  <a:pos x="135" y="1"/>
                </a:cxn>
                <a:cxn ang="0">
                  <a:pos x="162" y="18"/>
                </a:cxn>
                <a:cxn ang="0">
                  <a:pos x="178" y="48"/>
                </a:cxn>
                <a:cxn ang="0">
                  <a:pos x="178" y="58"/>
                </a:cxn>
                <a:cxn ang="0">
                  <a:pos x="178" y="77"/>
                </a:cxn>
                <a:cxn ang="0">
                  <a:pos x="174" y="94"/>
                </a:cxn>
                <a:cxn ang="0">
                  <a:pos x="173" y="111"/>
                </a:cxn>
                <a:cxn ang="0">
                  <a:pos x="173" y="125"/>
                </a:cxn>
                <a:cxn ang="0">
                  <a:pos x="174" y="130"/>
                </a:cxn>
                <a:cxn ang="0">
                  <a:pos x="183" y="141"/>
                </a:cxn>
                <a:cxn ang="0">
                  <a:pos x="194" y="153"/>
                </a:cxn>
                <a:cxn ang="0">
                  <a:pos x="204" y="168"/>
                </a:cxn>
                <a:cxn ang="0">
                  <a:pos x="213" y="185"/>
                </a:cxn>
                <a:cxn ang="0">
                  <a:pos x="213" y="201"/>
                </a:cxn>
                <a:cxn ang="0">
                  <a:pos x="206" y="219"/>
                </a:cxn>
                <a:cxn ang="0">
                  <a:pos x="189" y="244"/>
                </a:cxn>
                <a:cxn ang="0">
                  <a:pos x="160" y="259"/>
                </a:cxn>
                <a:cxn ang="0">
                  <a:pos x="149" y="259"/>
                </a:cxn>
                <a:cxn ang="0">
                  <a:pos x="130" y="256"/>
                </a:cxn>
                <a:cxn ang="0">
                  <a:pos x="109" y="250"/>
                </a:cxn>
                <a:cxn ang="0">
                  <a:pos x="88" y="242"/>
                </a:cxn>
                <a:cxn ang="0">
                  <a:pos x="72" y="231"/>
                </a:cxn>
                <a:cxn ang="0">
                  <a:pos x="63" y="227"/>
                </a:cxn>
                <a:cxn ang="0">
                  <a:pos x="36" y="217"/>
                </a:cxn>
                <a:cxn ang="0">
                  <a:pos x="13" y="212"/>
                </a:cxn>
                <a:cxn ang="0">
                  <a:pos x="0" y="71"/>
                </a:cxn>
              </a:cxnLst>
              <a:rect l="0" t="0" r="r" b="b"/>
              <a:pathLst>
                <a:path w="214" h="260">
                  <a:moveTo>
                    <a:pt x="0" y="71"/>
                  </a:moveTo>
                  <a:lnTo>
                    <a:pt x="15" y="67"/>
                  </a:lnTo>
                  <a:lnTo>
                    <a:pt x="25" y="60"/>
                  </a:lnTo>
                  <a:lnTo>
                    <a:pt x="36" y="51"/>
                  </a:lnTo>
                  <a:lnTo>
                    <a:pt x="47" y="41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72" y="20"/>
                  </a:lnTo>
                  <a:lnTo>
                    <a:pt x="86" y="12"/>
                  </a:lnTo>
                  <a:lnTo>
                    <a:pt x="98" y="5"/>
                  </a:lnTo>
                  <a:lnTo>
                    <a:pt x="111" y="1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5" y="1"/>
                  </a:lnTo>
                  <a:lnTo>
                    <a:pt x="149" y="7"/>
                  </a:lnTo>
                  <a:lnTo>
                    <a:pt x="162" y="18"/>
                  </a:lnTo>
                  <a:lnTo>
                    <a:pt x="173" y="33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8" y="58"/>
                  </a:lnTo>
                  <a:lnTo>
                    <a:pt x="178" y="67"/>
                  </a:lnTo>
                  <a:lnTo>
                    <a:pt x="178" y="77"/>
                  </a:lnTo>
                  <a:lnTo>
                    <a:pt x="176" y="85"/>
                  </a:lnTo>
                  <a:lnTo>
                    <a:pt x="174" y="94"/>
                  </a:lnTo>
                  <a:lnTo>
                    <a:pt x="174" y="102"/>
                  </a:lnTo>
                  <a:lnTo>
                    <a:pt x="173" y="111"/>
                  </a:lnTo>
                  <a:lnTo>
                    <a:pt x="173" y="120"/>
                  </a:lnTo>
                  <a:lnTo>
                    <a:pt x="173" y="125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8" y="136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4" y="168"/>
                  </a:lnTo>
                  <a:lnTo>
                    <a:pt x="208" y="176"/>
                  </a:lnTo>
                  <a:lnTo>
                    <a:pt x="213" y="185"/>
                  </a:lnTo>
                  <a:lnTo>
                    <a:pt x="213" y="193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06" y="219"/>
                  </a:lnTo>
                  <a:lnTo>
                    <a:pt x="199" y="231"/>
                  </a:lnTo>
                  <a:lnTo>
                    <a:pt x="189" y="244"/>
                  </a:lnTo>
                  <a:lnTo>
                    <a:pt x="174" y="252"/>
                  </a:lnTo>
                  <a:lnTo>
                    <a:pt x="160" y="259"/>
                  </a:lnTo>
                  <a:lnTo>
                    <a:pt x="160" y="259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6"/>
                  </a:lnTo>
                  <a:lnTo>
                    <a:pt x="88" y="242"/>
                  </a:lnTo>
                  <a:lnTo>
                    <a:pt x="80" y="238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50" y="221"/>
                  </a:lnTo>
                  <a:lnTo>
                    <a:pt x="36" y="217"/>
                  </a:lnTo>
                  <a:lnTo>
                    <a:pt x="23" y="214"/>
                  </a:lnTo>
                  <a:lnTo>
                    <a:pt x="13" y="212"/>
                  </a:lnTo>
                  <a:lnTo>
                    <a:pt x="4" y="212"/>
                  </a:lnTo>
                  <a:lnTo>
                    <a:pt x="0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49" name="Freeform 265"/>
            <p:cNvSpPr>
              <a:spLocks/>
            </p:cNvSpPr>
            <p:nvPr/>
          </p:nvSpPr>
          <p:spPr bwMode="auto">
            <a:xfrm>
              <a:off x="2939" y="2848"/>
              <a:ext cx="214" cy="260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5" y="67"/>
                </a:cxn>
                <a:cxn ang="0">
                  <a:pos x="25" y="60"/>
                </a:cxn>
                <a:cxn ang="0">
                  <a:pos x="36" y="51"/>
                </a:cxn>
                <a:cxn ang="0">
                  <a:pos x="47" y="41"/>
                </a:cxn>
                <a:cxn ang="0">
                  <a:pos x="59" y="28"/>
                </a:cxn>
                <a:cxn ang="0">
                  <a:pos x="59" y="28"/>
                </a:cxn>
                <a:cxn ang="0">
                  <a:pos x="72" y="20"/>
                </a:cxn>
                <a:cxn ang="0">
                  <a:pos x="86" y="12"/>
                </a:cxn>
                <a:cxn ang="0">
                  <a:pos x="98" y="5"/>
                </a:cxn>
                <a:cxn ang="0">
                  <a:pos x="111" y="1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35" y="1"/>
                </a:cxn>
                <a:cxn ang="0">
                  <a:pos x="149" y="7"/>
                </a:cxn>
                <a:cxn ang="0">
                  <a:pos x="162" y="18"/>
                </a:cxn>
                <a:cxn ang="0">
                  <a:pos x="173" y="33"/>
                </a:cxn>
                <a:cxn ang="0">
                  <a:pos x="178" y="48"/>
                </a:cxn>
                <a:cxn ang="0">
                  <a:pos x="178" y="48"/>
                </a:cxn>
                <a:cxn ang="0">
                  <a:pos x="178" y="58"/>
                </a:cxn>
                <a:cxn ang="0">
                  <a:pos x="178" y="67"/>
                </a:cxn>
                <a:cxn ang="0">
                  <a:pos x="178" y="77"/>
                </a:cxn>
                <a:cxn ang="0">
                  <a:pos x="176" y="85"/>
                </a:cxn>
                <a:cxn ang="0">
                  <a:pos x="174" y="94"/>
                </a:cxn>
                <a:cxn ang="0">
                  <a:pos x="174" y="102"/>
                </a:cxn>
                <a:cxn ang="0">
                  <a:pos x="173" y="111"/>
                </a:cxn>
                <a:cxn ang="0">
                  <a:pos x="173" y="120"/>
                </a:cxn>
                <a:cxn ang="0">
                  <a:pos x="173" y="125"/>
                </a:cxn>
                <a:cxn ang="0">
                  <a:pos x="174" y="130"/>
                </a:cxn>
                <a:cxn ang="0">
                  <a:pos x="174" y="130"/>
                </a:cxn>
                <a:cxn ang="0">
                  <a:pos x="178" y="136"/>
                </a:cxn>
                <a:cxn ang="0">
                  <a:pos x="183" y="141"/>
                </a:cxn>
                <a:cxn ang="0">
                  <a:pos x="187" y="147"/>
                </a:cxn>
                <a:cxn ang="0">
                  <a:pos x="194" y="153"/>
                </a:cxn>
                <a:cxn ang="0">
                  <a:pos x="199" y="159"/>
                </a:cxn>
                <a:cxn ang="0">
                  <a:pos x="204" y="168"/>
                </a:cxn>
                <a:cxn ang="0">
                  <a:pos x="208" y="176"/>
                </a:cxn>
                <a:cxn ang="0">
                  <a:pos x="213" y="185"/>
                </a:cxn>
                <a:cxn ang="0">
                  <a:pos x="213" y="193"/>
                </a:cxn>
                <a:cxn ang="0">
                  <a:pos x="213" y="201"/>
                </a:cxn>
                <a:cxn ang="0">
                  <a:pos x="213" y="201"/>
                </a:cxn>
                <a:cxn ang="0">
                  <a:pos x="206" y="219"/>
                </a:cxn>
                <a:cxn ang="0">
                  <a:pos x="199" y="231"/>
                </a:cxn>
                <a:cxn ang="0">
                  <a:pos x="189" y="244"/>
                </a:cxn>
                <a:cxn ang="0">
                  <a:pos x="174" y="252"/>
                </a:cxn>
                <a:cxn ang="0">
                  <a:pos x="160" y="259"/>
                </a:cxn>
                <a:cxn ang="0">
                  <a:pos x="160" y="259"/>
                </a:cxn>
                <a:cxn ang="0">
                  <a:pos x="149" y="259"/>
                </a:cxn>
                <a:cxn ang="0">
                  <a:pos x="141" y="259"/>
                </a:cxn>
                <a:cxn ang="0">
                  <a:pos x="130" y="256"/>
                </a:cxn>
                <a:cxn ang="0">
                  <a:pos x="120" y="254"/>
                </a:cxn>
                <a:cxn ang="0">
                  <a:pos x="109" y="250"/>
                </a:cxn>
                <a:cxn ang="0">
                  <a:pos x="98" y="246"/>
                </a:cxn>
                <a:cxn ang="0">
                  <a:pos x="88" y="242"/>
                </a:cxn>
                <a:cxn ang="0">
                  <a:pos x="80" y="238"/>
                </a:cxn>
                <a:cxn ang="0">
                  <a:pos x="72" y="231"/>
                </a:cxn>
                <a:cxn ang="0">
                  <a:pos x="63" y="227"/>
                </a:cxn>
                <a:cxn ang="0">
                  <a:pos x="63" y="227"/>
                </a:cxn>
                <a:cxn ang="0">
                  <a:pos x="50" y="221"/>
                </a:cxn>
                <a:cxn ang="0">
                  <a:pos x="36" y="217"/>
                </a:cxn>
                <a:cxn ang="0">
                  <a:pos x="23" y="214"/>
                </a:cxn>
                <a:cxn ang="0">
                  <a:pos x="13" y="212"/>
                </a:cxn>
                <a:cxn ang="0">
                  <a:pos x="4" y="212"/>
                </a:cxn>
              </a:cxnLst>
              <a:rect l="0" t="0" r="r" b="b"/>
              <a:pathLst>
                <a:path w="214" h="260">
                  <a:moveTo>
                    <a:pt x="0" y="71"/>
                  </a:moveTo>
                  <a:lnTo>
                    <a:pt x="15" y="67"/>
                  </a:lnTo>
                  <a:lnTo>
                    <a:pt x="25" y="60"/>
                  </a:lnTo>
                  <a:lnTo>
                    <a:pt x="36" y="51"/>
                  </a:lnTo>
                  <a:lnTo>
                    <a:pt x="47" y="41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72" y="20"/>
                  </a:lnTo>
                  <a:lnTo>
                    <a:pt x="86" y="12"/>
                  </a:lnTo>
                  <a:lnTo>
                    <a:pt x="98" y="5"/>
                  </a:lnTo>
                  <a:lnTo>
                    <a:pt x="111" y="1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5" y="1"/>
                  </a:lnTo>
                  <a:lnTo>
                    <a:pt x="149" y="7"/>
                  </a:lnTo>
                  <a:lnTo>
                    <a:pt x="162" y="18"/>
                  </a:lnTo>
                  <a:lnTo>
                    <a:pt x="173" y="33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8" y="58"/>
                  </a:lnTo>
                  <a:lnTo>
                    <a:pt x="178" y="67"/>
                  </a:lnTo>
                  <a:lnTo>
                    <a:pt x="178" y="77"/>
                  </a:lnTo>
                  <a:lnTo>
                    <a:pt x="176" y="85"/>
                  </a:lnTo>
                  <a:lnTo>
                    <a:pt x="174" y="94"/>
                  </a:lnTo>
                  <a:lnTo>
                    <a:pt x="174" y="102"/>
                  </a:lnTo>
                  <a:lnTo>
                    <a:pt x="173" y="111"/>
                  </a:lnTo>
                  <a:lnTo>
                    <a:pt x="173" y="120"/>
                  </a:lnTo>
                  <a:lnTo>
                    <a:pt x="173" y="125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8" y="136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4" y="168"/>
                  </a:lnTo>
                  <a:lnTo>
                    <a:pt x="208" y="176"/>
                  </a:lnTo>
                  <a:lnTo>
                    <a:pt x="213" y="185"/>
                  </a:lnTo>
                  <a:lnTo>
                    <a:pt x="213" y="193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06" y="219"/>
                  </a:lnTo>
                  <a:lnTo>
                    <a:pt x="199" y="231"/>
                  </a:lnTo>
                  <a:lnTo>
                    <a:pt x="189" y="244"/>
                  </a:lnTo>
                  <a:lnTo>
                    <a:pt x="174" y="252"/>
                  </a:lnTo>
                  <a:lnTo>
                    <a:pt x="160" y="259"/>
                  </a:lnTo>
                  <a:lnTo>
                    <a:pt x="160" y="259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6"/>
                  </a:lnTo>
                  <a:lnTo>
                    <a:pt x="88" y="242"/>
                  </a:lnTo>
                  <a:lnTo>
                    <a:pt x="80" y="238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50" y="221"/>
                  </a:lnTo>
                  <a:lnTo>
                    <a:pt x="36" y="217"/>
                  </a:lnTo>
                  <a:lnTo>
                    <a:pt x="23" y="214"/>
                  </a:lnTo>
                  <a:lnTo>
                    <a:pt x="13" y="212"/>
                  </a:lnTo>
                  <a:lnTo>
                    <a:pt x="4" y="21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50" name="Freeform 266"/>
            <p:cNvSpPr>
              <a:spLocks/>
            </p:cNvSpPr>
            <p:nvPr/>
          </p:nvSpPr>
          <p:spPr bwMode="auto">
            <a:xfrm>
              <a:off x="2899" y="2899"/>
              <a:ext cx="75" cy="195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4" y="48"/>
                </a:cxn>
                <a:cxn ang="0">
                  <a:pos x="6" y="30"/>
                </a:cxn>
                <a:cxn ang="0">
                  <a:pos x="11" y="16"/>
                </a:cxn>
                <a:cxn ang="0">
                  <a:pos x="16" y="5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3"/>
                </a:cxn>
                <a:cxn ang="0">
                  <a:pos x="46" y="9"/>
                </a:cxn>
                <a:cxn ang="0">
                  <a:pos x="55" y="23"/>
                </a:cxn>
                <a:cxn ang="0">
                  <a:pos x="59" y="37"/>
                </a:cxn>
                <a:cxn ang="0">
                  <a:pos x="61" y="51"/>
                </a:cxn>
                <a:cxn ang="0">
                  <a:pos x="61" y="51"/>
                </a:cxn>
                <a:cxn ang="0">
                  <a:pos x="61" y="67"/>
                </a:cxn>
                <a:cxn ang="0">
                  <a:pos x="64" y="79"/>
                </a:cxn>
                <a:cxn ang="0">
                  <a:pos x="67" y="92"/>
                </a:cxn>
                <a:cxn ang="0">
                  <a:pos x="69" y="102"/>
                </a:cxn>
                <a:cxn ang="0">
                  <a:pos x="71" y="111"/>
                </a:cxn>
                <a:cxn ang="0">
                  <a:pos x="71" y="111"/>
                </a:cxn>
                <a:cxn ang="0">
                  <a:pos x="71" y="117"/>
                </a:cxn>
                <a:cxn ang="0">
                  <a:pos x="74" y="123"/>
                </a:cxn>
                <a:cxn ang="0">
                  <a:pos x="74" y="134"/>
                </a:cxn>
                <a:cxn ang="0">
                  <a:pos x="74" y="143"/>
                </a:cxn>
                <a:cxn ang="0">
                  <a:pos x="71" y="151"/>
                </a:cxn>
                <a:cxn ang="0">
                  <a:pos x="71" y="162"/>
                </a:cxn>
                <a:cxn ang="0">
                  <a:pos x="69" y="170"/>
                </a:cxn>
                <a:cxn ang="0">
                  <a:pos x="65" y="178"/>
                </a:cxn>
                <a:cxn ang="0">
                  <a:pos x="64" y="185"/>
                </a:cxn>
                <a:cxn ang="0">
                  <a:pos x="57" y="191"/>
                </a:cxn>
                <a:cxn ang="0">
                  <a:pos x="57" y="191"/>
                </a:cxn>
                <a:cxn ang="0">
                  <a:pos x="44" y="194"/>
                </a:cxn>
                <a:cxn ang="0">
                  <a:pos x="32" y="191"/>
                </a:cxn>
                <a:cxn ang="0">
                  <a:pos x="18" y="185"/>
                </a:cxn>
                <a:cxn ang="0">
                  <a:pos x="11" y="176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4" y="155"/>
                </a:cxn>
                <a:cxn ang="0">
                  <a:pos x="2" y="146"/>
                </a:cxn>
                <a:cxn ang="0">
                  <a:pos x="2" y="134"/>
                </a:cxn>
                <a:cxn ang="0">
                  <a:pos x="0" y="122"/>
                </a:cxn>
                <a:cxn ang="0">
                  <a:pos x="0" y="109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0" y="74"/>
                </a:cxn>
                <a:cxn ang="0">
                  <a:pos x="0" y="67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0"/>
                  </a:lnTo>
                  <a:lnTo>
                    <a:pt x="11" y="16"/>
                  </a:lnTo>
                  <a:lnTo>
                    <a:pt x="16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3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7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67"/>
                  </a:lnTo>
                  <a:lnTo>
                    <a:pt x="64" y="79"/>
                  </a:lnTo>
                  <a:lnTo>
                    <a:pt x="67" y="92"/>
                  </a:lnTo>
                  <a:lnTo>
                    <a:pt x="69" y="102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3"/>
                  </a:lnTo>
                  <a:lnTo>
                    <a:pt x="74" y="134"/>
                  </a:lnTo>
                  <a:lnTo>
                    <a:pt x="74" y="143"/>
                  </a:lnTo>
                  <a:lnTo>
                    <a:pt x="71" y="151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8"/>
                  </a:lnTo>
                  <a:lnTo>
                    <a:pt x="64" y="185"/>
                  </a:lnTo>
                  <a:lnTo>
                    <a:pt x="57" y="191"/>
                  </a:lnTo>
                  <a:lnTo>
                    <a:pt x="57" y="191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6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6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2" y="60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51" name="Freeform 267"/>
            <p:cNvSpPr>
              <a:spLocks/>
            </p:cNvSpPr>
            <p:nvPr/>
          </p:nvSpPr>
          <p:spPr bwMode="auto">
            <a:xfrm>
              <a:off x="2899" y="2899"/>
              <a:ext cx="75" cy="195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4" y="48"/>
                </a:cxn>
                <a:cxn ang="0">
                  <a:pos x="6" y="30"/>
                </a:cxn>
                <a:cxn ang="0">
                  <a:pos x="11" y="16"/>
                </a:cxn>
                <a:cxn ang="0">
                  <a:pos x="16" y="5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3"/>
                </a:cxn>
                <a:cxn ang="0">
                  <a:pos x="46" y="9"/>
                </a:cxn>
                <a:cxn ang="0">
                  <a:pos x="55" y="23"/>
                </a:cxn>
                <a:cxn ang="0">
                  <a:pos x="59" y="37"/>
                </a:cxn>
                <a:cxn ang="0">
                  <a:pos x="61" y="51"/>
                </a:cxn>
                <a:cxn ang="0">
                  <a:pos x="61" y="51"/>
                </a:cxn>
                <a:cxn ang="0">
                  <a:pos x="61" y="67"/>
                </a:cxn>
                <a:cxn ang="0">
                  <a:pos x="64" y="79"/>
                </a:cxn>
                <a:cxn ang="0">
                  <a:pos x="67" y="92"/>
                </a:cxn>
                <a:cxn ang="0">
                  <a:pos x="69" y="102"/>
                </a:cxn>
                <a:cxn ang="0">
                  <a:pos x="71" y="111"/>
                </a:cxn>
                <a:cxn ang="0">
                  <a:pos x="71" y="111"/>
                </a:cxn>
                <a:cxn ang="0">
                  <a:pos x="71" y="117"/>
                </a:cxn>
                <a:cxn ang="0">
                  <a:pos x="74" y="123"/>
                </a:cxn>
                <a:cxn ang="0">
                  <a:pos x="74" y="134"/>
                </a:cxn>
                <a:cxn ang="0">
                  <a:pos x="74" y="143"/>
                </a:cxn>
                <a:cxn ang="0">
                  <a:pos x="71" y="151"/>
                </a:cxn>
                <a:cxn ang="0">
                  <a:pos x="71" y="162"/>
                </a:cxn>
                <a:cxn ang="0">
                  <a:pos x="69" y="170"/>
                </a:cxn>
                <a:cxn ang="0">
                  <a:pos x="65" y="178"/>
                </a:cxn>
                <a:cxn ang="0">
                  <a:pos x="64" y="185"/>
                </a:cxn>
                <a:cxn ang="0">
                  <a:pos x="57" y="191"/>
                </a:cxn>
                <a:cxn ang="0">
                  <a:pos x="57" y="191"/>
                </a:cxn>
                <a:cxn ang="0">
                  <a:pos x="44" y="194"/>
                </a:cxn>
                <a:cxn ang="0">
                  <a:pos x="32" y="191"/>
                </a:cxn>
                <a:cxn ang="0">
                  <a:pos x="18" y="185"/>
                </a:cxn>
                <a:cxn ang="0">
                  <a:pos x="11" y="176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4" y="155"/>
                </a:cxn>
                <a:cxn ang="0">
                  <a:pos x="2" y="146"/>
                </a:cxn>
                <a:cxn ang="0">
                  <a:pos x="2" y="134"/>
                </a:cxn>
                <a:cxn ang="0">
                  <a:pos x="0" y="122"/>
                </a:cxn>
                <a:cxn ang="0">
                  <a:pos x="0" y="109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0" y="74"/>
                </a:cxn>
                <a:cxn ang="0">
                  <a:pos x="0" y="67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0"/>
                  </a:lnTo>
                  <a:lnTo>
                    <a:pt x="11" y="16"/>
                  </a:lnTo>
                  <a:lnTo>
                    <a:pt x="16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3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7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67"/>
                  </a:lnTo>
                  <a:lnTo>
                    <a:pt x="64" y="79"/>
                  </a:lnTo>
                  <a:lnTo>
                    <a:pt x="67" y="92"/>
                  </a:lnTo>
                  <a:lnTo>
                    <a:pt x="69" y="102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3"/>
                  </a:lnTo>
                  <a:lnTo>
                    <a:pt x="74" y="134"/>
                  </a:lnTo>
                  <a:lnTo>
                    <a:pt x="74" y="143"/>
                  </a:lnTo>
                  <a:lnTo>
                    <a:pt x="71" y="151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8"/>
                  </a:lnTo>
                  <a:lnTo>
                    <a:pt x="64" y="185"/>
                  </a:lnTo>
                  <a:lnTo>
                    <a:pt x="57" y="191"/>
                  </a:lnTo>
                  <a:lnTo>
                    <a:pt x="57" y="191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6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6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2" y="60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52" name="Freeform 268"/>
            <p:cNvSpPr>
              <a:spLocks/>
            </p:cNvSpPr>
            <p:nvPr/>
          </p:nvSpPr>
          <p:spPr bwMode="auto">
            <a:xfrm>
              <a:off x="2899" y="2890"/>
              <a:ext cx="75" cy="195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4" y="48"/>
                </a:cxn>
                <a:cxn ang="0">
                  <a:pos x="6" y="31"/>
                </a:cxn>
                <a:cxn ang="0">
                  <a:pos x="11" y="14"/>
                </a:cxn>
                <a:cxn ang="0">
                  <a:pos x="16" y="4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2"/>
                </a:cxn>
                <a:cxn ang="0">
                  <a:pos x="46" y="9"/>
                </a:cxn>
                <a:cxn ang="0">
                  <a:pos x="55" y="23"/>
                </a:cxn>
                <a:cxn ang="0">
                  <a:pos x="59" y="35"/>
                </a:cxn>
                <a:cxn ang="0">
                  <a:pos x="61" y="52"/>
                </a:cxn>
                <a:cxn ang="0">
                  <a:pos x="61" y="52"/>
                </a:cxn>
                <a:cxn ang="0">
                  <a:pos x="61" y="65"/>
                </a:cxn>
                <a:cxn ang="0">
                  <a:pos x="64" y="80"/>
                </a:cxn>
                <a:cxn ang="0">
                  <a:pos x="67" y="90"/>
                </a:cxn>
                <a:cxn ang="0">
                  <a:pos x="69" y="101"/>
                </a:cxn>
                <a:cxn ang="0">
                  <a:pos x="71" y="111"/>
                </a:cxn>
                <a:cxn ang="0">
                  <a:pos x="71" y="111"/>
                </a:cxn>
                <a:cxn ang="0">
                  <a:pos x="71" y="117"/>
                </a:cxn>
                <a:cxn ang="0">
                  <a:pos x="74" y="124"/>
                </a:cxn>
                <a:cxn ang="0">
                  <a:pos x="74" y="132"/>
                </a:cxn>
                <a:cxn ang="0">
                  <a:pos x="74" y="143"/>
                </a:cxn>
                <a:cxn ang="0">
                  <a:pos x="71" y="152"/>
                </a:cxn>
                <a:cxn ang="0">
                  <a:pos x="71" y="162"/>
                </a:cxn>
                <a:cxn ang="0">
                  <a:pos x="69" y="170"/>
                </a:cxn>
                <a:cxn ang="0">
                  <a:pos x="65" y="179"/>
                </a:cxn>
                <a:cxn ang="0">
                  <a:pos x="64" y="185"/>
                </a:cxn>
                <a:cxn ang="0">
                  <a:pos x="57" y="189"/>
                </a:cxn>
                <a:cxn ang="0">
                  <a:pos x="57" y="189"/>
                </a:cxn>
                <a:cxn ang="0">
                  <a:pos x="44" y="194"/>
                </a:cxn>
                <a:cxn ang="0">
                  <a:pos x="32" y="191"/>
                </a:cxn>
                <a:cxn ang="0">
                  <a:pos x="18" y="185"/>
                </a:cxn>
                <a:cxn ang="0">
                  <a:pos x="11" y="177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4" y="155"/>
                </a:cxn>
                <a:cxn ang="0">
                  <a:pos x="2" y="145"/>
                </a:cxn>
                <a:cxn ang="0">
                  <a:pos x="2" y="134"/>
                </a:cxn>
                <a:cxn ang="0">
                  <a:pos x="0" y="122"/>
                </a:cxn>
                <a:cxn ang="0">
                  <a:pos x="0" y="109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0" y="76"/>
                </a:cxn>
                <a:cxn ang="0">
                  <a:pos x="0" y="67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1"/>
                  </a:lnTo>
                  <a:lnTo>
                    <a:pt x="11" y="14"/>
                  </a:lnTo>
                  <a:lnTo>
                    <a:pt x="16" y="4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5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65"/>
                  </a:lnTo>
                  <a:lnTo>
                    <a:pt x="64" y="80"/>
                  </a:lnTo>
                  <a:lnTo>
                    <a:pt x="67" y="90"/>
                  </a:lnTo>
                  <a:lnTo>
                    <a:pt x="69" y="10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4"/>
                  </a:lnTo>
                  <a:lnTo>
                    <a:pt x="74" y="132"/>
                  </a:lnTo>
                  <a:lnTo>
                    <a:pt x="74" y="143"/>
                  </a:lnTo>
                  <a:lnTo>
                    <a:pt x="71" y="152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9"/>
                  </a:lnTo>
                  <a:lnTo>
                    <a:pt x="64" y="185"/>
                  </a:lnTo>
                  <a:lnTo>
                    <a:pt x="57" y="189"/>
                  </a:lnTo>
                  <a:lnTo>
                    <a:pt x="57" y="189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7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5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2" y="6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53" name="Freeform 269"/>
            <p:cNvSpPr>
              <a:spLocks/>
            </p:cNvSpPr>
            <p:nvPr/>
          </p:nvSpPr>
          <p:spPr bwMode="auto">
            <a:xfrm>
              <a:off x="2899" y="2890"/>
              <a:ext cx="75" cy="195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4" y="48"/>
                </a:cxn>
                <a:cxn ang="0">
                  <a:pos x="6" y="31"/>
                </a:cxn>
                <a:cxn ang="0">
                  <a:pos x="11" y="14"/>
                </a:cxn>
                <a:cxn ang="0">
                  <a:pos x="16" y="4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2"/>
                </a:cxn>
                <a:cxn ang="0">
                  <a:pos x="46" y="9"/>
                </a:cxn>
                <a:cxn ang="0">
                  <a:pos x="55" y="23"/>
                </a:cxn>
                <a:cxn ang="0">
                  <a:pos x="59" y="35"/>
                </a:cxn>
                <a:cxn ang="0">
                  <a:pos x="61" y="52"/>
                </a:cxn>
                <a:cxn ang="0">
                  <a:pos x="61" y="52"/>
                </a:cxn>
                <a:cxn ang="0">
                  <a:pos x="61" y="65"/>
                </a:cxn>
                <a:cxn ang="0">
                  <a:pos x="64" y="80"/>
                </a:cxn>
                <a:cxn ang="0">
                  <a:pos x="67" y="90"/>
                </a:cxn>
                <a:cxn ang="0">
                  <a:pos x="69" y="101"/>
                </a:cxn>
                <a:cxn ang="0">
                  <a:pos x="71" y="111"/>
                </a:cxn>
                <a:cxn ang="0">
                  <a:pos x="71" y="111"/>
                </a:cxn>
                <a:cxn ang="0">
                  <a:pos x="71" y="117"/>
                </a:cxn>
                <a:cxn ang="0">
                  <a:pos x="74" y="124"/>
                </a:cxn>
                <a:cxn ang="0">
                  <a:pos x="74" y="132"/>
                </a:cxn>
                <a:cxn ang="0">
                  <a:pos x="74" y="143"/>
                </a:cxn>
                <a:cxn ang="0">
                  <a:pos x="71" y="152"/>
                </a:cxn>
                <a:cxn ang="0">
                  <a:pos x="71" y="162"/>
                </a:cxn>
                <a:cxn ang="0">
                  <a:pos x="69" y="170"/>
                </a:cxn>
                <a:cxn ang="0">
                  <a:pos x="65" y="179"/>
                </a:cxn>
                <a:cxn ang="0">
                  <a:pos x="64" y="185"/>
                </a:cxn>
                <a:cxn ang="0">
                  <a:pos x="57" y="189"/>
                </a:cxn>
                <a:cxn ang="0">
                  <a:pos x="57" y="189"/>
                </a:cxn>
                <a:cxn ang="0">
                  <a:pos x="44" y="194"/>
                </a:cxn>
                <a:cxn ang="0">
                  <a:pos x="32" y="191"/>
                </a:cxn>
                <a:cxn ang="0">
                  <a:pos x="18" y="185"/>
                </a:cxn>
                <a:cxn ang="0">
                  <a:pos x="11" y="177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4" y="155"/>
                </a:cxn>
                <a:cxn ang="0">
                  <a:pos x="2" y="145"/>
                </a:cxn>
                <a:cxn ang="0">
                  <a:pos x="2" y="134"/>
                </a:cxn>
                <a:cxn ang="0">
                  <a:pos x="0" y="122"/>
                </a:cxn>
                <a:cxn ang="0">
                  <a:pos x="0" y="109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0" y="76"/>
                </a:cxn>
                <a:cxn ang="0">
                  <a:pos x="0" y="67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1"/>
                  </a:lnTo>
                  <a:lnTo>
                    <a:pt x="11" y="14"/>
                  </a:lnTo>
                  <a:lnTo>
                    <a:pt x="16" y="4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5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65"/>
                  </a:lnTo>
                  <a:lnTo>
                    <a:pt x="64" y="80"/>
                  </a:lnTo>
                  <a:lnTo>
                    <a:pt x="67" y="90"/>
                  </a:lnTo>
                  <a:lnTo>
                    <a:pt x="69" y="10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4"/>
                  </a:lnTo>
                  <a:lnTo>
                    <a:pt x="74" y="132"/>
                  </a:lnTo>
                  <a:lnTo>
                    <a:pt x="74" y="143"/>
                  </a:lnTo>
                  <a:lnTo>
                    <a:pt x="71" y="152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9"/>
                  </a:lnTo>
                  <a:lnTo>
                    <a:pt x="64" y="185"/>
                  </a:lnTo>
                  <a:lnTo>
                    <a:pt x="57" y="189"/>
                  </a:lnTo>
                  <a:lnTo>
                    <a:pt x="57" y="189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7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5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2" y="6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54" name="Freeform 270"/>
            <p:cNvSpPr>
              <a:spLocks/>
            </p:cNvSpPr>
            <p:nvPr/>
          </p:nvSpPr>
          <p:spPr bwMode="auto">
            <a:xfrm>
              <a:off x="2969" y="2918"/>
              <a:ext cx="100" cy="11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1" y="50"/>
                </a:cxn>
                <a:cxn ang="0">
                  <a:pos x="20" y="37"/>
                </a:cxn>
                <a:cxn ang="0">
                  <a:pos x="34" y="27"/>
                </a:cxn>
                <a:cxn ang="0">
                  <a:pos x="46" y="16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68" y="0"/>
                </a:cxn>
                <a:cxn ang="0">
                  <a:pos x="78" y="0"/>
                </a:cxn>
                <a:cxn ang="0">
                  <a:pos x="89" y="4"/>
                </a:cxn>
                <a:cxn ang="0">
                  <a:pos x="94" y="12"/>
                </a:cxn>
                <a:cxn ang="0">
                  <a:pos x="96" y="25"/>
                </a:cxn>
                <a:cxn ang="0">
                  <a:pos x="96" y="25"/>
                </a:cxn>
                <a:cxn ang="0">
                  <a:pos x="94" y="35"/>
                </a:cxn>
                <a:cxn ang="0">
                  <a:pos x="93" y="46"/>
                </a:cxn>
                <a:cxn ang="0">
                  <a:pos x="93" y="55"/>
                </a:cxn>
                <a:cxn ang="0">
                  <a:pos x="94" y="62"/>
                </a:cxn>
                <a:cxn ang="0">
                  <a:pos x="96" y="69"/>
                </a:cxn>
                <a:cxn ang="0">
                  <a:pos x="96" y="69"/>
                </a:cxn>
                <a:cxn ang="0">
                  <a:pos x="99" y="78"/>
                </a:cxn>
                <a:cxn ang="0">
                  <a:pos x="99" y="85"/>
                </a:cxn>
                <a:cxn ang="0">
                  <a:pos x="94" y="96"/>
                </a:cxn>
                <a:cxn ang="0">
                  <a:pos x="91" y="104"/>
                </a:cxn>
                <a:cxn ang="0">
                  <a:pos x="82" y="109"/>
                </a:cxn>
                <a:cxn ang="0">
                  <a:pos x="82" y="109"/>
                </a:cxn>
                <a:cxn ang="0">
                  <a:pos x="71" y="109"/>
                </a:cxn>
                <a:cxn ang="0">
                  <a:pos x="61" y="106"/>
                </a:cxn>
                <a:cxn ang="0">
                  <a:pos x="50" y="101"/>
                </a:cxn>
                <a:cxn ang="0">
                  <a:pos x="40" y="94"/>
                </a:cxn>
                <a:cxn ang="0">
                  <a:pos x="34" y="88"/>
                </a:cxn>
                <a:cxn ang="0">
                  <a:pos x="34" y="88"/>
                </a:cxn>
                <a:cxn ang="0">
                  <a:pos x="27" y="79"/>
                </a:cxn>
                <a:cxn ang="0">
                  <a:pos x="18" y="73"/>
                </a:cxn>
                <a:cxn ang="0">
                  <a:pos x="11" y="64"/>
                </a:cxn>
                <a:cxn ang="0">
                  <a:pos x="4" y="58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100" h="110">
                  <a:moveTo>
                    <a:pt x="0" y="56"/>
                  </a:moveTo>
                  <a:lnTo>
                    <a:pt x="11" y="50"/>
                  </a:lnTo>
                  <a:lnTo>
                    <a:pt x="20" y="37"/>
                  </a:lnTo>
                  <a:lnTo>
                    <a:pt x="34" y="27"/>
                  </a:lnTo>
                  <a:lnTo>
                    <a:pt x="46" y="16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4"/>
                  </a:lnTo>
                  <a:lnTo>
                    <a:pt x="94" y="12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4" y="35"/>
                  </a:lnTo>
                  <a:lnTo>
                    <a:pt x="93" y="46"/>
                  </a:lnTo>
                  <a:lnTo>
                    <a:pt x="93" y="55"/>
                  </a:lnTo>
                  <a:lnTo>
                    <a:pt x="94" y="62"/>
                  </a:lnTo>
                  <a:lnTo>
                    <a:pt x="96" y="69"/>
                  </a:lnTo>
                  <a:lnTo>
                    <a:pt x="96" y="69"/>
                  </a:lnTo>
                  <a:lnTo>
                    <a:pt x="99" y="78"/>
                  </a:lnTo>
                  <a:lnTo>
                    <a:pt x="99" y="85"/>
                  </a:lnTo>
                  <a:lnTo>
                    <a:pt x="94" y="96"/>
                  </a:lnTo>
                  <a:lnTo>
                    <a:pt x="91" y="104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71" y="109"/>
                  </a:lnTo>
                  <a:lnTo>
                    <a:pt x="61" y="106"/>
                  </a:lnTo>
                  <a:lnTo>
                    <a:pt x="50" y="101"/>
                  </a:lnTo>
                  <a:lnTo>
                    <a:pt x="40" y="94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27" y="79"/>
                  </a:lnTo>
                  <a:lnTo>
                    <a:pt x="18" y="73"/>
                  </a:lnTo>
                  <a:lnTo>
                    <a:pt x="11" y="64"/>
                  </a:lnTo>
                  <a:lnTo>
                    <a:pt x="4" y="58"/>
                  </a:lnTo>
                  <a:lnTo>
                    <a:pt x="0" y="56"/>
                  </a:lnTo>
                  <a:lnTo>
                    <a:pt x="0" y="5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55" name="Freeform 271"/>
            <p:cNvSpPr>
              <a:spLocks/>
            </p:cNvSpPr>
            <p:nvPr/>
          </p:nvSpPr>
          <p:spPr bwMode="auto">
            <a:xfrm>
              <a:off x="2969" y="2918"/>
              <a:ext cx="100" cy="11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1" y="50"/>
                </a:cxn>
                <a:cxn ang="0">
                  <a:pos x="20" y="37"/>
                </a:cxn>
                <a:cxn ang="0">
                  <a:pos x="34" y="27"/>
                </a:cxn>
                <a:cxn ang="0">
                  <a:pos x="46" y="16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68" y="0"/>
                </a:cxn>
                <a:cxn ang="0">
                  <a:pos x="78" y="0"/>
                </a:cxn>
                <a:cxn ang="0">
                  <a:pos x="89" y="4"/>
                </a:cxn>
                <a:cxn ang="0">
                  <a:pos x="94" y="12"/>
                </a:cxn>
                <a:cxn ang="0">
                  <a:pos x="96" y="25"/>
                </a:cxn>
                <a:cxn ang="0">
                  <a:pos x="96" y="25"/>
                </a:cxn>
                <a:cxn ang="0">
                  <a:pos x="94" y="35"/>
                </a:cxn>
                <a:cxn ang="0">
                  <a:pos x="93" y="46"/>
                </a:cxn>
                <a:cxn ang="0">
                  <a:pos x="93" y="55"/>
                </a:cxn>
                <a:cxn ang="0">
                  <a:pos x="94" y="62"/>
                </a:cxn>
                <a:cxn ang="0">
                  <a:pos x="96" y="69"/>
                </a:cxn>
                <a:cxn ang="0">
                  <a:pos x="96" y="69"/>
                </a:cxn>
                <a:cxn ang="0">
                  <a:pos x="99" y="78"/>
                </a:cxn>
                <a:cxn ang="0">
                  <a:pos x="99" y="85"/>
                </a:cxn>
                <a:cxn ang="0">
                  <a:pos x="94" y="96"/>
                </a:cxn>
                <a:cxn ang="0">
                  <a:pos x="91" y="104"/>
                </a:cxn>
                <a:cxn ang="0">
                  <a:pos x="82" y="109"/>
                </a:cxn>
                <a:cxn ang="0">
                  <a:pos x="82" y="109"/>
                </a:cxn>
                <a:cxn ang="0">
                  <a:pos x="71" y="109"/>
                </a:cxn>
                <a:cxn ang="0">
                  <a:pos x="61" y="106"/>
                </a:cxn>
                <a:cxn ang="0">
                  <a:pos x="50" y="101"/>
                </a:cxn>
                <a:cxn ang="0">
                  <a:pos x="40" y="94"/>
                </a:cxn>
                <a:cxn ang="0">
                  <a:pos x="34" y="88"/>
                </a:cxn>
                <a:cxn ang="0">
                  <a:pos x="34" y="88"/>
                </a:cxn>
                <a:cxn ang="0">
                  <a:pos x="27" y="79"/>
                </a:cxn>
                <a:cxn ang="0">
                  <a:pos x="18" y="73"/>
                </a:cxn>
                <a:cxn ang="0">
                  <a:pos x="11" y="64"/>
                </a:cxn>
                <a:cxn ang="0">
                  <a:pos x="4" y="58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100" h="110">
                  <a:moveTo>
                    <a:pt x="0" y="56"/>
                  </a:moveTo>
                  <a:lnTo>
                    <a:pt x="11" y="50"/>
                  </a:lnTo>
                  <a:lnTo>
                    <a:pt x="20" y="37"/>
                  </a:lnTo>
                  <a:lnTo>
                    <a:pt x="34" y="27"/>
                  </a:lnTo>
                  <a:lnTo>
                    <a:pt x="46" y="16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4"/>
                  </a:lnTo>
                  <a:lnTo>
                    <a:pt x="94" y="12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4" y="35"/>
                  </a:lnTo>
                  <a:lnTo>
                    <a:pt x="93" y="46"/>
                  </a:lnTo>
                  <a:lnTo>
                    <a:pt x="93" y="55"/>
                  </a:lnTo>
                  <a:lnTo>
                    <a:pt x="94" y="62"/>
                  </a:lnTo>
                  <a:lnTo>
                    <a:pt x="96" y="69"/>
                  </a:lnTo>
                  <a:lnTo>
                    <a:pt x="96" y="69"/>
                  </a:lnTo>
                  <a:lnTo>
                    <a:pt x="99" y="78"/>
                  </a:lnTo>
                  <a:lnTo>
                    <a:pt x="99" y="85"/>
                  </a:lnTo>
                  <a:lnTo>
                    <a:pt x="94" y="96"/>
                  </a:lnTo>
                  <a:lnTo>
                    <a:pt x="91" y="104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71" y="109"/>
                  </a:lnTo>
                  <a:lnTo>
                    <a:pt x="61" y="106"/>
                  </a:lnTo>
                  <a:lnTo>
                    <a:pt x="50" y="101"/>
                  </a:lnTo>
                  <a:lnTo>
                    <a:pt x="40" y="94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27" y="79"/>
                  </a:lnTo>
                  <a:lnTo>
                    <a:pt x="18" y="73"/>
                  </a:lnTo>
                  <a:lnTo>
                    <a:pt x="11" y="64"/>
                  </a:lnTo>
                  <a:lnTo>
                    <a:pt x="4" y="58"/>
                  </a:lnTo>
                  <a:lnTo>
                    <a:pt x="0" y="56"/>
                  </a:lnTo>
                  <a:lnTo>
                    <a:pt x="0" y="5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56" name="Freeform 272"/>
            <p:cNvSpPr>
              <a:spLocks/>
            </p:cNvSpPr>
            <p:nvPr/>
          </p:nvSpPr>
          <p:spPr bwMode="auto">
            <a:xfrm>
              <a:off x="2649" y="3038"/>
              <a:ext cx="240" cy="226"/>
            </a:xfrm>
            <a:custGeom>
              <a:avLst/>
              <a:gdLst/>
              <a:ahLst/>
              <a:cxnLst>
                <a:cxn ang="0">
                  <a:pos x="195" y="4"/>
                </a:cxn>
                <a:cxn ang="0">
                  <a:pos x="169" y="7"/>
                </a:cxn>
                <a:cxn ang="0">
                  <a:pos x="144" y="16"/>
                </a:cxn>
                <a:cxn ang="0">
                  <a:pos x="119" y="29"/>
                </a:cxn>
                <a:cxn ang="0">
                  <a:pos x="103" y="46"/>
                </a:cxn>
                <a:cxn ang="0">
                  <a:pos x="98" y="57"/>
                </a:cxn>
                <a:cxn ang="0">
                  <a:pos x="89" y="77"/>
                </a:cxn>
                <a:cxn ang="0">
                  <a:pos x="86" y="98"/>
                </a:cxn>
                <a:cxn ang="0">
                  <a:pos x="82" y="117"/>
                </a:cxn>
                <a:cxn ang="0">
                  <a:pos x="75" y="129"/>
                </a:cxn>
                <a:cxn ang="0">
                  <a:pos x="66" y="138"/>
                </a:cxn>
                <a:cxn ang="0">
                  <a:pos x="61" y="140"/>
                </a:cxn>
                <a:cxn ang="0">
                  <a:pos x="48" y="144"/>
                </a:cxn>
                <a:cxn ang="0">
                  <a:pos x="33" y="144"/>
                </a:cxn>
                <a:cxn ang="0">
                  <a:pos x="18" y="144"/>
                </a:cxn>
                <a:cxn ang="0">
                  <a:pos x="6" y="144"/>
                </a:cxn>
                <a:cxn ang="0">
                  <a:pos x="0" y="142"/>
                </a:cxn>
                <a:cxn ang="0">
                  <a:pos x="8" y="153"/>
                </a:cxn>
                <a:cxn ang="0">
                  <a:pos x="23" y="174"/>
                </a:cxn>
                <a:cxn ang="0">
                  <a:pos x="27" y="182"/>
                </a:cxn>
                <a:cxn ang="0">
                  <a:pos x="31" y="201"/>
                </a:cxn>
                <a:cxn ang="0">
                  <a:pos x="33" y="216"/>
                </a:cxn>
                <a:cxn ang="0">
                  <a:pos x="33" y="222"/>
                </a:cxn>
                <a:cxn ang="0">
                  <a:pos x="39" y="225"/>
                </a:cxn>
                <a:cxn ang="0">
                  <a:pos x="57" y="225"/>
                </a:cxn>
                <a:cxn ang="0">
                  <a:pos x="77" y="222"/>
                </a:cxn>
                <a:cxn ang="0">
                  <a:pos x="100" y="222"/>
                </a:cxn>
                <a:cxn ang="0">
                  <a:pos x="123" y="216"/>
                </a:cxn>
                <a:cxn ang="0">
                  <a:pos x="132" y="211"/>
                </a:cxn>
                <a:cxn ang="0">
                  <a:pos x="149" y="201"/>
                </a:cxn>
                <a:cxn ang="0">
                  <a:pos x="160" y="188"/>
                </a:cxn>
                <a:cxn ang="0">
                  <a:pos x="167" y="172"/>
                </a:cxn>
                <a:cxn ang="0">
                  <a:pos x="169" y="151"/>
                </a:cxn>
                <a:cxn ang="0">
                  <a:pos x="172" y="142"/>
                </a:cxn>
                <a:cxn ang="0">
                  <a:pos x="172" y="121"/>
                </a:cxn>
                <a:cxn ang="0">
                  <a:pos x="174" y="98"/>
                </a:cxn>
                <a:cxn ang="0">
                  <a:pos x="178" y="80"/>
                </a:cxn>
                <a:cxn ang="0">
                  <a:pos x="187" y="62"/>
                </a:cxn>
                <a:cxn ang="0">
                  <a:pos x="197" y="52"/>
                </a:cxn>
                <a:cxn ang="0">
                  <a:pos x="210" y="46"/>
                </a:cxn>
                <a:cxn ang="0">
                  <a:pos x="231" y="27"/>
                </a:cxn>
                <a:cxn ang="0">
                  <a:pos x="239" y="18"/>
                </a:cxn>
              </a:cxnLst>
              <a:rect l="0" t="0" r="r" b="b"/>
              <a:pathLst>
                <a:path w="240" h="226">
                  <a:moveTo>
                    <a:pt x="203" y="0"/>
                  </a:moveTo>
                  <a:lnTo>
                    <a:pt x="195" y="4"/>
                  </a:lnTo>
                  <a:lnTo>
                    <a:pt x="183" y="6"/>
                  </a:lnTo>
                  <a:lnTo>
                    <a:pt x="169" y="7"/>
                  </a:lnTo>
                  <a:lnTo>
                    <a:pt x="157" y="12"/>
                  </a:lnTo>
                  <a:lnTo>
                    <a:pt x="144" y="16"/>
                  </a:lnTo>
                  <a:lnTo>
                    <a:pt x="132" y="23"/>
                  </a:lnTo>
                  <a:lnTo>
                    <a:pt x="119" y="29"/>
                  </a:lnTo>
                  <a:lnTo>
                    <a:pt x="111" y="37"/>
                  </a:lnTo>
                  <a:lnTo>
                    <a:pt x="103" y="46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4" y="69"/>
                  </a:lnTo>
                  <a:lnTo>
                    <a:pt x="89" y="77"/>
                  </a:lnTo>
                  <a:lnTo>
                    <a:pt x="87" y="90"/>
                  </a:lnTo>
                  <a:lnTo>
                    <a:pt x="86" y="98"/>
                  </a:lnTo>
                  <a:lnTo>
                    <a:pt x="84" y="108"/>
                  </a:lnTo>
                  <a:lnTo>
                    <a:pt x="82" y="117"/>
                  </a:lnTo>
                  <a:lnTo>
                    <a:pt x="80" y="124"/>
                  </a:lnTo>
                  <a:lnTo>
                    <a:pt x="75" y="129"/>
                  </a:lnTo>
                  <a:lnTo>
                    <a:pt x="71" y="136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61" y="140"/>
                  </a:lnTo>
                  <a:lnTo>
                    <a:pt x="54" y="142"/>
                  </a:lnTo>
                  <a:lnTo>
                    <a:pt x="48" y="144"/>
                  </a:lnTo>
                  <a:lnTo>
                    <a:pt x="39" y="144"/>
                  </a:lnTo>
                  <a:lnTo>
                    <a:pt x="33" y="144"/>
                  </a:lnTo>
                  <a:lnTo>
                    <a:pt x="25" y="144"/>
                  </a:lnTo>
                  <a:lnTo>
                    <a:pt x="18" y="144"/>
                  </a:lnTo>
                  <a:lnTo>
                    <a:pt x="12" y="144"/>
                  </a:lnTo>
                  <a:lnTo>
                    <a:pt x="6" y="144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4" y="144"/>
                  </a:lnTo>
                  <a:lnTo>
                    <a:pt x="8" y="153"/>
                  </a:lnTo>
                  <a:lnTo>
                    <a:pt x="16" y="163"/>
                  </a:lnTo>
                  <a:lnTo>
                    <a:pt x="23" y="174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29" y="193"/>
                  </a:lnTo>
                  <a:lnTo>
                    <a:pt x="31" y="201"/>
                  </a:lnTo>
                  <a:lnTo>
                    <a:pt x="33" y="207"/>
                  </a:lnTo>
                  <a:lnTo>
                    <a:pt x="33" y="216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6" y="225"/>
                  </a:lnTo>
                  <a:lnTo>
                    <a:pt x="39" y="225"/>
                  </a:lnTo>
                  <a:lnTo>
                    <a:pt x="46" y="225"/>
                  </a:lnTo>
                  <a:lnTo>
                    <a:pt x="57" y="225"/>
                  </a:lnTo>
                  <a:lnTo>
                    <a:pt x="66" y="225"/>
                  </a:lnTo>
                  <a:lnTo>
                    <a:pt x="77" y="222"/>
                  </a:lnTo>
                  <a:lnTo>
                    <a:pt x="89" y="222"/>
                  </a:lnTo>
                  <a:lnTo>
                    <a:pt x="100" y="222"/>
                  </a:lnTo>
                  <a:lnTo>
                    <a:pt x="112" y="218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32" y="211"/>
                  </a:lnTo>
                  <a:lnTo>
                    <a:pt x="140" y="207"/>
                  </a:lnTo>
                  <a:lnTo>
                    <a:pt x="149" y="201"/>
                  </a:lnTo>
                  <a:lnTo>
                    <a:pt x="155" y="195"/>
                  </a:lnTo>
                  <a:lnTo>
                    <a:pt x="160" y="188"/>
                  </a:lnTo>
                  <a:lnTo>
                    <a:pt x="163" y="180"/>
                  </a:lnTo>
                  <a:lnTo>
                    <a:pt x="167" y="172"/>
                  </a:lnTo>
                  <a:lnTo>
                    <a:pt x="169" y="161"/>
                  </a:lnTo>
                  <a:lnTo>
                    <a:pt x="169" y="151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31"/>
                  </a:lnTo>
                  <a:lnTo>
                    <a:pt x="172" y="121"/>
                  </a:lnTo>
                  <a:lnTo>
                    <a:pt x="172" y="110"/>
                  </a:lnTo>
                  <a:lnTo>
                    <a:pt x="174" y="98"/>
                  </a:lnTo>
                  <a:lnTo>
                    <a:pt x="176" y="90"/>
                  </a:lnTo>
                  <a:lnTo>
                    <a:pt x="178" y="80"/>
                  </a:lnTo>
                  <a:lnTo>
                    <a:pt x="183" y="71"/>
                  </a:lnTo>
                  <a:lnTo>
                    <a:pt x="187" y="62"/>
                  </a:lnTo>
                  <a:lnTo>
                    <a:pt x="190" y="57"/>
                  </a:lnTo>
                  <a:lnTo>
                    <a:pt x="197" y="52"/>
                  </a:lnTo>
                  <a:lnTo>
                    <a:pt x="197" y="52"/>
                  </a:lnTo>
                  <a:lnTo>
                    <a:pt x="210" y="46"/>
                  </a:lnTo>
                  <a:lnTo>
                    <a:pt x="220" y="35"/>
                  </a:lnTo>
                  <a:lnTo>
                    <a:pt x="231" y="27"/>
                  </a:lnTo>
                  <a:lnTo>
                    <a:pt x="235" y="20"/>
                  </a:lnTo>
                  <a:lnTo>
                    <a:pt x="239" y="18"/>
                  </a:lnTo>
                  <a:lnTo>
                    <a:pt x="203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57" name="Freeform 273"/>
            <p:cNvSpPr>
              <a:spLocks/>
            </p:cNvSpPr>
            <p:nvPr/>
          </p:nvSpPr>
          <p:spPr bwMode="auto">
            <a:xfrm>
              <a:off x="2649" y="3038"/>
              <a:ext cx="240" cy="226"/>
            </a:xfrm>
            <a:custGeom>
              <a:avLst/>
              <a:gdLst/>
              <a:ahLst/>
              <a:cxnLst>
                <a:cxn ang="0">
                  <a:pos x="195" y="4"/>
                </a:cxn>
                <a:cxn ang="0">
                  <a:pos x="169" y="7"/>
                </a:cxn>
                <a:cxn ang="0">
                  <a:pos x="144" y="16"/>
                </a:cxn>
                <a:cxn ang="0">
                  <a:pos x="119" y="29"/>
                </a:cxn>
                <a:cxn ang="0">
                  <a:pos x="103" y="46"/>
                </a:cxn>
                <a:cxn ang="0">
                  <a:pos x="98" y="57"/>
                </a:cxn>
                <a:cxn ang="0">
                  <a:pos x="89" y="77"/>
                </a:cxn>
                <a:cxn ang="0">
                  <a:pos x="86" y="98"/>
                </a:cxn>
                <a:cxn ang="0">
                  <a:pos x="82" y="117"/>
                </a:cxn>
                <a:cxn ang="0">
                  <a:pos x="75" y="129"/>
                </a:cxn>
                <a:cxn ang="0">
                  <a:pos x="66" y="138"/>
                </a:cxn>
                <a:cxn ang="0">
                  <a:pos x="61" y="140"/>
                </a:cxn>
                <a:cxn ang="0">
                  <a:pos x="48" y="144"/>
                </a:cxn>
                <a:cxn ang="0">
                  <a:pos x="33" y="144"/>
                </a:cxn>
                <a:cxn ang="0">
                  <a:pos x="18" y="144"/>
                </a:cxn>
                <a:cxn ang="0">
                  <a:pos x="6" y="144"/>
                </a:cxn>
                <a:cxn ang="0">
                  <a:pos x="0" y="142"/>
                </a:cxn>
                <a:cxn ang="0">
                  <a:pos x="8" y="153"/>
                </a:cxn>
                <a:cxn ang="0">
                  <a:pos x="23" y="174"/>
                </a:cxn>
                <a:cxn ang="0">
                  <a:pos x="27" y="182"/>
                </a:cxn>
                <a:cxn ang="0">
                  <a:pos x="31" y="201"/>
                </a:cxn>
                <a:cxn ang="0">
                  <a:pos x="33" y="216"/>
                </a:cxn>
                <a:cxn ang="0">
                  <a:pos x="33" y="222"/>
                </a:cxn>
                <a:cxn ang="0">
                  <a:pos x="39" y="225"/>
                </a:cxn>
                <a:cxn ang="0">
                  <a:pos x="57" y="225"/>
                </a:cxn>
                <a:cxn ang="0">
                  <a:pos x="77" y="222"/>
                </a:cxn>
                <a:cxn ang="0">
                  <a:pos x="100" y="222"/>
                </a:cxn>
                <a:cxn ang="0">
                  <a:pos x="123" y="216"/>
                </a:cxn>
                <a:cxn ang="0">
                  <a:pos x="132" y="211"/>
                </a:cxn>
                <a:cxn ang="0">
                  <a:pos x="149" y="201"/>
                </a:cxn>
                <a:cxn ang="0">
                  <a:pos x="160" y="188"/>
                </a:cxn>
                <a:cxn ang="0">
                  <a:pos x="167" y="172"/>
                </a:cxn>
                <a:cxn ang="0">
                  <a:pos x="169" y="151"/>
                </a:cxn>
                <a:cxn ang="0">
                  <a:pos x="172" y="142"/>
                </a:cxn>
                <a:cxn ang="0">
                  <a:pos x="172" y="121"/>
                </a:cxn>
                <a:cxn ang="0">
                  <a:pos x="174" y="98"/>
                </a:cxn>
                <a:cxn ang="0">
                  <a:pos x="178" y="80"/>
                </a:cxn>
                <a:cxn ang="0">
                  <a:pos x="187" y="62"/>
                </a:cxn>
                <a:cxn ang="0">
                  <a:pos x="197" y="52"/>
                </a:cxn>
                <a:cxn ang="0">
                  <a:pos x="210" y="46"/>
                </a:cxn>
                <a:cxn ang="0">
                  <a:pos x="231" y="27"/>
                </a:cxn>
                <a:cxn ang="0">
                  <a:pos x="239" y="18"/>
                </a:cxn>
              </a:cxnLst>
              <a:rect l="0" t="0" r="r" b="b"/>
              <a:pathLst>
                <a:path w="240" h="226">
                  <a:moveTo>
                    <a:pt x="203" y="0"/>
                  </a:moveTo>
                  <a:lnTo>
                    <a:pt x="195" y="4"/>
                  </a:lnTo>
                  <a:lnTo>
                    <a:pt x="183" y="6"/>
                  </a:lnTo>
                  <a:lnTo>
                    <a:pt x="169" y="7"/>
                  </a:lnTo>
                  <a:lnTo>
                    <a:pt x="157" y="12"/>
                  </a:lnTo>
                  <a:lnTo>
                    <a:pt x="144" y="16"/>
                  </a:lnTo>
                  <a:lnTo>
                    <a:pt x="132" y="23"/>
                  </a:lnTo>
                  <a:lnTo>
                    <a:pt x="119" y="29"/>
                  </a:lnTo>
                  <a:lnTo>
                    <a:pt x="111" y="37"/>
                  </a:lnTo>
                  <a:lnTo>
                    <a:pt x="103" y="46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4" y="69"/>
                  </a:lnTo>
                  <a:lnTo>
                    <a:pt x="89" y="77"/>
                  </a:lnTo>
                  <a:lnTo>
                    <a:pt x="87" y="90"/>
                  </a:lnTo>
                  <a:lnTo>
                    <a:pt x="86" y="98"/>
                  </a:lnTo>
                  <a:lnTo>
                    <a:pt x="84" y="108"/>
                  </a:lnTo>
                  <a:lnTo>
                    <a:pt x="82" y="117"/>
                  </a:lnTo>
                  <a:lnTo>
                    <a:pt x="80" y="124"/>
                  </a:lnTo>
                  <a:lnTo>
                    <a:pt x="75" y="129"/>
                  </a:lnTo>
                  <a:lnTo>
                    <a:pt x="71" y="136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61" y="140"/>
                  </a:lnTo>
                  <a:lnTo>
                    <a:pt x="54" y="142"/>
                  </a:lnTo>
                  <a:lnTo>
                    <a:pt x="48" y="144"/>
                  </a:lnTo>
                  <a:lnTo>
                    <a:pt x="39" y="144"/>
                  </a:lnTo>
                  <a:lnTo>
                    <a:pt x="33" y="144"/>
                  </a:lnTo>
                  <a:lnTo>
                    <a:pt x="25" y="144"/>
                  </a:lnTo>
                  <a:lnTo>
                    <a:pt x="18" y="144"/>
                  </a:lnTo>
                  <a:lnTo>
                    <a:pt x="12" y="144"/>
                  </a:lnTo>
                  <a:lnTo>
                    <a:pt x="6" y="144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4" y="144"/>
                  </a:lnTo>
                  <a:lnTo>
                    <a:pt x="8" y="153"/>
                  </a:lnTo>
                  <a:lnTo>
                    <a:pt x="16" y="163"/>
                  </a:lnTo>
                  <a:lnTo>
                    <a:pt x="23" y="174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29" y="193"/>
                  </a:lnTo>
                  <a:lnTo>
                    <a:pt x="31" y="201"/>
                  </a:lnTo>
                  <a:lnTo>
                    <a:pt x="33" y="207"/>
                  </a:lnTo>
                  <a:lnTo>
                    <a:pt x="33" y="216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6" y="225"/>
                  </a:lnTo>
                  <a:lnTo>
                    <a:pt x="39" y="225"/>
                  </a:lnTo>
                  <a:lnTo>
                    <a:pt x="46" y="225"/>
                  </a:lnTo>
                  <a:lnTo>
                    <a:pt x="57" y="225"/>
                  </a:lnTo>
                  <a:lnTo>
                    <a:pt x="66" y="225"/>
                  </a:lnTo>
                  <a:lnTo>
                    <a:pt x="77" y="222"/>
                  </a:lnTo>
                  <a:lnTo>
                    <a:pt x="89" y="222"/>
                  </a:lnTo>
                  <a:lnTo>
                    <a:pt x="100" y="222"/>
                  </a:lnTo>
                  <a:lnTo>
                    <a:pt x="112" y="218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32" y="211"/>
                  </a:lnTo>
                  <a:lnTo>
                    <a:pt x="140" y="207"/>
                  </a:lnTo>
                  <a:lnTo>
                    <a:pt x="149" y="201"/>
                  </a:lnTo>
                  <a:lnTo>
                    <a:pt x="155" y="195"/>
                  </a:lnTo>
                  <a:lnTo>
                    <a:pt x="160" y="188"/>
                  </a:lnTo>
                  <a:lnTo>
                    <a:pt x="163" y="180"/>
                  </a:lnTo>
                  <a:lnTo>
                    <a:pt x="167" y="172"/>
                  </a:lnTo>
                  <a:lnTo>
                    <a:pt x="169" y="161"/>
                  </a:lnTo>
                  <a:lnTo>
                    <a:pt x="169" y="151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31"/>
                  </a:lnTo>
                  <a:lnTo>
                    <a:pt x="172" y="121"/>
                  </a:lnTo>
                  <a:lnTo>
                    <a:pt x="172" y="110"/>
                  </a:lnTo>
                  <a:lnTo>
                    <a:pt x="174" y="98"/>
                  </a:lnTo>
                  <a:lnTo>
                    <a:pt x="176" y="90"/>
                  </a:lnTo>
                  <a:lnTo>
                    <a:pt x="178" y="80"/>
                  </a:lnTo>
                  <a:lnTo>
                    <a:pt x="183" y="71"/>
                  </a:lnTo>
                  <a:lnTo>
                    <a:pt x="187" y="62"/>
                  </a:lnTo>
                  <a:lnTo>
                    <a:pt x="190" y="57"/>
                  </a:lnTo>
                  <a:lnTo>
                    <a:pt x="197" y="52"/>
                  </a:lnTo>
                  <a:lnTo>
                    <a:pt x="197" y="52"/>
                  </a:lnTo>
                  <a:lnTo>
                    <a:pt x="210" y="46"/>
                  </a:lnTo>
                  <a:lnTo>
                    <a:pt x="220" y="35"/>
                  </a:lnTo>
                  <a:lnTo>
                    <a:pt x="231" y="27"/>
                  </a:lnTo>
                  <a:lnTo>
                    <a:pt x="235" y="20"/>
                  </a:lnTo>
                  <a:lnTo>
                    <a:pt x="239" y="1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58" name="Freeform 274"/>
            <p:cNvSpPr>
              <a:spLocks/>
            </p:cNvSpPr>
            <p:nvPr/>
          </p:nvSpPr>
          <p:spPr bwMode="auto">
            <a:xfrm>
              <a:off x="2645" y="2854"/>
              <a:ext cx="215" cy="260"/>
            </a:xfrm>
            <a:custGeom>
              <a:avLst/>
              <a:gdLst/>
              <a:ahLst/>
              <a:cxnLst>
                <a:cxn ang="0">
                  <a:pos x="200" y="68"/>
                </a:cxn>
                <a:cxn ang="0">
                  <a:pos x="177" y="50"/>
                </a:cxn>
                <a:cxn ang="0">
                  <a:pos x="154" y="29"/>
                </a:cxn>
                <a:cxn ang="0">
                  <a:pos x="142" y="19"/>
                </a:cxn>
                <a:cxn ang="0">
                  <a:pos x="116" y="4"/>
                </a:cxn>
                <a:cxn ang="0">
                  <a:pos x="91" y="0"/>
                </a:cxn>
                <a:cxn ang="0">
                  <a:pos x="78" y="2"/>
                </a:cxn>
                <a:cxn ang="0">
                  <a:pos x="50" y="19"/>
                </a:cxn>
                <a:cxn ang="0">
                  <a:pos x="34" y="48"/>
                </a:cxn>
                <a:cxn ang="0">
                  <a:pos x="34" y="57"/>
                </a:cxn>
                <a:cxn ang="0">
                  <a:pos x="36" y="75"/>
                </a:cxn>
                <a:cxn ang="0">
                  <a:pos x="38" y="94"/>
                </a:cxn>
                <a:cxn ang="0">
                  <a:pos x="40" y="111"/>
                </a:cxn>
                <a:cxn ang="0">
                  <a:pos x="40" y="124"/>
                </a:cxn>
                <a:cxn ang="0">
                  <a:pos x="38" y="130"/>
                </a:cxn>
                <a:cxn ang="0">
                  <a:pos x="31" y="141"/>
                </a:cxn>
                <a:cxn ang="0">
                  <a:pos x="20" y="153"/>
                </a:cxn>
                <a:cxn ang="0">
                  <a:pos x="8" y="167"/>
                </a:cxn>
                <a:cxn ang="0">
                  <a:pos x="2" y="183"/>
                </a:cxn>
                <a:cxn ang="0">
                  <a:pos x="2" y="199"/>
                </a:cxn>
                <a:cxn ang="0">
                  <a:pos x="6" y="216"/>
                </a:cxn>
                <a:cxn ang="0">
                  <a:pos x="25" y="241"/>
                </a:cxn>
                <a:cxn ang="0">
                  <a:pos x="52" y="256"/>
                </a:cxn>
                <a:cxn ang="0">
                  <a:pos x="63" y="259"/>
                </a:cxn>
                <a:cxn ang="0">
                  <a:pos x="84" y="256"/>
                </a:cxn>
                <a:cxn ang="0">
                  <a:pos x="105" y="250"/>
                </a:cxn>
                <a:cxn ang="0">
                  <a:pos x="124" y="241"/>
                </a:cxn>
                <a:cxn ang="0">
                  <a:pos x="143" y="231"/>
                </a:cxn>
                <a:cxn ang="0">
                  <a:pos x="150" y="227"/>
                </a:cxn>
                <a:cxn ang="0">
                  <a:pos x="177" y="215"/>
                </a:cxn>
                <a:cxn ang="0">
                  <a:pos x="200" y="212"/>
                </a:cxn>
                <a:cxn ang="0">
                  <a:pos x="214" y="71"/>
                </a:cxn>
              </a:cxnLst>
              <a:rect l="0" t="0" r="r" b="b"/>
              <a:pathLst>
                <a:path w="215" h="260">
                  <a:moveTo>
                    <a:pt x="214" y="71"/>
                  </a:moveTo>
                  <a:lnTo>
                    <a:pt x="200" y="68"/>
                  </a:lnTo>
                  <a:lnTo>
                    <a:pt x="188" y="59"/>
                  </a:lnTo>
                  <a:lnTo>
                    <a:pt x="177" y="50"/>
                  </a:lnTo>
                  <a:lnTo>
                    <a:pt x="167" y="42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42" y="19"/>
                  </a:lnTo>
                  <a:lnTo>
                    <a:pt x="129" y="10"/>
                  </a:lnTo>
                  <a:lnTo>
                    <a:pt x="116" y="4"/>
                  </a:lnTo>
                  <a:lnTo>
                    <a:pt x="103" y="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8" y="2"/>
                  </a:lnTo>
                  <a:lnTo>
                    <a:pt x="63" y="8"/>
                  </a:lnTo>
                  <a:lnTo>
                    <a:pt x="50" y="19"/>
                  </a:lnTo>
                  <a:lnTo>
                    <a:pt x="40" y="31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57"/>
                  </a:lnTo>
                  <a:lnTo>
                    <a:pt x="34" y="68"/>
                  </a:lnTo>
                  <a:lnTo>
                    <a:pt x="36" y="75"/>
                  </a:lnTo>
                  <a:lnTo>
                    <a:pt x="38" y="86"/>
                  </a:lnTo>
                  <a:lnTo>
                    <a:pt x="38" y="94"/>
                  </a:lnTo>
                  <a:lnTo>
                    <a:pt x="40" y="103"/>
                  </a:lnTo>
                  <a:lnTo>
                    <a:pt x="40" y="111"/>
                  </a:lnTo>
                  <a:lnTo>
                    <a:pt x="40" y="118"/>
                  </a:lnTo>
                  <a:lnTo>
                    <a:pt x="40" y="124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4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60"/>
                  </a:lnTo>
                  <a:lnTo>
                    <a:pt x="8" y="167"/>
                  </a:lnTo>
                  <a:lnTo>
                    <a:pt x="4" y="174"/>
                  </a:lnTo>
                  <a:lnTo>
                    <a:pt x="2" y="183"/>
                  </a:lnTo>
                  <a:lnTo>
                    <a:pt x="0" y="190"/>
                  </a:lnTo>
                  <a:lnTo>
                    <a:pt x="2" y="199"/>
                  </a:lnTo>
                  <a:lnTo>
                    <a:pt x="2" y="199"/>
                  </a:lnTo>
                  <a:lnTo>
                    <a:pt x="6" y="216"/>
                  </a:lnTo>
                  <a:lnTo>
                    <a:pt x="15" y="231"/>
                  </a:lnTo>
                  <a:lnTo>
                    <a:pt x="25" y="241"/>
                  </a:lnTo>
                  <a:lnTo>
                    <a:pt x="38" y="250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5"/>
                  </a:lnTo>
                  <a:lnTo>
                    <a:pt x="124" y="241"/>
                  </a:lnTo>
                  <a:lnTo>
                    <a:pt x="135" y="235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50" y="227"/>
                  </a:lnTo>
                  <a:lnTo>
                    <a:pt x="165" y="218"/>
                  </a:lnTo>
                  <a:lnTo>
                    <a:pt x="177" y="215"/>
                  </a:lnTo>
                  <a:lnTo>
                    <a:pt x="190" y="212"/>
                  </a:lnTo>
                  <a:lnTo>
                    <a:pt x="200" y="212"/>
                  </a:lnTo>
                  <a:lnTo>
                    <a:pt x="209" y="212"/>
                  </a:lnTo>
                  <a:lnTo>
                    <a:pt x="214" y="71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59" name="Freeform 275"/>
            <p:cNvSpPr>
              <a:spLocks/>
            </p:cNvSpPr>
            <p:nvPr/>
          </p:nvSpPr>
          <p:spPr bwMode="auto">
            <a:xfrm>
              <a:off x="2645" y="2854"/>
              <a:ext cx="215" cy="260"/>
            </a:xfrm>
            <a:custGeom>
              <a:avLst/>
              <a:gdLst/>
              <a:ahLst/>
              <a:cxnLst>
                <a:cxn ang="0">
                  <a:pos x="214" y="71"/>
                </a:cxn>
                <a:cxn ang="0">
                  <a:pos x="200" y="68"/>
                </a:cxn>
                <a:cxn ang="0">
                  <a:pos x="188" y="59"/>
                </a:cxn>
                <a:cxn ang="0">
                  <a:pos x="177" y="50"/>
                </a:cxn>
                <a:cxn ang="0">
                  <a:pos x="167" y="42"/>
                </a:cxn>
                <a:cxn ang="0">
                  <a:pos x="154" y="29"/>
                </a:cxn>
                <a:cxn ang="0">
                  <a:pos x="154" y="29"/>
                </a:cxn>
                <a:cxn ang="0">
                  <a:pos x="142" y="19"/>
                </a:cxn>
                <a:cxn ang="0">
                  <a:pos x="129" y="10"/>
                </a:cxn>
                <a:cxn ang="0">
                  <a:pos x="116" y="4"/>
                </a:cxn>
                <a:cxn ang="0">
                  <a:pos x="103" y="2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78" y="2"/>
                </a:cxn>
                <a:cxn ang="0">
                  <a:pos x="63" y="8"/>
                </a:cxn>
                <a:cxn ang="0">
                  <a:pos x="50" y="19"/>
                </a:cxn>
                <a:cxn ang="0">
                  <a:pos x="40" y="31"/>
                </a:cxn>
                <a:cxn ang="0">
                  <a:pos x="34" y="48"/>
                </a:cxn>
                <a:cxn ang="0">
                  <a:pos x="34" y="48"/>
                </a:cxn>
                <a:cxn ang="0">
                  <a:pos x="34" y="57"/>
                </a:cxn>
                <a:cxn ang="0">
                  <a:pos x="34" y="68"/>
                </a:cxn>
                <a:cxn ang="0">
                  <a:pos x="36" y="75"/>
                </a:cxn>
                <a:cxn ang="0">
                  <a:pos x="38" y="86"/>
                </a:cxn>
                <a:cxn ang="0">
                  <a:pos x="38" y="94"/>
                </a:cxn>
                <a:cxn ang="0">
                  <a:pos x="40" y="103"/>
                </a:cxn>
                <a:cxn ang="0">
                  <a:pos x="40" y="111"/>
                </a:cxn>
                <a:cxn ang="0">
                  <a:pos x="40" y="118"/>
                </a:cxn>
                <a:cxn ang="0">
                  <a:pos x="40" y="124"/>
                </a:cxn>
                <a:cxn ang="0">
                  <a:pos x="38" y="130"/>
                </a:cxn>
                <a:cxn ang="0">
                  <a:pos x="38" y="130"/>
                </a:cxn>
                <a:cxn ang="0">
                  <a:pos x="36" y="134"/>
                </a:cxn>
                <a:cxn ang="0">
                  <a:pos x="31" y="141"/>
                </a:cxn>
                <a:cxn ang="0">
                  <a:pos x="25" y="147"/>
                </a:cxn>
                <a:cxn ang="0">
                  <a:pos x="20" y="153"/>
                </a:cxn>
                <a:cxn ang="0">
                  <a:pos x="15" y="160"/>
                </a:cxn>
                <a:cxn ang="0">
                  <a:pos x="8" y="167"/>
                </a:cxn>
                <a:cxn ang="0">
                  <a:pos x="4" y="174"/>
                </a:cxn>
                <a:cxn ang="0">
                  <a:pos x="2" y="183"/>
                </a:cxn>
                <a:cxn ang="0">
                  <a:pos x="0" y="190"/>
                </a:cxn>
                <a:cxn ang="0">
                  <a:pos x="2" y="199"/>
                </a:cxn>
                <a:cxn ang="0">
                  <a:pos x="2" y="199"/>
                </a:cxn>
                <a:cxn ang="0">
                  <a:pos x="6" y="216"/>
                </a:cxn>
                <a:cxn ang="0">
                  <a:pos x="15" y="231"/>
                </a:cxn>
                <a:cxn ang="0">
                  <a:pos x="25" y="241"/>
                </a:cxn>
                <a:cxn ang="0">
                  <a:pos x="38" y="250"/>
                </a:cxn>
                <a:cxn ang="0">
                  <a:pos x="52" y="256"/>
                </a:cxn>
                <a:cxn ang="0">
                  <a:pos x="52" y="256"/>
                </a:cxn>
                <a:cxn ang="0">
                  <a:pos x="63" y="259"/>
                </a:cxn>
                <a:cxn ang="0">
                  <a:pos x="71" y="259"/>
                </a:cxn>
                <a:cxn ang="0">
                  <a:pos x="84" y="256"/>
                </a:cxn>
                <a:cxn ang="0">
                  <a:pos x="94" y="254"/>
                </a:cxn>
                <a:cxn ang="0">
                  <a:pos x="105" y="250"/>
                </a:cxn>
                <a:cxn ang="0">
                  <a:pos x="116" y="245"/>
                </a:cxn>
                <a:cxn ang="0">
                  <a:pos x="124" y="241"/>
                </a:cxn>
                <a:cxn ang="0">
                  <a:pos x="135" y="235"/>
                </a:cxn>
                <a:cxn ang="0">
                  <a:pos x="143" y="231"/>
                </a:cxn>
                <a:cxn ang="0">
                  <a:pos x="150" y="227"/>
                </a:cxn>
                <a:cxn ang="0">
                  <a:pos x="150" y="227"/>
                </a:cxn>
                <a:cxn ang="0">
                  <a:pos x="165" y="218"/>
                </a:cxn>
                <a:cxn ang="0">
                  <a:pos x="177" y="215"/>
                </a:cxn>
                <a:cxn ang="0">
                  <a:pos x="190" y="212"/>
                </a:cxn>
                <a:cxn ang="0">
                  <a:pos x="200" y="212"/>
                </a:cxn>
                <a:cxn ang="0">
                  <a:pos x="209" y="212"/>
                </a:cxn>
              </a:cxnLst>
              <a:rect l="0" t="0" r="r" b="b"/>
              <a:pathLst>
                <a:path w="215" h="260">
                  <a:moveTo>
                    <a:pt x="214" y="71"/>
                  </a:moveTo>
                  <a:lnTo>
                    <a:pt x="200" y="68"/>
                  </a:lnTo>
                  <a:lnTo>
                    <a:pt x="188" y="59"/>
                  </a:lnTo>
                  <a:lnTo>
                    <a:pt x="177" y="50"/>
                  </a:lnTo>
                  <a:lnTo>
                    <a:pt x="167" y="42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42" y="19"/>
                  </a:lnTo>
                  <a:lnTo>
                    <a:pt x="129" y="10"/>
                  </a:lnTo>
                  <a:lnTo>
                    <a:pt x="116" y="4"/>
                  </a:lnTo>
                  <a:lnTo>
                    <a:pt x="103" y="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8" y="2"/>
                  </a:lnTo>
                  <a:lnTo>
                    <a:pt x="63" y="8"/>
                  </a:lnTo>
                  <a:lnTo>
                    <a:pt x="50" y="19"/>
                  </a:lnTo>
                  <a:lnTo>
                    <a:pt x="40" y="31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57"/>
                  </a:lnTo>
                  <a:lnTo>
                    <a:pt x="34" y="68"/>
                  </a:lnTo>
                  <a:lnTo>
                    <a:pt x="36" y="75"/>
                  </a:lnTo>
                  <a:lnTo>
                    <a:pt x="38" y="86"/>
                  </a:lnTo>
                  <a:lnTo>
                    <a:pt x="38" y="94"/>
                  </a:lnTo>
                  <a:lnTo>
                    <a:pt x="40" y="103"/>
                  </a:lnTo>
                  <a:lnTo>
                    <a:pt x="40" y="111"/>
                  </a:lnTo>
                  <a:lnTo>
                    <a:pt x="40" y="118"/>
                  </a:lnTo>
                  <a:lnTo>
                    <a:pt x="40" y="124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4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60"/>
                  </a:lnTo>
                  <a:lnTo>
                    <a:pt x="8" y="167"/>
                  </a:lnTo>
                  <a:lnTo>
                    <a:pt x="4" y="174"/>
                  </a:lnTo>
                  <a:lnTo>
                    <a:pt x="2" y="183"/>
                  </a:lnTo>
                  <a:lnTo>
                    <a:pt x="0" y="190"/>
                  </a:lnTo>
                  <a:lnTo>
                    <a:pt x="2" y="199"/>
                  </a:lnTo>
                  <a:lnTo>
                    <a:pt x="2" y="199"/>
                  </a:lnTo>
                  <a:lnTo>
                    <a:pt x="6" y="216"/>
                  </a:lnTo>
                  <a:lnTo>
                    <a:pt x="15" y="231"/>
                  </a:lnTo>
                  <a:lnTo>
                    <a:pt x="25" y="241"/>
                  </a:lnTo>
                  <a:lnTo>
                    <a:pt x="38" y="250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5"/>
                  </a:lnTo>
                  <a:lnTo>
                    <a:pt x="124" y="241"/>
                  </a:lnTo>
                  <a:lnTo>
                    <a:pt x="135" y="235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50" y="227"/>
                  </a:lnTo>
                  <a:lnTo>
                    <a:pt x="165" y="218"/>
                  </a:lnTo>
                  <a:lnTo>
                    <a:pt x="177" y="215"/>
                  </a:lnTo>
                  <a:lnTo>
                    <a:pt x="190" y="212"/>
                  </a:lnTo>
                  <a:lnTo>
                    <a:pt x="200" y="212"/>
                  </a:lnTo>
                  <a:lnTo>
                    <a:pt x="209" y="212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60" name="Freeform 276"/>
            <p:cNvSpPr>
              <a:spLocks/>
            </p:cNvSpPr>
            <p:nvPr/>
          </p:nvSpPr>
          <p:spPr bwMode="auto">
            <a:xfrm>
              <a:off x="2645" y="2848"/>
              <a:ext cx="215" cy="260"/>
            </a:xfrm>
            <a:custGeom>
              <a:avLst/>
              <a:gdLst/>
              <a:ahLst/>
              <a:cxnLst>
                <a:cxn ang="0">
                  <a:pos x="200" y="67"/>
                </a:cxn>
                <a:cxn ang="0">
                  <a:pos x="177" y="51"/>
                </a:cxn>
                <a:cxn ang="0">
                  <a:pos x="154" y="28"/>
                </a:cxn>
                <a:cxn ang="0">
                  <a:pos x="142" y="20"/>
                </a:cxn>
                <a:cxn ang="0">
                  <a:pos x="116" y="5"/>
                </a:cxn>
                <a:cxn ang="0">
                  <a:pos x="91" y="0"/>
                </a:cxn>
                <a:cxn ang="0">
                  <a:pos x="78" y="1"/>
                </a:cxn>
                <a:cxn ang="0">
                  <a:pos x="50" y="18"/>
                </a:cxn>
                <a:cxn ang="0">
                  <a:pos x="34" y="48"/>
                </a:cxn>
                <a:cxn ang="0">
                  <a:pos x="34" y="58"/>
                </a:cxn>
                <a:cxn ang="0">
                  <a:pos x="36" y="77"/>
                </a:cxn>
                <a:cxn ang="0">
                  <a:pos x="38" y="94"/>
                </a:cxn>
                <a:cxn ang="0">
                  <a:pos x="40" y="111"/>
                </a:cxn>
                <a:cxn ang="0">
                  <a:pos x="40" y="125"/>
                </a:cxn>
                <a:cxn ang="0">
                  <a:pos x="38" y="130"/>
                </a:cxn>
                <a:cxn ang="0">
                  <a:pos x="31" y="141"/>
                </a:cxn>
                <a:cxn ang="0">
                  <a:pos x="20" y="153"/>
                </a:cxn>
                <a:cxn ang="0">
                  <a:pos x="8" y="168"/>
                </a:cxn>
                <a:cxn ang="0">
                  <a:pos x="2" y="185"/>
                </a:cxn>
                <a:cxn ang="0">
                  <a:pos x="2" y="201"/>
                </a:cxn>
                <a:cxn ang="0">
                  <a:pos x="6" y="219"/>
                </a:cxn>
                <a:cxn ang="0">
                  <a:pos x="25" y="244"/>
                </a:cxn>
                <a:cxn ang="0">
                  <a:pos x="52" y="259"/>
                </a:cxn>
                <a:cxn ang="0">
                  <a:pos x="63" y="259"/>
                </a:cxn>
                <a:cxn ang="0">
                  <a:pos x="84" y="256"/>
                </a:cxn>
                <a:cxn ang="0">
                  <a:pos x="105" y="250"/>
                </a:cxn>
                <a:cxn ang="0">
                  <a:pos x="124" y="242"/>
                </a:cxn>
                <a:cxn ang="0">
                  <a:pos x="143" y="231"/>
                </a:cxn>
                <a:cxn ang="0">
                  <a:pos x="150" y="227"/>
                </a:cxn>
                <a:cxn ang="0">
                  <a:pos x="177" y="217"/>
                </a:cxn>
                <a:cxn ang="0">
                  <a:pos x="200" y="212"/>
                </a:cxn>
                <a:cxn ang="0">
                  <a:pos x="214" y="71"/>
                </a:cxn>
              </a:cxnLst>
              <a:rect l="0" t="0" r="r" b="b"/>
              <a:pathLst>
                <a:path w="215" h="260">
                  <a:moveTo>
                    <a:pt x="214" y="71"/>
                  </a:moveTo>
                  <a:lnTo>
                    <a:pt x="200" y="67"/>
                  </a:lnTo>
                  <a:lnTo>
                    <a:pt x="188" y="60"/>
                  </a:lnTo>
                  <a:lnTo>
                    <a:pt x="177" y="51"/>
                  </a:lnTo>
                  <a:lnTo>
                    <a:pt x="167" y="41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42" y="20"/>
                  </a:lnTo>
                  <a:lnTo>
                    <a:pt x="129" y="12"/>
                  </a:lnTo>
                  <a:lnTo>
                    <a:pt x="116" y="5"/>
                  </a:lnTo>
                  <a:lnTo>
                    <a:pt x="103" y="1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8" y="1"/>
                  </a:lnTo>
                  <a:lnTo>
                    <a:pt x="63" y="7"/>
                  </a:lnTo>
                  <a:lnTo>
                    <a:pt x="50" y="18"/>
                  </a:lnTo>
                  <a:lnTo>
                    <a:pt x="40" y="33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58"/>
                  </a:lnTo>
                  <a:lnTo>
                    <a:pt x="34" y="67"/>
                  </a:lnTo>
                  <a:lnTo>
                    <a:pt x="36" y="77"/>
                  </a:lnTo>
                  <a:lnTo>
                    <a:pt x="38" y="85"/>
                  </a:lnTo>
                  <a:lnTo>
                    <a:pt x="38" y="94"/>
                  </a:lnTo>
                  <a:lnTo>
                    <a:pt x="40" y="102"/>
                  </a:lnTo>
                  <a:lnTo>
                    <a:pt x="40" y="111"/>
                  </a:lnTo>
                  <a:lnTo>
                    <a:pt x="40" y="120"/>
                  </a:lnTo>
                  <a:lnTo>
                    <a:pt x="40" y="125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6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59"/>
                  </a:lnTo>
                  <a:lnTo>
                    <a:pt x="8" y="168"/>
                  </a:lnTo>
                  <a:lnTo>
                    <a:pt x="4" y="176"/>
                  </a:lnTo>
                  <a:lnTo>
                    <a:pt x="2" y="185"/>
                  </a:lnTo>
                  <a:lnTo>
                    <a:pt x="0" y="193"/>
                  </a:lnTo>
                  <a:lnTo>
                    <a:pt x="2" y="201"/>
                  </a:lnTo>
                  <a:lnTo>
                    <a:pt x="2" y="201"/>
                  </a:lnTo>
                  <a:lnTo>
                    <a:pt x="6" y="219"/>
                  </a:lnTo>
                  <a:lnTo>
                    <a:pt x="15" y="231"/>
                  </a:lnTo>
                  <a:lnTo>
                    <a:pt x="25" y="244"/>
                  </a:lnTo>
                  <a:lnTo>
                    <a:pt x="38" y="252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6"/>
                  </a:lnTo>
                  <a:lnTo>
                    <a:pt x="124" y="242"/>
                  </a:lnTo>
                  <a:lnTo>
                    <a:pt x="135" y="238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50" y="227"/>
                  </a:lnTo>
                  <a:lnTo>
                    <a:pt x="165" y="221"/>
                  </a:lnTo>
                  <a:lnTo>
                    <a:pt x="177" y="217"/>
                  </a:lnTo>
                  <a:lnTo>
                    <a:pt x="190" y="214"/>
                  </a:lnTo>
                  <a:lnTo>
                    <a:pt x="200" y="212"/>
                  </a:lnTo>
                  <a:lnTo>
                    <a:pt x="209" y="212"/>
                  </a:lnTo>
                  <a:lnTo>
                    <a:pt x="214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61" name="Freeform 277"/>
            <p:cNvSpPr>
              <a:spLocks/>
            </p:cNvSpPr>
            <p:nvPr/>
          </p:nvSpPr>
          <p:spPr bwMode="auto">
            <a:xfrm>
              <a:off x="2645" y="2848"/>
              <a:ext cx="215" cy="260"/>
            </a:xfrm>
            <a:custGeom>
              <a:avLst/>
              <a:gdLst/>
              <a:ahLst/>
              <a:cxnLst>
                <a:cxn ang="0">
                  <a:pos x="214" y="71"/>
                </a:cxn>
                <a:cxn ang="0">
                  <a:pos x="200" y="67"/>
                </a:cxn>
                <a:cxn ang="0">
                  <a:pos x="188" y="60"/>
                </a:cxn>
                <a:cxn ang="0">
                  <a:pos x="177" y="51"/>
                </a:cxn>
                <a:cxn ang="0">
                  <a:pos x="167" y="41"/>
                </a:cxn>
                <a:cxn ang="0">
                  <a:pos x="154" y="28"/>
                </a:cxn>
                <a:cxn ang="0">
                  <a:pos x="154" y="28"/>
                </a:cxn>
                <a:cxn ang="0">
                  <a:pos x="142" y="20"/>
                </a:cxn>
                <a:cxn ang="0">
                  <a:pos x="129" y="12"/>
                </a:cxn>
                <a:cxn ang="0">
                  <a:pos x="116" y="5"/>
                </a:cxn>
                <a:cxn ang="0">
                  <a:pos x="103" y="1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78" y="1"/>
                </a:cxn>
                <a:cxn ang="0">
                  <a:pos x="63" y="7"/>
                </a:cxn>
                <a:cxn ang="0">
                  <a:pos x="50" y="18"/>
                </a:cxn>
                <a:cxn ang="0">
                  <a:pos x="40" y="33"/>
                </a:cxn>
                <a:cxn ang="0">
                  <a:pos x="34" y="48"/>
                </a:cxn>
                <a:cxn ang="0">
                  <a:pos x="34" y="48"/>
                </a:cxn>
                <a:cxn ang="0">
                  <a:pos x="34" y="58"/>
                </a:cxn>
                <a:cxn ang="0">
                  <a:pos x="34" y="67"/>
                </a:cxn>
                <a:cxn ang="0">
                  <a:pos x="36" y="77"/>
                </a:cxn>
                <a:cxn ang="0">
                  <a:pos x="38" y="85"/>
                </a:cxn>
                <a:cxn ang="0">
                  <a:pos x="38" y="94"/>
                </a:cxn>
                <a:cxn ang="0">
                  <a:pos x="40" y="102"/>
                </a:cxn>
                <a:cxn ang="0">
                  <a:pos x="40" y="111"/>
                </a:cxn>
                <a:cxn ang="0">
                  <a:pos x="40" y="120"/>
                </a:cxn>
                <a:cxn ang="0">
                  <a:pos x="40" y="125"/>
                </a:cxn>
                <a:cxn ang="0">
                  <a:pos x="38" y="130"/>
                </a:cxn>
                <a:cxn ang="0">
                  <a:pos x="38" y="130"/>
                </a:cxn>
                <a:cxn ang="0">
                  <a:pos x="36" y="136"/>
                </a:cxn>
                <a:cxn ang="0">
                  <a:pos x="31" y="141"/>
                </a:cxn>
                <a:cxn ang="0">
                  <a:pos x="25" y="147"/>
                </a:cxn>
                <a:cxn ang="0">
                  <a:pos x="20" y="153"/>
                </a:cxn>
                <a:cxn ang="0">
                  <a:pos x="15" y="159"/>
                </a:cxn>
                <a:cxn ang="0">
                  <a:pos x="8" y="168"/>
                </a:cxn>
                <a:cxn ang="0">
                  <a:pos x="4" y="176"/>
                </a:cxn>
                <a:cxn ang="0">
                  <a:pos x="2" y="185"/>
                </a:cxn>
                <a:cxn ang="0">
                  <a:pos x="0" y="193"/>
                </a:cxn>
                <a:cxn ang="0">
                  <a:pos x="2" y="201"/>
                </a:cxn>
                <a:cxn ang="0">
                  <a:pos x="2" y="201"/>
                </a:cxn>
                <a:cxn ang="0">
                  <a:pos x="6" y="219"/>
                </a:cxn>
                <a:cxn ang="0">
                  <a:pos x="15" y="231"/>
                </a:cxn>
                <a:cxn ang="0">
                  <a:pos x="25" y="244"/>
                </a:cxn>
                <a:cxn ang="0">
                  <a:pos x="38" y="252"/>
                </a:cxn>
                <a:cxn ang="0">
                  <a:pos x="52" y="259"/>
                </a:cxn>
                <a:cxn ang="0">
                  <a:pos x="52" y="259"/>
                </a:cxn>
                <a:cxn ang="0">
                  <a:pos x="63" y="259"/>
                </a:cxn>
                <a:cxn ang="0">
                  <a:pos x="71" y="259"/>
                </a:cxn>
                <a:cxn ang="0">
                  <a:pos x="84" y="256"/>
                </a:cxn>
                <a:cxn ang="0">
                  <a:pos x="94" y="254"/>
                </a:cxn>
                <a:cxn ang="0">
                  <a:pos x="105" y="250"/>
                </a:cxn>
                <a:cxn ang="0">
                  <a:pos x="116" y="246"/>
                </a:cxn>
                <a:cxn ang="0">
                  <a:pos x="124" y="242"/>
                </a:cxn>
                <a:cxn ang="0">
                  <a:pos x="135" y="238"/>
                </a:cxn>
                <a:cxn ang="0">
                  <a:pos x="143" y="231"/>
                </a:cxn>
                <a:cxn ang="0">
                  <a:pos x="150" y="227"/>
                </a:cxn>
                <a:cxn ang="0">
                  <a:pos x="150" y="227"/>
                </a:cxn>
                <a:cxn ang="0">
                  <a:pos x="165" y="221"/>
                </a:cxn>
                <a:cxn ang="0">
                  <a:pos x="177" y="217"/>
                </a:cxn>
                <a:cxn ang="0">
                  <a:pos x="190" y="214"/>
                </a:cxn>
                <a:cxn ang="0">
                  <a:pos x="200" y="212"/>
                </a:cxn>
                <a:cxn ang="0">
                  <a:pos x="209" y="212"/>
                </a:cxn>
              </a:cxnLst>
              <a:rect l="0" t="0" r="r" b="b"/>
              <a:pathLst>
                <a:path w="215" h="260">
                  <a:moveTo>
                    <a:pt x="214" y="71"/>
                  </a:moveTo>
                  <a:lnTo>
                    <a:pt x="200" y="67"/>
                  </a:lnTo>
                  <a:lnTo>
                    <a:pt x="188" y="60"/>
                  </a:lnTo>
                  <a:lnTo>
                    <a:pt x="177" y="51"/>
                  </a:lnTo>
                  <a:lnTo>
                    <a:pt x="167" y="41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42" y="20"/>
                  </a:lnTo>
                  <a:lnTo>
                    <a:pt x="129" y="12"/>
                  </a:lnTo>
                  <a:lnTo>
                    <a:pt x="116" y="5"/>
                  </a:lnTo>
                  <a:lnTo>
                    <a:pt x="103" y="1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8" y="1"/>
                  </a:lnTo>
                  <a:lnTo>
                    <a:pt x="63" y="7"/>
                  </a:lnTo>
                  <a:lnTo>
                    <a:pt x="50" y="18"/>
                  </a:lnTo>
                  <a:lnTo>
                    <a:pt x="40" y="33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58"/>
                  </a:lnTo>
                  <a:lnTo>
                    <a:pt x="34" y="67"/>
                  </a:lnTo>
                  <a:lnTo>
                    <a:pt x="36" y="77"/>
                  </a:lnTo>
                  <a:lnTo>
                    <a:pt x="38" y="85"/>
                  </a:lnTo>
                  <a:lnTo>
                    <a:pt x="38" y="94"/>
                  </a:lnTo>
                  <a:lnTo>
                    <a:pt x="40" y="102"/>
                  </a:lnTo>
                  <a:lnTo>
                    <a:pt x="40" y="111"/>
                  </a:lnTo>
                  <a:lnTo>
                    <a:pt x="40" y="120"/>
                  </a:lnTo>
                  <a:lnTo>
                    <a:pt x="40" y="125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6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59"/>
                  </a:lnTo>
                  <a:lnTo>
                    <a:pt x="8" y="168"/>
                  </a:lnTo>
                  <a:lnTo>
                    <a:pt x="4" y="176"/>
                  </a:lnTo>
                  <a:lnTo>
                    <a:pt x="2" y="185"/>
                  </a:lnTo>
                  <a:lnTo>
                    <a:pt x="0" y="193"/>
                  </a:lnTo>
                  <a:lnTo>
                    <a:pt x="2" y="201"/>
                  </a:lnTo>
                  <a:lnTo>
                    <a:pt x="2" y="201"/>
                  </a:lnTo>
                  <a:lnTo>
                    <a:pt x="6" y="219"/>
                  </a:lnTo>
                  <a:lnTo>
                    <a:pt x="15" y="231"/>
                  </a:lnTo>
                  <a:lnTo>
                    <a:pt x="25" y="244"/>
                  </a:lnTo>
                  <a:lnTo>
                    <a:pt x="38" y="252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6"/>
                  </a:lnTo>
                  <a:lnTo>
                    <a:pt x="124" y="242"/>
                  </a:lnTo>
                  <a:lnTo>
                    <a:pt x="135" y="238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50" y="227"/>
                  </a:lnTo>
                  <a:lnTo>
                    <a:pt x="165" y="221"/>
                  </a:lnTo>
                  <a:lnTo>
                    <a:pt x="177" y="217"/>
                  </a:lnTo>
                  <a:lnTo>
                    <a:pt x="190" y="214"/>
                  </a:lnTo>
                  <a:lnTo>
                    <a:pt x="200" y="212"/>
                  </a:lnTo>
                  <a:lnTo>
                    <a:pt x="209" y="21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62" name="Freeform 278"/>
            <p:cNvSpPr>
              <a:spLocks/>
            </p:cNvSpPr>
            <p:nvPr/>
          </p:nvSpPr>
          <p:spPr bwMode="auto">
            <a:xfrm>
              <a:off x="2828" y="2899"/>
              <a:ext cx="77" cy="195"/>
            </a:xfrm>
            <a:custGeom>
              <a:avLst/>
              <a:gdLst/>
              <a:ahLst/>
              <a:cxnLst>
                <a:cxn ang="0">
                  <a:pos x="73" y="60"/>
                </a:cxn>
                <a:cxn ang="0">
                  <a:pos x="71" y="48"/>
                </a:cxn>
                <a:cxn ang="0">
                  <a:pos x="67" y="30"/>
                </a:cxn>
                <a:cxn ang="0">
                  <a:pos x="62" y="16"/>
                </a:cxn>
                <a:cxn ang="0">
                  <a:pos x="57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3"/>
                </a:cxn>
                <a:cxn ang="0">
                  <a:pos x="27" y="9"/>
                </a:cxn>
                <a:cxn ang="0">
                  <a:pos x="18" y="23"/>
                </a:cxn>
                <a:cxn ang="0">
                  <a:pos x="14" y="37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2" y="67"/>
                </a:cxn>
                <a:cxn ang="0">
                  <a:pos x="11" y="79"/>
                </a:cxn>
                <a:cxn ang="0">
                  <a:pos x="8" y="92"/>
                </a:cxn>
                <a:cxn ang="0">
                  <a:pos x="6" y="102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7"/>
                </a:cxn>
                <a:cxn ang="0">
                  <a:pos x="2" y="123"/>
                </a:cxn>
                <a:cxn ang="0">
                  <a:pos x="0" y="134"/>
                </a:cxn>
                <a:cxn ang="0">
                  <a:pos x="0" y="143"/>
                </a:cxn>
                <a:cxn ang="0">
                  <a:pos x="2" y="151"/>
                </a:cxn>
                <a:cxn ang="0">
                  <a:pos x="2" y="162"/>
                </a:cxn>
                <a:cxn ang="0">
                  <a:pos x="6" y="170"/>
                </a:cxn>
                <a:cxn ang="0">
                  <a:pos x="8" y="178"/>
                </a:cxn>
                <a:cxn ang="0">
                  <a:pos x="12" y="185"/>
                </a:cxn>
                <a:cxn ang="0">
                  <a:pos x="16" y="191"/>
                </a:cxn>
                <a:cxn ang="0">
                  <a:pos x="16" y="191"/>
                </a:cxn>
                <a:cxn ang="0">
                  <a:pos x="29" y="194"/>
                </a:cxn>
                <a:cxn ang="0">
                  <a:pos x="41" y="191"/>
                </a:cxn>
                <a:cxn ang="0">
                  <a:pos x="55" y="185"/>
                </a:cxn>
                <a:cxn ang="0">
                  <a:pos x="64" y="176"/>
                </a:cxn>
                <a:cxn ang="0">
                  <a:pos x="69" y="164"/>
                </a:cxn>
                <a:cxn ang="0">
                  <a:pos x="69" y="164"/>
                </a:cxn>
                <a:cxn ang="0">
                  <a:pos x="71" y="155"/>
                </a:cxn>
                <a:cxn ang="0">
                  <a:pos x="71" y="146"/>
                </a:cxn>
                <a:cxn ang="0">
                  <a:pos x="71" y="134"/>
                </a:cxn>
                <a:cxn ang="0">
                  <a:pos x="73" y="122"/>
                </a:cxn>
                <a:cxn ang="0">
                  <a:pos x="73" y="109"/>
                </a:cxn>
                <a:cxn ang="0">
                  <a:pos x="76" y="97"/>
                </a:cxn>
                <a:cxn ang="0">
                  <a:pos x="76" y="85"/>
                </a:cxn>
                <a:cxn ang="0">
                  <a:pos x="76" y="74"/>
                </a:cxn>
                <a:cxn ang="0">
                  <a:pos x="73" y="67"/>
                </a:cxn>
                <a:cxn ang="0">
                  <a:pos x="73" y="60"/>
                </a:cxn>
                <a:cxn ang="0">
                  <a:pos x="73" y="60"/>
                </a:cxn>
              </a:cxnLst>
              <a:rect l="0" t="0" r="r" b="b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0"/>
                  </a:lnTo>
                  <a:lnTo>
                    <a:pt x="62" y="16"/>
                  </a:lnTo>
                  <a:lnTo>
                    <a:pt x="57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3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7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2" y="67"/>
                  </a:lnTo>
                  <a:lnTo>
                    <a:pt x="11" y="79"/>
                  </a:lnTo>
                  <a:lnTo>
                    <a:pt x="8" y="92"/>
                  </a:lnTo>
                  <a:lnTo>
                    <a:pt x="6" y="102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3"/>
                  </a:lnTo>
                  <a:lnTo>
                    <a:pt x="0" y="134"/>
                  </a:lnTo>
                  <a:lnTo>
                    <a:pt x="0" y="143"/>
                  </a:lnTo>
                  <a:lnTo>
                    <a:pt x="2" y="151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8"/>
                  </a:lnTo>
                  <a:lnTo>
                    <a:pt x="12" y="185"/>
                  </a:lnTo>
                  <a:lnTo>
                    <a:pt x="16" y="191"/>
                  </a:lnTo>
                  <a:lnTo>
                    <a:pt x="16" y="191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6"/>
                  </a:lnTo>
                  <a:lnTo>
                    <a:pt x="69" y="164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6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4"/>
                  </a:lnTo>
                  <a:lnTo>
                    <a:pt x="73" y="67"/>
                  </a:lnTo>
                  <a:lnTo>
                    <a:pt x="73" y="60"/>
                  </a:lnTo>
                  <a:lnTo>
                    <a:pt x="73" y="60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63" name="Freeform 279"/>
            <p:cNvSpPr>
              <a:spLocks/>
            </p:cNvSpPr>
            <p:nvPr/>
          </p:nvSpPr>
          <p:spPr bwMode="auto">
            <a:xfrm>
              <a:off x="2828" y="2899"/>
              <a:ext cx="77" cy="195"/>
            </a:xfrm>
            <a:custGeom>
              <a:avLst/>
              <a:gdLst/>
              <a:ahLst/>
              <a:cxnLst>
                <a:cxn ang="0">
                  <a:pos x="73" y="60"/>
                </a:cxn>
                <a:cxn ang="0">
                  <a:pos x="71" y="48"/>
                </a:cxn>
                <a:cxn ang="0">
                  <a:pos x="67" y="30"/>
                </a:cxn>
                <a:cxn ang="0">
                  <a:pos x="62" y="16"/>
                </a:cxn>
                <a:cxn ang="0">
                  <a:pos x="57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3"/>
                </a:cxn>
                <a:cxn ang="0">
                  <a:pos x="27" y="9"/>
                </a:cxn>
                <a:cxn ang="0">
                  <a:pos x="18" y="23"/>
                </a:cxn>
                <a:cxn ang="0">
                  <a:pos x="14" y="37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2" y="67"/>
                </a:cxn>
                <a:cxn ang="0">
                  <a:pos x="11" y="79"/>
                </a:cxn>
                <a:cxn ang="0">
                  <a:pos x="8" y="92"/>
                </a:cxn>
                <a:cxn ang="0">
                  <a:pos x="6" y="102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7"/>
                </a:cxn>
                <a:cxn ang="0">
                  <a:pos x="2" y="123"/>
                </a:cxn>
                <a:cxn ang="0">
                  <a:pos x="0" y="134"/>
                </a:cxn>
                <a:cxn ang="0">
                  <a:pos x="0" y="143"/>
                </a:cxn>
                <a:cxn ang="0">
                  <a:pos x="2" y="151"/>
                </a:cxn>
                <a:cxn ang="0">
                  <a:pos x="2" y="162"/>
                </a:cxn>
                <a:cxn ang="0">
                  <a:pos x="6" y="170"/>
                </a:cxn>
                <a:cxn ang="0">
                  <a:pos x="8" y="178"/>
                </a:cxn>
                <a:cxn ang="0">
                  <a:pos x="12" y="185"/>
                </a:cxn>
                <a:cxn ang="0">
                  <a:pos x="16" y="191"/>
                </a:cxn>
                <a:cxn ang="0">
                  <a:pos x="16" y="191"/>
                </a:cxn>
                <a:cxn ang="0">
                  <a:pos x="29" y="194"/>
                </a:cxn>
                <a:cxn ang="0">
                  <a:pos x="41" y="191"/>
                </a:cxn>
                <a:cxn ang="0">
                  <a:pos x="55" y="185"/>
                </a:cxn>
                <a:cxn ang="0">
                  <a:pos x="64" y="176"/>
                </a:cxn>
                <a:cxn ang="0">
                  <a:pos x="69" y="164"/>
                </a:cxn>
                <a:cxn ang="0">
                  <a:pos x="69" y="164"/>
                </a:cxn>
                <a:cxn ang="0">
                  <a:pos x="71" y="155"/>
                </a:cxn>
                <a:cxn ang="0">
                  <a:pos x="71" y="146"/>
                </a:cxn>
                <a:cxn ang="0">
                  <a:pos x="71" y="134"/>
                </a:cxn>
                <a:cxn ang="0">
                  <a:pos x="73" y="122"/>
                </a:cxn>
                <a:cxn ang="0">
                  <a:pos x="73" y="109"/>
                </a:cxn>
                <a:cxn ang="0">
                  <a:pos x="76" y="97"/>
                </a:cxn>
                <a:cxn ang="0">
                  <a:pos x="76" y="85"/>
                </a:cxn>
                <a:cxn ang="0">
                  <a:pos x="76" y="74"/>
                </a:cxn>
                <a:cxn ang="0">
                  <a:pos x="73" y="67"/>
                </a:cxn>
                <a:cxn ang="0">
                  <a:pos x="73" y="60"/>
                </a:cxn>
                <a:cxn ang="0">
                  <a:pos x="73" y="60"/>
                </a:cxn>
              </a:cxnLst>
              <a:rect l="0" t="0" r="r" b="b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0"/>
                  </a:lnTo>
                  <a:lnTo>
                    <a:pt x="62" y="16"/>
                  </a:lnTo>
                  <a:lnTo>
                    <a:pt x="57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3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7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2" y="67"/>
                  </a:lnTo>
                  <a:lnTo>
                    <a:pt x="11" y="79"/>
                  </a:lnTo>
                  <a:lnTo>
                    <a:pt x="8" y="92"/>
                  </a:lnTo>
                  <a:lnTo>
                    <a:pt x="6" y="102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3"/>
                  </a:lnTo>
                  <a:lnTo>
                    <a:pt x="0" y="134"/>
                  </a:lnTo>
                  <a:lnTo>
                    <a:pt x="0" y="143"/>
                  </a:lnTo>
                  <a:lnTo>
                    <a:pt x="2" y="151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8"/>
                  </a:lnTo>
                  <a:lnTo>
                    <a:pt x="12" y="185"/>
                  </a:lnTo>
                  <a:lnTo>
                    <a:pt x="16" y="191"/>
                  </a:lnTo>
                  <a:lnTo>
                    <a:pt x="16" y="191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6"/>
                  </a:lnTo>
                  <a:lnTo>
                    <a:pt x="69" y="164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6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4"/>
                  </a:lnTo>
                  <a:lnTo>
                    <a:pt x="73" y="67"/>
                  </a:lnTo>
                  <a:lnTo>
                    <a:pt x="73" y="60"/>
                  </a:lnTo>
                  <a:lnTo>
                    <a:pt x="73" y="60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64" name="Freeform 280"/>
            <p:cNvSpPr>
              <a:spLocks/>
            </p:cNvSpPr>
            <p:nvPr/>
          </p:nvSpPr>
          <p:spPr bwMode="auto">
            <a:xfrm>
              <a:off x="2828" y="2890"/>
              <a:ext cx="77" cy="195"/>
            </a:xfrm>
            <a:custGeom>
              <a:avLst/>
              <a:gdLst/>
              <a:ahLst/>
              <a:cxnLst>
                <a:cxn ang="0">
                  <a:pos x="73" y="60"/>
                </a:cxn>
                <a:cxn ang="0">
                  <a:pos x="71" y="48"/>
                </a:cxn>
                <a:cxn ang="0">
                  <a:pos x="67" y="31"/>
                </a:cxn>
                <a:cxn ang="0">
                  <a:pos x="62" y="14"/>
                </a:cxn>
                <a:cxn ang="0">
                  <a:pos x="57" y="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7" y="9"/>
                </a:cxn>
                <a:cxn ang="0">
                  <a:pos x="18" y="23"/>
                </a:cxn>
                <a:cxn ang="0">
                  <a:pos x="14" y="35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65"/>
                </a:cxn>
                <a:cxn ang="0">
                  <a:pos x="11" y="80"/>
                </a:cxn>
                <a:cxn ang="0">
                  <a:pos x="8" y="90"/>
                </a:cxn>
                <a:cxn ang="0">
                  <a:pos x="6" y="10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7"/>
                </a:cxn>
                <a:cxn ang="0">
                  <a:pos x="2" y="124"/>
                </a:cxn>
                <a:cxn ang="0">
                  <a:pos x="0" y="132"/>
                </a:cxn>
                <a:cxn ang="0">
                  <a:pos x="0" y="143"/>
                </a:cxn>
                <a:cxn ang="0">
                  <a:pos x="2" y="152"/>
                </a:cxn>
                <a:cxn ang="0">
                  <a:pos x="2" y="162"/>
                </a:cxn>
                <a:cxn ang="0">
                  <a:pos x="6" y="170"/>
                </a:cxn>
                <a:cxn ang="0">
                  <a:pos x="8" y="179"/>
                </a:cxn>
                <a:cxn ang="0">
                  <a:pos x="12" y="185"/>
                </a:cxn>
                <a:cxn ang="0">
                  <a:pos x="16" y="189"/>
                </a:cxn>
                <a:cxn ang="0">
                  <a:pos x="16" y="189"/>
                </a:cxn>
                <a:cxn ang="0">
                  <a:pos x="29" y="194"/>
                </a:cxn>
                <a:cxn ang="0">
                  <a:pos x="41" y="191"/>
                </a:cxn>
                <a:cxn ang="0">
                  <a:pos x="55" y="185"/>
                </a:cxn>
                <a:cxn ang="0">
                  <a:pos x="64" y="177"/>
                </a:cxn>
                <a:cxn ang="0">
                  <a:pos x="69" y="164"/>
                </a:cxn>
                <a:cxn ang="0">
                  <a:pos x="69" y="164"/>
                </a:cxn>
                <a:cxn ang="0">
                  <a:pos x="71" y="155"/>
                </a:cxn>
                <a:cxn ang="0">
                  <a:pos x="71" y="145"/>
                </a:cxn>
                <a:cxn ang="0">
                  <a:pos x="71" y="134"/>
                </a:cxn>
                <a:cxn ang="0">
                  <a:pos x="73" y="122"/>
                </a:cxn>
                <a:cxn ang="0">
                  <a:pos x="73" y="109"/>
                </a:cxn>
                <a:cxn ang="0">
                  <a:pos x="76" y="97"/>
                </a:cxn>
                <a:cxn ang="0">
                  <a:pos x="76" y="85"/>
                </a:cxn>
                <a:cxn ang="0">
                  <a:pos x="76" y="76"/>
                </a:cxn>
                <a:cxn ang="0">
                  <a:pos x="73" y="67"/>
                </a:cxn>
                <a:cxn ang="0">
                  <a:pos x="73" y="60"/>
                </a:cxn>
                <a:cxn ang="0">
                  <a:pos x="73" y="60"/>
                </a:cxn>
              </a:cxnLst>
              <a:rect l="0" t="0" r="r" b="b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1"/>
                  </a:lnTo>
                  <a:lnTo>
                    <a:pt x="62" y="14"/>
                  </a:lnTo>
                  <a:lnTo>
                    <a:pt x="57" y="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5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65"/>
                  </a:lnTo>
                  <a:lnTo>
                    <a:pt x="11" y="80"/>
                  </a:lnTo>
                  <a:lnTo>
                    <a:pt x="8" y="90"/>
                  </a:lnTo>
                  <a:lnTo>
                    <a:pt x="6" y="101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4"/>
                  </a:lnTo>
                  <a:lnTo>
                    <a:pt x="0" y="132"/>
                  </a:lnTo>
                  <a:lnTo>
                    <a:pt x="0" y="143"/>
                  </a:lnTo>
                  <a:lnTo>
                    <a:pt x="2" y="152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16" y="189"/>
                  </a:lnTo>
                  <a:lnTo>
                    <a:pt x="16" y="189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7"/>
                  </a:lnTo>
                  <a:lnTo>
                    <a:pt x="69" y="164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5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6"/>
                  </a:lnTo>
                  <a:lnTo>
                    <a:pt x="73" y="67"/>
                  </a:lnTo>
                  <a:lnTo>
                    <a:pt x="73" y="60"/>
                  </a:lnTo>
                  <a:lnTo>
                    <a:pt x="73" y="6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65" name="Freeform 281"/>
            <p:cNvSpPr>
              <a:spLocks/>
            </p:cNvSpPr>
            <p:nvPr/>
          </p:nvSpPr>
          <p:spPr bwMode="auto">
            <a:xfrm>
              <a:off x="2828" y="2890"/>
              <a:ext cx="77" cy="195"/>
            </a:xfrm>
            <a:custGeom>
              <a:avLst/>
              <a:gdLst/>
              <a:ahLst/>
              <a:cxnLst>
                <a:cxn ang="0">
                  <a:pos x="73" y="60"/>
                </a:cxn>
                <a:cxn ang="0">
                  <a:pos x="71" y="48"/>
                </a:cxn>
                <a:cxn ang="0">
                  <a:pos x="67" y="31"/>
                </a:cxn>
                <a:cxn ang="0">
                  <a:pos x="62" y="14"/>
                </a:cxn>
                <a:cxn ang="0">
                  <a:pos x="57" y="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7" y="9"/>
                </a:cxn>
                <a:cxn ang="0">
                  <a:pos x="18" y="23"/>
                </a:cxn>
                <a:cxn ang="0">
                  <a:pos x="14" y="35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65"/>
                </a:cxn>
                <a:cxn ang="0">
                  <a:pos x="11" y="80"/>
                </a:cxn>
                <a:cxn ang="0">
                  <a:pos x="8" y="90"/>
                </a:cxn>
                <a:cxn ang="0">
                  <a:pos x="6" y="10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7"/>
                </a:cxn>
                <a:cxn ang="0">
                  <a:pos x="2" y="124"/>
                </a:cxn>
                <a:cxn ang="0">
                  <a:pos x="0" y="132"/>
                </a:cxn>
                <a:cxn ang="0">
                  <a:pos x="0" y="143"/>
                </a:cxn>
                <a:cxn ang="0">
                  <a:pos x="2" y="152"/>
                </a:cxn>
                <a:cxn ang="0">
                  <a:pos x="2" y="162"/>
                </a:cxn>
                <a:cxn ang="0">
                  <a:pos x="6" y="170"/>
                </a:cxn>
                <a:cxn ang="0">
                  <a:pos x="8" y="179"/>
                </a:cxn>
                <a:cxn ang="0">
                  <a:pos x="12" y="185"/>
                </a:cxn>
                <a:cxn ang="0">
                  <a:pos x="16" y="189"/>
                </a:cxn>
                <a:cxn ang="0">
                  <a:pos x="16" y="189"/>
                </a:cxn>
                <a:cxn ang="0">
                  <a:pos x="29" y="194"/>
                </a:cxn>
                <a:cxn ang="0">
                  <a:pos x="41" y="191"/>
                </a:cxn>
                <a:cxn ang="0">
                  <a:pos x="55" y="185"/>
                </a:cxn>
                <a:cxn ang="0">
                  <a:pos x="64" y="177"/>
                </a:cxn>
                <a:cxn ang="0">
                  <a:pos x="69" y="164"/>
                </a:cxn>
                <a:cxn ang="0">
                  <a:pos x="69" y="164"/>
                </a:cxn>
                <a:cxn ang="0">
                  <a:pos x="71" y="155"/>
                </a:cxn>
                <a:cxn ang="0">
                  <a:pos x="71" y="145"/>
                </a:cxn>
                <a:cxn ang="0">
                  <a:pos x="71" y="134"/>
                </a:cxn>
                <a:cxn ang="0">
                  <a:pos x="73" y="122"/>
                </a:cxn>
                <a:cxn ang="0">
                  <a:pos x="73" y="109"/>
                </a:cxn>
                <a:cxn ang="0">
                  <a:pos x="76" y="97"/>
                </a:cxn>
                <a:cxn ang="0">
                  <a:pos x="76" y="85"/>
                </a:cxn>
                <a:cxn ang="0">
                  <a:pos x="76" y="76"/>
                </a:cxn>
                <a:cxn ang="0">
                  <a:pos x="73" y="67"/>
                </a:cxn>
                <a:cxn ang="0">
                  <a:pos x="73" y="60"/>
                </a:cxn>
                <a:cxn ang="0">
                  <a:pos x="73" y="60"/>
                </a:cxn>
              </a:cxnLst>
              <a:rect l="0" t="0" r="r" b="b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1"/>
                  </a:lnTo>
                  <a:lnTo>
                    <a:pt x="62" y="14"/>
                  </a:lnTo>
                  <a:lnTo>
                    <a:pt x="57" y="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5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65"/>
                  </a:lnTo>
                  <a:lnTo>
                    <a:pt x="11" y="80"/>
                  </a:lnTo>
                  <a:lnTo>
                    <a:pt x="8" y="90"/>
                  </a:lnTo>
                  <a:lnTo>
                    <a:pt x="6" y="101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4"/>
                  </a:lnTo>
                  <a:lnTo>
                    <a:pt x="0" y="132"/>
                  </a:lnTo>
                  <a:lnTo>
                    <a:pt x="0" y="143"/>
                  </a:lnTo>
                  <a:lnTo>
                    <a:pt x="2" y="152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16" y="189"/>
                  </a:lnTo>
                  <a:lnTo>
                    <a:pt x="16" y="189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7"/>
                  </a:lnTo>
                  <a:lnTo>
                    <a:pt x="69" y="164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5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6"/>
                  </a:lnTo>
                  <a:lnTo>
                    <a:pt x="73" y="67"/>
                  </a:lnTo>
                  <a:lnTo>
                    <a:pt x="73" y="60"/>
                  </a:lnTo>
                  <a:lnTo>
                    <a:pt x="73" y="6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66" name="Freeform 282"/>
            <p:cNvSpPr>
              <a:spLocks/>
            </p:cNvSpPr>
            <p:nvPr/>
          </p:nvSpPr>
          <p:spPr bwMode="auto">
            <a:xfrm>
              <a:off x="2729" y="2918"/>
              <a:ext cx="100" cy="110"/>
            </a:xfrm>
            <a:custGeom>
              <a:avLst/>
              <a:gdLst/>
              <a:ahLst/>
              <a:cxnLst>
                <a:cxn ang="0">
                  <a:pos x="99" y="56"/>
                </a:cxn>
                <a:cxn ang="0">
                  <a:pos x="90" y="50"/>
                </a:cxn>
                <a:cxn ang="0">
                  <a:pos x="78" y="37"/>
                </a:cxn>
                <a:cxn ang="0">
                  <a:pos x="64" y="27"/>
                </a:cxn>
                <a:cxn ang="0">
                  <a:pos x="52" y="16"/>
                </a:cxn>
                <a:cxn ang="0">
                  <a:pos x="44" y="5"/>
                </a:cxn>
                <a:cxn ang="0">
                  <a:pos x="44" y="5"/>
                </a:cxn>
                <a:cxn ang="0">
                  <a:pos x="33" y="0"/>
                </a:cxn>
                <a:cxn ang="0">
                  <a:pos x="23" y="0"/>
                </a:cxn>
                <a:cxn ang="0">
                  <a:pos x="9" y="4"/>
                </a:cxn>
                <a:cxn ang="0">
                  <a:pos x="4" y="12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4" y="35"/>
                </a:cxn>
                <a:cxn ang="0">
                  <a:pos x="6" y="46"/>
                </a:cxn>
                <a:cxn ang="0">
                  <a:pos x="6" y="55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2" y="69"/>
                </a:cxn>
                <a:cxn ang="0">
                  <a:pos x="0" y="78"/>
                </a:cxn>
                <a:cxn ang="0">
                  <a:pos x="0" y="85"/>
                </a:cxn>
                <a:cxn ang="0">
                  <a:pos x="4" y="96"/>
                </a:cxn>
                <a:cxn ang="0">
                  <a:pos x="9" y="104"/>
                </a:cxn>
                <a:cxn ang="0">
                  <a:pos x="18" y="109"/>
                </a:cxn>
                <a:cxn ang="0">
                  <a:pos x="18" y="109"/>
                </a:cxn>
                <a:cxn ang="0">
                  <a:pos x="27" y="109"/>
                </a:cxn>
                <a:cxn ang="0">
                  <a:pos x="39" y="106"/>
                </a:cxn>
                <a:cxn ang="0">
                  <a:pos x="50" y="101"/>
                </a:cxn>
                <a:cxn ang="0">
                  <a:pos x="58" y="94"/>
                </a:cxn>
                <a:cxn ang="0">
                  <a:pos x="64" y="88"/>
                </a:cxn>
                <a:cxn ang="0">
                  <a:pos x="64" y="88"/>
                </a:cxn>
                <a:cxn ang="0">
                  <a:pos x="71" y="79"/>
                </a:cxn>
                <a:cxn ang="0">
                  <a:pos x="82" y="73"/>
                </a:cxn>
                <a:cxn ang="0">
                  <a:pos x="90" y="64"/>
                </a:cxn>
                <a:cxn ang="0">
                  <a:pos x="96" y="58"/>
                </a:cxn>
                <a:cxn ang="0">
                  <a:pos x="99" y="56"/>
                </a:cxn>
                <a:cxn ang="0">
                  <a:pos x="99" y="56"/>
                </a:cxn>
              </a:cxnLst>
              <a:rect l="0" t="0" r="r" b="b"/>
              <a:pathLst>
                <a:path w="100" h="110">
                  <a:moveTo>
                    <a:pt x="99" y="56"/>
                  </a:moveTo>
                  <a:lnTo>
                    <a:pt x="90" y="50"/>
                  </a:lnTo>
                  <a:lnTo>
                    <a:pt x="78" y="37"/>
                  </a:lnTo>
                  <a:lnTo>
                    <a:pt x="64" y="27"/>
                  </a:lnTo>
                  <a:lnTo>
                    <a:pt x="52" y="16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9" y="4"/>
                  </a:lnTo>
                  <a:lnTo>
                    <a:pt x="4" y="12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4" y="35"/>
                  </a:lnTo>
                  <a:lnTo>
                    <a:pt x="6" y="46"/>
                  </a:lnTo>
                  <a:lnTo>
                    <a:pt x="6" y="55"/>
                  </a:lnTo>
                  <a:lnTo>
                    <a:pt x="6" y="62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4" y="96"/>
                  </a:lnTo>
                  <a:lnTo>
                    <a:pt x="9" y="104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27" y="109"/>
                  </a:lnTo>
                  <a:lnTo>
                    <a:pt x="39" y="106"/>
                  </a:lnTo>
                  <a:lnTo>
                    <a:pt x="50" y="101"/>
                  </a:lnTo>
                  <a:lnTo>
                    <a:pt x="58" y="94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71" y="79"/>
                  </a:lnTo>
                  <a:lnTo>
                    <a:pt x="82" y="73"/>
                  </a:lnTo>
                  <a:lnTo>
                    <a:pt x="90" y="64"/>
                  </a:lnTo>
                  <a:lnTo>
                    <a:pt x="96" y="58"/>
                  </a:lnTo>
                  <a:lnTo>
                    <a:pt x="99" y="56"/>
                  </a:lnTo>
                  <a:lnTo>
                    <a:pt x="99" y="5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67" name="Freeform 283"/>
            <p:cNvSpPr>
              <a:spLocks/>
            </p:cNvSpPr>
            <p:nvPr/>
          </p:nvSpPr>
          <p:spPr bwMode="auto">
            <a:xfrm>
              <a:off x="2729" y="2918"/>
              <a:ext cx="100" cy="110"/>
            </a:xfrm>
            <a:custGeom>
              <a:avLst/>
              <a:gdLst/>
              <a:ahLst/>
              <a:cxnLst>
                <a:cxn ang="0">
                  <a:pos x="99" y="56"/>
                </a:cxn>
                <a:cxn ang="0">
                  <a:pos x="90" y="50"/>
                </a:cxn>
                <a:cxn ang="0">
                  <a:pos x="78" y="37"/>
                </a:cxn>
                <a:cxn ang="0">
                  <a:pos x="64" y="27"/>
                </a:cxn>
                <a:cxn ang="0">
                  <a:pos x="52" y="16"/>
                </a:cxn>
                <a:cxn ang="0">
                  <a:pos x="44" y="5"/>
                </a:cxn>
                <a:cxn ang="0">
                  <a:pos x="44" y="5"/>
                </a:cxn>
                <a:cxn ang="0">
                  <a:pos x="33" y="0"/>
                </a:cxn>
                <a:cxn ang="0">
                  <a:pos x="23" y="0"/>
                </a:cxn>
                <a:cxn ang="0">
                  <a:pos x="9" y="4"/>
                </a:cxn>
                <a:cxn ang="0">
                  <a:pos x="4" y="12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4" y="35"/>
                </a:cxn>
                <a:cxn ang="0">
                  <a:pos x="6" y="46"/>
                </a:cxn>
                <a:cxn ang="0">
                  <a:pos x="6" y="55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2" y="69"/>
                </a:cxn>
                <a:cxn ang="0">
                  <a:pos x="0" y="78"/>
                </a:cxn>
                <a:cxn ang="0">
                  <a:pos x="0" y="85"/>
                </a:cxn>
                <a:cxn ang="0">
                  <a:pos x="4" y="96"/>
                </a:cxn>
                <a:cxn ang="0">
                  <a:pos x="9" y="104"/>
                </a:cxn>
                <a:cxn ang="0">
                  <a:pos x="18" y="109"/>
                </a:cxn>
                <a:cxn ang="0">
                  <a:pos x="18" y="109"/>
                </a:cxn>
                <a:cxn ang="0">
                  <a:pos x="27" y="109"/>
                </a:cxn>
                <a:cxn ang="0">
                  <a:pos x="39" y="106"/>
                </a:cxn>
                <a:cxn ang="0">
                  <a:pos x="50" y="101"/>
                </a:cxn>
                <a:cxn ang="0">
                  <a:pos x="58" y="94"/>
                </a:cxn>
                <a:cxn ang="0">
                  <a:pos x="64" y="88"/>
                </a:cxn>
                <a:cxn ang="0">
                  <a:pos x="64" y="88"/>
                </a:cxn>
                <a:cxn ang="0">
                  <a:pos x="71" y="79"/>
                </a:cxn>
                <a:cxn ang="0">
                  <a:pos x="82" y="73"/>
                </a:cxn>
                <a:cxn ang="0">
                  <a:pos x="90" y="64"/>
                </a:cxn>
                <a:cxn ang="0">
                  <a:pos x="96" y="58"/>
                </a:cxn>
                <a:cxn ang="0">
                  <a:pos x="99" y="56"/>
                </a:cxn>
                <a:cxn ang="0">
                  <a:pos x="99" y="56"/>
                </a:cxn>
              </a:cxnLst>
              <a:rect l="0" t="0" r="r" b="b"/>
              <a:pathLst>
                <a:path w="100" h="110">
                  <a:moveTo>
                    <a:pt x="99" y="56"/>
                  </a:moveTo>
                  <a:lnTo>
                    <a:pt x="90" y="50"/>
                  </a:lnTo>
                  <a:lnTo>
                    <a:pt x="78" y="37"/>
                  </a:lnTo>
                  <a:lnTo>
                    <a:pt x="64" y="27"/>
                  </a:lnTo>
                  <a:lnTo>
                    <a:pt x="52" y="16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9" y="4"/>
                  </a:lnTo>
                  <a:lnTo>
                    <a:pt x="4" y="12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4" y="35"/>
                  </a:lnTo>
                  <a:lnTo>
                    <a:pt x="6" y="46"/>
                  </a:lnTo>
                  <a:lnTo>
                    <a:pt x="6" y="55"/>
                  </a:lnTo>
                  <a:lnTo>
                    <a:pt x="6" y="62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4" y="96"/>
                  </a:lnTo>
                  <a:lnTo>
                    <a:pt x="9" y="104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27" y="109"/>
                  </a:lnTo>
                  <a:lnTo>
                    <a:pt x="39" y="106"/>
                  </a:lnTo>
                  <a:lnTo>
                    <a:pt x="50" y="101"/>
                  </a:lnTo>
                  <a:lnTo>
                    <a:pt x="58" y="94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71" y="79"/>
                  </a:lnTo>
                  <a:lnTo>
                    <a:pt x="82" y="73"/>
                  </a:lnTo>
                  <a:lnTo>
                    <a:pt x="90" y="64"/>
                  </a:lnTo>
                  <a:lnTo>
                    <a:pt x="96" y="58"/>
                  </a:lnTo>
                  <a:lnTo>
                    <a:pt x="99" y="56"/>
                  </a:lnTo>
                  <a:lnTo>
                    <a:pt x="99" y="5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68" name="Freeform 284"/>
            <p:cNvSpPr>
              <a:spLocks/>
            </p:cNvSpPr>
            <p:nvPr/>
          </p:nvSpPr>
          <p:spPr bwMode="auto">
            <a:xfrm>
              <a:off x="2391" y="2814"/>
              <a:ext cx="56" cy="5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2"/>
                </a:cxn>
                <a:cxn ang="0">
                  <a:pos x="44" y="48"/>
                </a:cxn>
                <a:cxn ang="0">
                  <a:pos x="50" y="41"/>
                </a:cxn>
                <a:cxn ang="0">
                  <a:pos x="52" y="35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8"/>
                </a:cxn>
                <a:cxn ang="0">
                  <a:pos x="50" y="11"/>
                </a:cxn>
                <a:cxn ang="0">
                  <a:pos x="44" y="4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4" y="41"/>
                </a:cxn>
                <a:cxn ang="0">
                  <a:pos x="11" y="48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0" y="41"/>
                  </a:lnTo>
                  <a:lnTo>
                    <a:pt x="52" y="35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8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4" y="41"/>
                  </a:lnTo>
                  <a:lnTo>
                    <a:pt x="11" y="48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69" name="Freeform 285"/>
            <p:cNvSpPr>
              <a:spLocks/>
            </p:cNvSpPr>
            <p:nvPr/>
          </p:nvSpPr>
          <p:spPr bwMode="auto">
            <a:xfrm>
              <a:off x="2391" y="2814"/>
              <a:ext cx="56" cy="5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2"/>
                </a:cxn>
                <a:cxn ang="0">
                  <a:pos x="44" y="48"/>
                </a:cxn>
                <a:cxn ang="0">
                  <a:pos x="50" y="41"/>
                </a:cxn>
                <a:cxn ang="0">
                  <a:pos x="52" y="35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8"/>
                </a:cxn>
                <a:cxn ang="0">
                  <a:pos x="50" y="11"/>
                </a:cxn>
                <a:cxn ang="0">
                  <a:pos x="44" y="4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4" y="41"/>
                </a:cxn>
                <a:cxn ang="0">
                  <a:pos x="11" y="48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0" y="41"/>
                  </a:lnTo>
                  <a:lnTo>
                    <a:pt x="52" y="35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8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4" y="41"/>
                  </a:lnTo>
                  <a:lnTo>
                    <a:pt x="11" y="48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70" name="Freeform 286"/>
            <p:cNvSpPr>
              <a:spLocks/>
            </p:cNvSpPr>
            <p:nvPr/>
          </p:nvSpPr>
          <p:spPr bwMode="auto">
            <a:xfrm>
              <a:off x="2474" y="2780"/>
              <a:ext cx="56" cy="5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2"/>
                </a:cxn>
                <a:cxn ang="0">
                  <a:pos x="41" y="50"/>
                </a:cxn>
                <a:cxn ang="0">
                  <a:pos x="48" y="45"/>
                </a:cxn>
                <a:cxn ang="0">
                  <a:pos x="52" y="36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9"/>
                </a:cxn>
                <a:cxn ang="0">
                  <a:pos x="48" y="11"/>
                </a:cxn>
                <a:cxn ang="0">
                  <a:pos x="41" y="4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9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4" y="45"/>
                </a:cxn>
                <a:cxn ang="0">
                  <a:pos x="11" y="50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1" y="50"/>
                  </a:lnTo>
                  <a:lnTo>
                    <a:pt x="48" y="45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48" y="11"/>
                  </a:lnTo>
                  <a:lnTo>
                    <a:pt x="41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5"/>
                  </a:lnTo>
                  <a:lnTo>
                    <a:pt x="11" y="50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71" name="Freeform 287"/>
            <p:cNvSpPr>
              <a:spLocks/>
            </p:cNvSpPr>
            <p:nvPr/>
          </p:nvSpPr>
          <p:spPr bwMode="auto">
            <a:xfrm>
              <a:off x="2474" y="2780"/>
              <a:ext cx="56" cy="5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2"/>
                </a:cxn>
                <a:cxn ang="0">
                  <a:pos x="41" y="50"/>
                </a:cxn>
                <a:cxn ang="0">
                  <a:pos x="48" y="45"/>
                </a:cxn>
                <a:cxn ang="0">
                  <a:pos x="52" y="36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9"/>
                </a:cxn>
                <a:cxn ang="0">
                  <a:pos x="48" y="11"/>
                </a:cxn>
                <a:cxn ang="0">
                  <a:pos x="41" y="4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9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4" y="45"/>
                </a:cxn>
                <a:cxn ang="0">
                  <a:pos x="11" y="50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1" y="50"/>
                  </a:lnTo>
                  <a:lnTo>
                    <a:pt x="48" y="45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48" y="11"/>
                  </a:lnTo>
                  <a:lnTo>
                    <a:pt x="41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5"/>
                  </a:lnTo>
                  <a:lnTo>
                    <a:pt x="11" y="50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72" name="Freeform 288"/>
            <p:cNvSpPr>
              <a:spLocks/>
            </p:cNvSpPr>
            <p:nvPr/>
          </p:nvSpPr>
          <p:spPr bwMode="auto">
            <a:xfrm>
              <a:off x="2216" y="2635"/>
              <a:ext cx="56" cy="5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5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2" y="36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9"/>
                </a:cxn>
                <a:cxn ang="0">
                  <a:pos x="50" y="11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2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9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4" y="44"/>
                </a:cxn>
                <a:cxn ang="0">
                  <a:pos x="11" y="50"/>
                </a:cxn>
                <a:cxn ang="0">
                  <a:pos x="18" y="55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5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2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4"/>
                  </a:lnTo>
                  <a:lnTo>
                    <a:pt x="11" y="50"/>
                  </a:lnTo>
                  <a:lnTo>
                    <a:pt x="18" y="55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73" name="Freeform 289"/>
            <p:cNvSpPr>
              <a:spLocks/>
            </p:cNvSpPr>
            <p:nvPr/>
          </p:nvSpPr>
          <p:spPr bwMode="auto">
            <a:xfrm>
              <a:off x="2216" y="2635"/>
              <a:ext cx="56" cy="5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5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2" y="36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9"/>
                </a:cxn>
                <a:cxn ang="0">
                  <a:pos x="50" y="11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2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9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4" y="44"/>
                </a:cxn>
                <a:cxn ang="0">
                  <a:pos x="11" y="50"/>
                </a:cxn>
                <a:cxn ang="0">
                  <a:pos x="18" y="55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5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2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4"/>
                  </a:lnTo>
                  <a:lnTo>
                    <a:pt x="11" y="50"/>
                  </a:lnTo>
                  <a:lnTo>
                    <a:pt x="18" y="55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74" name="Freeform 290"/>
            <p:cNvSpPr>
              <a:spLocks/>
            </p:cNvSpPr>
            <p:nvPr/>
          </p:nvSpPr>
          <p:spPr bwMode="auto">
            <a:xfrm>
              <a:off x="2322" y="2621"/>
              <a:ext cx="57" cy="56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36" y="52"/>
                </a:cxn>
                <a:cxn ang="0">
                  <a:pos x="44" y="48"/>
                </a:cxn>
                <a:cxn ang="0">
                  <a:pos x="51" y="41"/>
                </a:cxn>
                <a:cxn ang="0">
                  <a:pos x="56" y="35"/>
                </a:cxn>
                <a:cxn ang="0">
                  <a:pos x="56" y="27"/>
                </a:cxn>
                <a:cxn ang="0">
                  <a:pos x="56" y="27"/>
                </a:cxn>
                <a:cxn ang="0">
                  <a:pos x="56" y="18"/>
                </a:cxn>
                <a:cxn ang="0">
                  <a:pos x="51" y="9"/>
                </a:cxn>
                <a:cxn ang="0">
                  <a:pos x="44" y="4"/>
                </a:cxn>
                <a:cxn ang="0">
                  <a:pos x="36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19" y="0"/>
                </a:cxn>
                <a:cxn ang="0">
                  <a:pos x="11" y="4"/>
                </a:cxn>
                <a:cxn ang="0">
                  <a:pos x="6" y="9"/>
                </a:cxn>
                <a:cxn ang="0">
                  <a:pos x="2" y="18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2" y="35"/>
                </a:cxn>
                <a:cxn ang="0">
                  <a:pos x="6" y="41"/>
                </a:cxn>
                <a:cxn ang="0">
                  <a:pos x="11" y="48"/>
                </a:cxn>
                <a:cxn ang="0">
                  <a:pos x="19" y="52"/>
                </a:cxn>
                <a:cxn ang="0">
                  <a:pos x="28" y="55"/>
                </a:cxn>
                <a:cxn ang="0">
                  <a:pos x="28" y="55"/>
                </a:cxn>
              </a:cxnLst>
              <a:rect l="0" t="0" r="r" b="b"/>
              <a:pathLst>
                <a:path w="57" h="56">
                  <a:moveTo>
                    <a:pt x="28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1" y="41"/>
                  </a:lnTo>
                  <a:lnTo>
                    <a:pt x="56" y="35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18"/>
                  </a:lnTo>
                  <a:lnTo>
                    <a:pt x="51" y="9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6" y="9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35"/>
                  </a:lnTo>
                  <a:lnTo>
                    <a:pt x="6" y="41"/>
                  </a:lnTo>
                  <a:lnTo>
                    <a:pt x="11" y="48"/>
                  </a:lnTo>
                  <a:lnTo>
                    <a:pt x="19" y="52"/>
                  </a:lnTo>
                  <a:lnTo>
                    <a:pt x="28" y="55"/>
                  </a:lnTo>
                  <a:lnTo>
                    <a:pt x="28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75" name="Freeform 291"/>
            <p:cNvSpPr>
              <a:spLocks/>
            </p:cNvSpPr>
            <p:nvPr/>
          </p:nvSpPr>
          <p:spPr bwMode="auto">
            <a:xfrm>
              <a:off x="2322" y="2621"/>
              <a:ext cx="57" cy="56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36" y="52"/>
                </a:cxn>
                <a:cxn ang="0">
                  <a:pos x="44" y="48"/>
                </a:cxn>
                <a:cxn ang="0">
                  <a:pos x="51" y="41"/>
                </a:cxn>
                <a:cxn ang="0">
                  <a:pos x="56" y="35"/>
                </a:cxn>
                <a:cxn ang="0">
                  <a:pos x="56" y="27"/>
                </a:cxn>
                <a:cxn ang="0">
                  <a:pos x="56" y="27"/>
                </a:cxn>
                <a:cxn ang="0">
                  <a:pos x="56" y="18"/>
                </a:cxn>
                <a:cxn ang="0">
                  <a:pos x="51" y="9"/>
                </a:cxn>
                <a:cxn ang="0">
                  <a:pos x="44" y="4"/>
                </a:cxn>
                <a:cxn ang="0">
                  <a:pos x="36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19" y="0"/>
                </a:cxn>
                <a:cxn ang="0">
                  <a:pos x="11" y="4"/>
                </a:cxn>
                <a:cxn ang="0">
                  <a:pos x="6" y="9"/>
                </a:cxn>
                <a:cxn ang="0">
                  <a:pos x="2" y="18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2" y="35"/>
                </a:cxn>
                <a:cxn ang="0">
                  <a:pos x="6" y="41"/>
                </a:cxn>
                <a:cxn ang="0">
                  <a:pos x="11" y="48"/>
                </a:cxn>
                <a:cxn ang="0">
                  <a:pos x="19" y="52"/>
                </a:cxn>
                <a:cxn ang="0">
                  <a:pos x="28" y="55"/>
                </a:cxn>
                <a:cxn ang="0">
                  <a:pos x="28" y="55"/>
                </a:cxn>
              </a:cxnLst>
              <a:rect l="0" t="0" r="r" b="b"/>
              <a:pathLst>
                <a:path w="57" h="56">
                  <a:moveTo>
                    <a:pt x="28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1" y="41"/>
                  </a:lnTo>
                  <a:lnTo>
                    <a:pt x="56" y="35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18"/>
                  </a:lnTo>
                  <a:lnTo>
                    <a:pt x="51" y="9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6" y="9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35"/>
                  </a:lnTo>
                  <a:lnTo>
                    <a:pt x="6" y="41"/>
                  </a:lnTo>
                  <a:lnTo>
                    <a:pt x="11" y="48"/>
                  </a:lnTo>
                  <a:lnTo>
                    <a:pt x="19" y="52"/>
                  </a:lnTo>
                  <a:lnTo>
                    <a:pt x="28" y="55"/>
                  </a:lnTo>
                  <a:lnTo>
                    <a:pt x="28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76" name="Freeform 292"/>
            <p:cNvSpPr>
              <a:spLocks/>
            </p:cNvSpPr>
            <p:nvPr/>
          </p:nvSpPr>
          <p:spPr bwMode="auto">
            <a:xfrm>
              <a:off x="1979" y="1239"/>
              <a:ext cx="1842" cy="1250"/>
            </a:xfrm>
            <a:custGeom>
              <a:avLst/>
              <a:gdLst/>
              <a:ahLst/>
              <a:cxnLst>
                <a:cxn ang="0">
                  <a:pos x="711" y="297"/>
                </a:cxn>
                <a:cxn ang="0">
                  <a:pos x="455" y="455"/>
                </a:cxn>
                <a:cxn ang="0">
                  <a:pos x="296" y="711"/>
                </a:cxn>
                <a:cxn ang="0">
                  <a:pos x="262" y="921"/>
                </a:cxn>
                <a:cxn ang="0">
                  <a:pos x="267" y="994"/>
                </a:cxn>
                <a:cxn ang="0">
                  <a:pos x="278" y="1068"/>
                </a:cxn>
                <a:cxn ang="0">
                  <a:pos x="296" y="1135"/>
                </a:cxn>
                <a:cxn ang="0">
                  <a:pos x="303" y="1156"/>
                </a:cxn>
                <a:cxn ang="0">
                  <a:pos x="258" y="1140"/>
                </a:cxn>
                <a:cxn ang="0">
                  <a:pos x="195" y="1108"/>
                </a:cxn>
                <a:cxn ang="0">
                  <a:pos x="138" y="1074"/>
                </a:cxn>
                <a:cxn ang="0">
                  <a:pos x="130" y="1085"/>
                </a:cxn>
                <a:cxn ang="0">
                  <a:pos x="101" y="1133"/>
                </a:cxn>
                <a:cxn ang="0">
                  <a:pos x="69" y="1202"/>
                </a:cxn>
                <a:cxn ang="0">
                  <a:pos x="58" y="1249"/>
                </a:cxn>
                <a:cxn ang="0">
                  <a:pos x="29" y="1156"/>
                </a:cxn>
                <a:cxn ang="0">
                  <a:pos x="9" y="1057"/>
                </a:cxn>
                <a:cxn ang="0">
                  <a:pos x="0" y="956"/>
                </a:cxn>
                <a:cxn ang="0">
                  <a:pos x="9" y="771"/>
                </a:cxn>
                <a:cxn ang="0">
                  <a:pos x="177" y="377"/>
                </a:cxn>
                <a:cxn ang="0">
                  <a:pos x="497" y="101"/>
                </a:cxn>
                <a:cxn ang="0">
                  <a:pos x="920" y="0"/>
                </a:cxn>
                <a:cxn ang="0">
                  <a:pos x="1210" y="46"/>
                </a:cxn>
                <a:cxn ang="0">
                  <a:pos x="1571" y="269"/>
                </a:cxn>
                <a:cxn ang="0">
                  <a:pos x="1794" y="630"/>
                </a:cxn>
                <a:cxn ang="0">
                  <a:pos x="1841" y="921"/>
                </a:cxn>
                <a:cxn ang="0">
                  <a:pos x="1835" y="1024"/>
                </a:cxn>
                <a:cxn ang="0">
                  <a:pos x="1817" y="1122"/>
                </a:cxn>
                <a:cxn ang="0">
                  <a:pos x="1790" y="1220"/>
                </a:cxn>
                <a:cxn ang="0">
                  <a:pos x="1778" y="1225"/>
                </a:cxn>
                <a:cxn ang="0">
                  <a:pos x="1750" y="1154"/>
                </a:cxn>
                <a:cxn ang="0">
                  <a:pos x="1716" y="1098"/>
                </a:cxn>
                <a:cxn ang="0">
                  <a:pos x="1702" y="1074"/>
                </a:cxn>
                <a:cxn ang="0">
                  <a:pos x="1666" y="1098"/>
                </a:cxn>
                <a:cxn ang="0">
                  <a:pos x="1601" y="1129"/>
                </a:cxn>
                <a:cxn ang="0">
                  <a:pos x="1546" y="1152"/>
                </a:cxn>
                <a:cxn ang="0">
                  <a:pos x="1534" y="1158"/>
                </a:cxn>
                <a:cxn ang="0">
                  <a:pos x="1555" y="1089"/>
                </a:cxn>
                <a:cxn ang="0">
                  <a:pos x="1571" y="1020"/>
                </a:cxn>
                <a:cxn ang="0">
                  <a:pos x="1578" y="946"/>
                </a:cxn>
                <a:cxn ang="0">
                  <a:pos x="1569" y="813"/>
                </a:cxn>
                <a:cxn ang="0">
                  <a:pos x="1451" y="533"/>
                </a:cxn>
                <a:cxn ang="0">
                  <a:pos x="1221" y="337"/>
                </a:cxn>
                <a:cxn ang="0">
                  <a:pos x="920" y="264"/>
                </a:cxn>
              </a:cxnLst>
              <a:rect l="0" t="0" r="r" b="b"/>
              <a:pathLst>
                <a:path w="1842" h="1250">
                  <a:moveTo>
                    <a:pt x="920" y="264"/>
                  </a:moveTo>
                  <a:lnTo>
                    <a:pt x="812" y="271"/>
                  </a:lnTo>
                  <a:lnTo>
                    <a:pt x="711" y="297"/>
                  </a:lnTo>
                  <a:lnTo>
                    <a:pt x="616" y="337"/>
                  </a:lnTo>
                  <a:lnTo>
                    <a:pt x="531" y="389"/>
                  </a:lnTo>
                  <a:lnTo>
                    <a:pt x="455" y="455"/>
                  </a:lnTo>
                  <a:lnTo>
                    <a:pt x="389" y="533"/>
                  </a:lnTo>
                  <a:lnTo>
                    <a:pt x="336" y="619"/>
                  </a:lnTo>
                  <a:lnTo>
                    <a:pt x="296" y="711"/>
                  </a:lnTo>
                  <a:lnTo>
                    <a:pt x="271" y="813"/>
                  </a:lnTo>
                  <a:lnTo>
                    <a:pt x="262" y="921"/>
                  </a:lnTo>
                  <a:lnTo>
                    <a:pt x="262" y="921"/>
                  </a:lnTo>
                  <a:lnTo>
                    <a:pt x="262" y="946"/>
                  </a:lnTo>
                  <a:lnTo>
                    <a:pt x="262" y="971"/>
                  </a:lnTo>
                  <a:lnTo>
                    <a:pt x="267" y="994"/>
                  </a:lnTo>
                  <a:lnTo>
                    <a:pt x="269" y="1020"/>
                  </a:lnTo>
                  <a:lnTo>
                    <a:pt x="273" y="1043"/>
                  </a:lnTo>
                  <a:lnTo>
                    <a:pt x="278" y="1068"/>
                  </a:lnTo>
                  <a:lnTo>
                    <a:pt x="283" y="1089"/>
                  </a:lnTo>
                  <a:lnTo>
                    <a:pt x="290" y="1112"/>
                  </a:lnTo>
                  <a:lnTo>
                    <a:pt x="296" y="1135"/>
                  </a:lnTo>
                  <a:lnTo>
                    <a:pt x="305" y="1158"/>
                  </a:lnTo>
                  <a:lnTo>
                    <a:pt x="305" y="1158"/>
                  </a:lnTo>
                  <a:lnTo>
                    <a:pt x="303" y="1156"/>
                  </a:lnTo>
                  <a:lnTo>
                    <a:pt x="292" y="1152"/>
                  </a:lnTo>
                  <a:lnTo>
                    <a:pt x="278" y="1146"/>
                  </a:lnTo>
                  <a:lnTo>
                    <a:pt x="258" y="1140"/>
                  </a:lnTo>
                  <a:lnTo>
                    <a:pt x="237" y="1129"/>
                  </a:lnTo>
                  <a:lnTo>
                    <a:pt x="216" y="1119"/>
                  </a:lnTo>
                  <a:lnTo>
                    <a:pt x="195" y="1108"/>
                  </a:lnTo>
                  <a:lnTo>
                    <a:pt x="172" y="1098"/>
                  </a:lnTo>
                  <a:lnTo>
                    <a:pt x="153" y="1085"/>
                  </a:lnTo>
                  <a:lnTo>
                    <a:pt x="138" y="1074"/>
                  </a:lnTo>
                  <a:lnTo>
                    <a:pt x="138" y="1074"/>
                  </a:lnTo>
                  <a:lnTo>
                    <a:pt x="136" y="1076"/>
                  </a:lnTo>
                  <a:lnTo>
                    <a:pt x="130" y="1085"/>
                  </a:lnTo>
                  <a:lnTo>
                    <a:pt x="122" y="1098"/>
                  </a:lnTo>
                  <a:lnTo>
                    <a:pt x="111" y="1114"/>
                  </a:lnTo>
                  <a:lnTo>
                    <a:pt x="101" y="1133"/>
                  </a:lnTo>
                  <a:lnTo>
                    <a:pt x="87" y="1154"/>
                  </a:lnTo>
                  <a:lnTo>
                    <a:pt x="78" y="1179"/>
                  </a:lnTo>
                  <a:lnTo>
                    <a:pt x="69" y="1202"/>
                  </a:lnTo>
                  <a:lnTo>
                    <a:pt x="62" y="1225"/>
                  </a:lnTo>
                  <a:lnTo>
                    <a:pt x="58" y="1249"/>
                  </a:lnTo>
                  <a:lnTo>
                    <a:pt x="58" y="1249"/>
                  </a:lnTo>
                  <a:lnTo>
                    <a:pt x="48" y="1220"/>
                  </a:lnTo>
                  <a:lnTo>
                    <a:pt x="37" y="1188"/>
                  </a:lnTo>
                  <a:lnTo>
                    <a:pt x="29" y="1156"/>
                  </a:lnTo>
                  <a:lnTo>
                    <a:pt x="20" y="1122"/>
                  </a:lnTo>
                  <a:lnTo>
                    <a:pt x="14" y="1091"/>
                  </a:lnTo>
                  <a:lnTo>
                    <a:pt x="9" y="1057"/>
                  </a:lnTo>
                  <a:lnTo>
                    <a:pt x="4" y="1024"/>
                  </a:lnTo>
                  <a:lnTo>
                    <a:pt x="2" y="990"/>
                  </a:lnTo>
                  <a:lnTo>
                    <a:pt x="0" y="95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9" y="771"/>
                  </a:lnTo>
                  <a:lnTo>
                    <a:pt x="46" y="630"/>
                  </a:lnTo>
                  <a:lnTo>
                    <a:pt x="101" y="497"/>
                  </a:lnTo>
                  <a:lnTo>
                    <a:pt x="177" y="377"/>
                  </a:lnTo>
                  <a:lnTo>
                    <a:pt x="269" y="269"/>
                  </a:lnTo>
                  <a:lnTo>
                    <a:pt x="377" y="177"/>
                  </a:lnTo>
                  <a:lnTo>
                    <a:pt x="497" y="101"/>
                  </a:lnTo>
                  <a:lnTo>
                    <a:pt x="630" y="46"/>
                  </a:lnTo>
                  <a:lnTo>
                    <a:pt x="770" y="11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1070" y="11"/>
                  </a:lnTo>
                  <a:lnTo>
                    <a:pt x="1210" y="46"/>
                  </a:lnTo>
                  <a:lnTo>
                    <a:pt x="1343" y="101"/>
                  </a:lnTo>
                  <a:lnTo>
                    <a:pt x="1463" y="177"/>
                  </a:lnTo>
                  <a:lnTo>
                    <a:pt x="1571" y="269"/>
                  </a:lnTo>
                  <a:lnTo>
                    <a:pt x="1661" y="377"/>
                  </a:lnTo>
                  <a:lnTo>
                    <a:pt x="1737" y="497"/>
                  </a:lnTo>
                  <a:lnTo>
                    <a:pt x="1794" y="630"/>
                  </a:lnTo>
                  <a:lnTo>
                    <a:pt x="1828" y="771"/>
                  </a:lnTo>
                  <a:lnTo>
                    <a:pt x="1841" y="921"/>
                  </a:lnTo>
                  <a:lnTo>
                    <a:pt x="1841" y="921"/>
                  </a:lnTo>
                  <a:lnTo>
                    <a:pt x="1841" y="956"/>
                  </a:lnTo>
                  <a:lnTo>
                    <a:pt x="1838" y="990"/>
                  </a:lnTo>
                  <a:lnTo>
                    <a:pt x="1835" y="1024"/>
                  </a:lnTo>
                  <a:lnTo>
                    <a:pt x="1831" y="1057"/>
                  </a:lnTo>
                  <a:lnTo>
                    <a:pt x="1824" y="1091"/>
                  </a:lnTo>
                  <a:lnTo>
                    <a:pt x="1817" y="1122"/>
                  </a:lnTo>
                  <a:lnTo>
                    <a:pt x="1811" y="1156"/>
                  </a:lnTo>
                  <a:lnTo>
                    <a:pt x="1801" y="1188"/>
                  </a:lnTo>
                  <a:lnTo>
                    <a:pt x="1790" y="1220"/>
                  </a:lnTo>
                  <a:lnTo>
                    <a:pt x="1780" y="1249"/>
                  </a:lnTo>
                  <a:lnTo>
                    <a:pt x="1780" y="1249"/>
                  </a:lnTo>
                  <a:lnTo>
                    <a:pt x="1778" y="1225"/>
                  </a:lnTo>
                  <a:lnTo>
                    <a:pt x="1771" y="1202"/>
                  </a:lnTo>
                  <a:lnTo>
                    <a:pt x="1760" y="1179"/>
                  </a:lnTo>
                  <a:lnTo>
                    <a:pt x="1750" y="1154"/>
                  </a:lnTo>
                  <a:lnTo>
                    <a:pt x="1739" y="1133"/>
                  </a:lnTo>
                  <a:lnTo>
                    <a:pt x="1727" y="1114"/>
                  </a:lnTo>
                  <a:lnTo>
                    <a:pt x="1716" y="1098"/>
                  </a:lnTo>
                  <a:lnTo>
                    <a:pt x="1709" y="1085"/>
                  </a:lnTo>
                  <a:lnTo>
                    <a:pt x="1704" y="1076"/>
                  </a:lnTo>
                  <a:lnTo>
                    <a:pt x="1702" y="1074"/>
                  </a:lnTo>
                  <a:lnTo>
                    <a:pt x="1702" y="1074"/>
                  </a:lnTo>
                  <a:lnTo>
                    <a:pt x="1684" y="1085"/>
                  </a:lnTo>
                  <a:lnTo>
                    <a:pt x="1666" y="1098"/>
                  </a:lnTo>
                  <a:lnTo>
                    <a:pt x="1645" y="1108"/>
                  </a:lnTo>
                  <a:lnTo>
                    <a:pt x="1624" y="1119"/>
                  </a:lnTo>
                  <a:lnTo>
                    <a:pt x="1601" y="1129"/>
                  </a:lnTo>
                  <a:lnTo>
                    <a:pt x="1580" y="1140"/>
                  </a:lnTo>
                  <a:lnTo>
                    <a:pt x="1560" y="1146"/>
                  </a:lnTo>
                  <a:lnTo>
                    <a:pt x="1546" y="1152"/>
                  </a:lnTo>
                  <a:lnTo>
                    <a:pt x="1537" y="1156"/>
                  </a:lnTo>
                  <a:lnTo>
                    <a:pt x="1534" y="1158"/>
                  </a:lnTo>
                  <a:lnTo>
                    <a:pt x="1534" y="1158"/>
                  </a:lnTo>
                  <a:lnTo>
                    <a:pt x="1541" y="1135"/>
                  </a:lnTo>
                  <a:lnTo>
                    <a:pt x="1550" y="1112"/>
                  </a:lnTo>
                  <a:lnTo>
                    <a:pt x="1555" y="1089"/>
                  </a:lnTo>
                  <a:lnTo>
                    <a:pt x="1560" y="1068"/>
                  </a:lnTo>
                  <a:lnTo>
                    <a:pt x="1567" y="1043"/>
                  </a:lnTo>
                  <a:lnTo>
                    <a:pt x="1571" y="1020"/>
                  </a:lnTo>
                  <a:lnTo>
                    <a:pt x="1573" y="994"/>
                  </a:lnTo>
                  <a:lnTo>
                    <a:pt x="1575" y="971"/>
                  </a:lnTo>
                  <a:lnTo>
                    <a:pt x="1578" y="946"/>
                  </a:lnTo>
                  <a:lnTo>
                    <a:pt x="1578" y="921"/>
                  </a:lnTo>
                  <a:lnTo>
                    <a:pt x="1578" y="921"/>
                  </a:lnTo>
                  <a:lnTo>
                    <a:pt x="1569" y="813"/>
                  </a:lnTo>
                  <a:lnTo>
                    <a:pt x="1544" y="711"/>
                  </a:lnTo>
                  <a:lnTo>
                    <a:pt x="1504" y="619"/>
                  </a:lnTo>
                  <a:lnTo>
                    <a:pt x="1451" y="533"/>
                  </a:lnTo>
                  <a:lnTo>
                    <a:pt x="1384" y="455"/>
                  </a:lnTo>
                  <a:lnTo>
                    <a:pt x="1308" y="389"/>
                  </a:lnTo>
                  <a:lnTo>
                    <a:pt x="1221" y="337"/>
                  </a:lnTo>
                  <a:lnTo>
                    <a:pt x="1127" y="297"/>
                  </a:lnTo>
                  <a:lnTo>
                    <a:pt x="1026" y="271"/>
                  </a:lnTo>
                  <a:lnTo>
                    <a:pt x="920" y="264"/>
                  </a:lnTo>
                  <a:lnTo>
                    <a:pt x="920" y="26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77" name="Freeform 293"/>
            <p:cNvSpPr>
              <a:spLocks/>
            </p:cNvSpPr>
            <p:nvPr/>
          </p:nvSpPr>
          <p:spPr bwMode="auto">
            <a:xfrm>
              <a:off x="1979" y="1239"/>
              <a:ext cx="1842" cy="1250"/>
            </a:xfrm>
            <a:custGeom>
              <a:avLst/>
              <a:gdLst/>
              <a:ahLst/>
              <a:cxnLst>
                <a:cxn ang="0">
                  <a:pos x="711" y="297"/>
                </a:cxn>
                <a:cxn ang="0">
                  <a:pos x="455" y="455"/>
                </a:cxn>
                <a:cxn ang="0">
                  <a:pos x="296" y="711"/>
                </a:cxn>
                <a:cxn ang="0">
                  <a:pos x="262" y="921"/>
                </a:cxn>
                <a:cxn ang="0">
                  <a:pos x="267" y="994"/>
                </a:cxn>
                <a:cxn ang="0">
                  <a:pos x="278" y="1068"/>
                </a:cxn>
                <a:cxn ang="0">
                  <a:pos x="296" y="1135"/>
                </a:cxn>
                <a:cxn ang="0">
                  <a:pos x="303" y="1156"/>
                </a:cxn>
                <a:cxn ang="0">
                  <a:pos x="258" y="1140"/>
                </a:cxn>
                <a:cxn ang="0">
                  <a:pos x="195" y="1108"/>
                </a:cxn>
                <a:cxn ang="0">
                  <a:pos x="138" y="1074"/>
                </a:cxn>
                <a:cxn ang="0">
                  <a:pos x="130" y="1085"/>
                </a:cxn>
                <a:cxn ang="0">
                  <a:pos x="101" y="1133"/>
                </a:cxn>
                <a:cxn ang="0">
                  <a:pos x="69" y="1202"/>
                </a:cxn>
                <a:cxn ang="0">
                  <a:pos x="58" y="1249"/>
                </a:cxn>
                <a:cxn ang="0">
                  <a:pos x="29" y="1156"/>
                </a:cxn>
                <a:cxn ang="0">
                  <a:pos x="9" y="1057"/>
                </a:cxn>
                <a:cxn ang="0">
                  <a:pos x="0" y="956"/>
                </a:cxn>
                <a:cxn ang="0">
                  <a:pos x="9" y="771"/>
                </a:cxn>
                <a:cxn ang="0">
                  <a:pos x="177" y="377"/>
                </a:cxn>
                <a:cxn ang="0">
                  <a:pos x="497" y="101"/>
                </a:cxn>
                <a:cxn ang="0">
                  <a:pos x="920" y="0"/>
                </a:cxn>
                <a:cxn ang="0">
                  <a:pos x="1210" y="46"/>
                </a:cxn>
                <a:cxn ang="0">
                  <a:pos x="1571" y="269"/>
                </a:cxn>
                <a:cxn ang="0">
                  <a:pos x="1794" y="630"/>
                </a:cxn>
                <a:cxn ang="0">
                  <a:pos x="1841" y="921"/>
                </a:cxn>
                <a:cxn ang="0">
                  <a:pos x="1835" y="1024"/>
                </a:cxn>
                <a:cxn ang="0">
                  <a:pos x="1817" y="1122"/>
                </a:cxn>
                <a:cxn ang="0">
                  <a:pos x="1790" y="1220"/>
                </a:cxn>
                <a:cxn ang="0">
                  <a:pos x="1778" y="1225"/>
                </a:cxn>
                <a:cxn ang="0">
                  <a:pos x="1750" y="1154"/>
                </a:cxn>
                <a:cxn ang="0">
                  <a:pos x="1716" y="1098"/>
                </a:cxn>
                <a:cxn ang="0">
                  <a:pos x="1702" y="1074"/>
                </a:cxn>
                <a:cxn ang="0">
                  <a:pos x="1666" y="1098"/>
                </a:cxn>
                <a:cxn ang="0">
                  <a:pos x="1601" y="1129"/>
                </a:cxn>
                <a:cxn ang="0">
                  <a:pos x="1546" y="1152"/>
                </a:cxn>
                <a:cxn ang="0">
                  <a:pos x="1534" y="1158"/>
                </a:cxn>
                <a:cxn ang="0">
                  <a:pos x="1555" y="1089"/>
                </a:cxn>
                <a:cxn ang="0">
                  <a:pos x="1571" y="1020"/>
                </a:cxn>
                <a:cxn ang="0">
                  <a:pos x="1578" y="946"/>
                </a:cxn>
                <a:cxn ang="0">
                  <a:pos x="1569" y="813"/>
                </a:cxn>
                <a:cxn ang="0">
                  <a:pos x="1451" y="533"/>
                </a:cxn>
                <a:cxn ang="0">
                  <a:pos x="1221" y="337"/>
                </a:cxn>
                <a:cxn ang="0">
                  <a:pos x="920" y="264"/>
                </a:cxn>
              </a:cxnLst>
              <a:rect l="0" t="0" r="r" b="b"/>
              <a:pathLst>
                <a:path w="1842" h="1250">
                  <a:moveTo>
                    <a:pt x="920" y="264"/>
                  </a:moveTo>
                  <a:lnTo>
                    <a:pt x="812" y="271"/>
                  </a:lnTo>
                  <a:lnTo>
                    <a:pt x="711" y="297"/>
                  </a:lnTo>
                  <a:lnTo>
                    <a:pt x="616" y="337"/>
                  </a:lnTo>
                  <a:lnTo>
                    <a:pt x="531" y="389"/>
                  </a:lnTo>
                  <a:lnTo>
                    <a:pt x="455" y="455"/>
                  </a:lnTo>
                  <a:lnTo>
                    <a:pt x="389" y="533"/>
                  </a:lnTo>
                  <a:lnTo>
                    <a:pt x="336" y="619"/>
                  </a:lnTo>
                  <a:lnTo>
                    <a:pt x="296" y="711"/>
                  </a:lnTo>
                  <a:lnTo>
                    <a:pt x="271" y="813"/>
                  </a:lnTo>
                  <a:lnTo>
                    <a:pt x="262" y="921"/>
                  </a:lnTo>
                  <a:lnTo>
                    <a:pt x="262" y="921"/>
                  </a:lnTo>
                  <a:lnTo>
                    <a:pt x="262" y="946"/>
                  </a:lnTo>
                  <a:lnTo>
                    <a:pt x="262" y="971"/>
                  </a:lnTo>
                  <a:lnTo>
                    <a:pt x="267" y="994"/>
                  </a:lnTo>
                  <a:lnTo>
                    <a:pt x="269" y="1020"/>
                  </a:lnTo>
                  <a:lnTo>
                    <a:pt x="273" y="1043"/>
                  </a:lnTo>
                  <a:lnTo>
                    <a:pt x="278" y="1068"/>
                  </a:lnTo>
                  <a:lnTo>
                    <a:pt x="283" y="1089"/>
                  </a:lnTo>
                  <a:lnTo>
                    <a:pt x="290" y="1112"/>
                  </a:lnTo>
                  <a:lnTo>
                    <a:pt x="296" y="1135"/>
                  </a:lnTo>
                  <a:lnTo>
                    <a:pt x="305" y="1158"/>
                  </a:lnTo>
                  <a:lnTo>
                    <a:pt x="305" y="1158"/>
                  </a:lnTo>
                  <a:lnTo>
                    <a:pt x="303" y="1156"/>
                  </a:lnTo>
                  <a:lnTo>
                    <a:pt x="292" y="1152"/>
                  </a:lnTo>
                  <a:lnTo>
                    <a:pt x="278" y="1146"/>
                  </a:lnTo>
                  <a:lnTo>
                    <a:pt x="258" y="1140"/>
                  </a:lnTo>
                  <a:lnTo>
                    <a:pt x="237" y="1129"/>
                  </a:lnTo>
                  <a:lnTo>
                    <a:pt x="216" y="1119"/>
                  </a:lnTo>
                  <a:lnTo>
                    <a:pt x="195" y="1108"/>
                  </a:lnTo>
                  <a:lnTo>
                    <a:pt x="172" y="1098"/>
                  </a:lnTo>
                  <a:lnTo>
                    <a:pt x="153" y="1085"/>
                  </a:lnTo>
                  <a:lnTo>
                    <a:pt x="138" y="1074"/>
                  </a:lnTo>
                  <a:lnTo>
                    <a:pt x="138" y="1074"/>
                  </a:lnTo>
                  <a:lnTo>
                    <a:pt x="136" y="1076"/>
                  </a:lnTo>
                  <a:lnTo>
                    <a:pt x="130" y="1085"/>
                  </a:lnTo>
                  <a:lnTo>
                    <a:pt x="122" y="1098"/>
                  </a:lnTo>
                  <a:lnTo>
                    <a:pt x="111" y="1114"/>
                  </a:lnTo>
                  <a:lnTo>
                    <a:pt x="101" y="1133"/>
                  </a:lnTo>
                  <a:lnTo>
                    <a:pt x="87" y="1154"/>
                  </a:lnTo>
                  <a:lnTo>
                    <a:pt x="78" y="1179"/>
                  </a:lnTo>
                  <a:lnTo>
                    <a:pt x="69" y="1202"/>
                  </a:lnTo>
                  <a:lnTo>
                    <a:pt x="62" y="1225"/>
                  </a:lnTo>
                  <a:lnTo>
                    <a:pt x="58" y="1249"/>
                  </a:lnTo>
                  <a:lnTo>
                    <a:pt x="58" y="1249"/>
                  </a:lnTo>
                  <a:lnTo>
                    <a:pt x="48" y="1220"/>
                  </a:lnTo>
                  <a:lnTo>
                    <a:pt x="37" y="1188"/>
                  </a:lnTo>
                  <a:lnTo>
                    <a:pt x="29" y="1156"/>
                  </a:lnTo>
                  <a:lnTo>
                    <a:pt x="20" y="1122"/>
                  </a:lnTo>
                  <a:lnTo>
                    <a:pt x="14" y="1091"/>
                  </a:lnTo>
                  <a:lnTo>
                    <a:pt x="9" y="1057"/>
                  </a:lnTo>
                  <a:lnTo>
                    <a:pt x="4" y="1024"/>
                  </a:lnTo>
                  <a:lnTo>
                    <a:pt x="2" y="990"/>
                  </a:lnTo>
                  <a:lnTo>
                    <a:pt x="0" y="95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9" y="771"/>
                  </a:lnTo>
                  <a:lnTo>
                    <a:pt x="46" y="630"/>
                  </a:lnTo>
                  <a:lnTo>
                    <a:pt x="101" y="497"/>
                  </a:lnTo>
                  <a:lnTo>
                    <a:pt x="177" y="377"/>
                  </a:lnTo>
                  <a:lnTo>
                    <a:pt x="269" y="269"/>
                  </a:lnTo>
                  <a:lnTo>
                    <a:pt x="377" y="177"/>
                  </a:lnTo>
                  <a:lnTo>
                    <a:pt x="497" y="101"/>
                  </a:lnTo>
                  <a:lnTo>
                    <a:pt x="630" y="46"/>
                  </a:lnTo>
                  <a:lnTo>
                    <a:pt x="770" y="11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1070" y="11"/>
                  </a:lnTo>
                  <a:lnTo>
                    <a:pt x="1210" y="46"/>
                  </a:lnTo>
                  <a:lnTo>
                    <a:pt x="1343" y="101"/>
                  </a:lnTo>
                  <a:lnTo>
                    <a:pt x="1463" y="177"/>
                  </a:lnTo>
                  <a:lnTo>
                    <a:pt x="1571" y="269"/>
                  </a:lnTo>
                  <a:lnTo>
                    <a:pt x="1661" y="377"/>
                  </a:lnTo>
                  <a:lnTo>
                    <a:pt x="1737" y="497"/>
                  </a:lnTo>
                  <a:lnTo>
                    <a:pt x="1794" y="630"/>
                  </a:lnTo>
                  <a:lnTo>
                    <a:pt x="1828" y="771"/>
                  </a:lnTo>
                  <a:lnTo>
                    <a:pt x="1841" y="921"/>
                  </a:lnTo>
                  <a:lnTo>
                    <a:pt x="1841" y="921"/>
                  </a:lnTo>
                  <a:lnTo>
                    <a:pt x="1841" y="956"/>
                  </a:lnTo>
                  <a:lnTo>
                    <a:pt x="1838" y="990"/>
                  </a:lnTo>
                  <a:lnTo>
                    <a:pt x="1835" y="1024"/>
                  </a:lnTo>
                  <a:lnTo>
                    <a:pt x="1831" y="1057"/>
                  </a:lnTo>
                  <a:lnTo>
                    <a:pt x="1824" y="1091"/>
                  </a:lnTo>
                  <a:lnTo>
                    <a:pt x="1817" y="1122"/>
                  </a:lnTo>
                  <a:lnTo>
                    <a:pt x="1811" y="1156"/>
                  </a:lnTo>
                  <a:lnTo>
                    <a:pt x="1801" y="1188"/>
                  </a:lnTo>
                  <a:lnTo>
                    <a:pt x="1790" y="1220"/>
                  </a:lnTo>
                  <a:lnTo>
                    <a:pt x="1780" y="1249"/>
                  </a:lnTo>
                  <a:lnTo>
                    <a:pt x="1780" y="1249"/>
                  </a:lnTo>
                  <a:lnTo>
                    <a:pt x="1778" y="1225"/>
                  </a:lnTo>
                  <a:lnTo>
                    <a:pt x="1771" y="1202"/>
                  </a:lnTo>
                  <a:lnTo>
                    <a:pt x="1760" y="1179"/>
                  </a:lnTo>
                  <a:lnTo>
                    <a:pt x="1750" y="1154"/>
                  </a:lnTo>
                  <a:lnTo>
                    <a:pt x="1739" y="1133"/>
                  </a:lnTo>
                  <a:lnTo>
                    <a:pt x="1727" y="1114"/>
                  </a:lnTo>
                  <a:lnTo>
                    <a:pt x="1716" y="1098"/>
                  </a:lnTo>
                  <a:lnTo>
                    <a:pt x="1709" y="1085"/>
                  </a:lnTo>
                  <a:lnTo>
                    <a:pt x="1704" y="1076"/>
                  </a:lnTo>
                  <a:lnTo>
                    <a:pt x="1702" y="1074"/>
                  </a:lnTo>
                  <a:lnTo>
                    <a:pt x="1702" y="1074"/>
                  </a:lnTo>
                  <a:lnTo>
                    <a:pt x="1684" y="1085"/>
                  </a:lnTo>
                  <a:lnTo>
                    <a:pt x="1666" y="1098"/>
                  </a:lnTo>
                  <a:lnTo>
                    <a:pt x="1645" y="1108"/>
                  </a:lnTo>
                  <a:lnTo>
                    <a:pt x="1624" y="1119"/>
                  </a:lnTo>
                  <a:lnTo>
                    <a:pt x="1601" y="1129"/>
                  </a:lnTo>
                  <a:lnTo>
                    <a:pt x="1580" y="1140"/>
                  </a:lnTo>
                  <a:lnTo>
                    <a:pt x="1560" y="1146"/>
                  </a:lnTo>
                  <a:lnTo>
                    <a:pt x="1546" y="1152"/>
                  </a:lnTo>
                  <a:lnTo>
                    <a:pt x="1537" y="1156"/>
                  </a:lnTo>
                  <a:lnTo>
                    <a:pt x="1534" y="1158"/>
                  </a:lnTo>
                  <a:lnTo>
                    <a:pt x="1534" y="1158"/>
                  </a:lnTo>
                  <a:lnTo>
                    <a:pt x="1541" y="1135"/>
                  </a:lnTo>
                  <a:lnTo>
                    <a:pt x="1550" y="1112"/>
                  </a:lnTo>
                  <a:lnTo>
                    <a:pt x="1555" y="1089"/>
                  </a:lnTo>
                  <a:lnTo>
                    <a:pt x="1560" y="1068"/>
                  </a:lnTo>
                  <a:lnTo>
                    <a:pt x="1567" y="1043"/>
                  </a:lnTo>
                  <a:lnTo>
                    <a:pt x="1571" y="1020"/>
                  </a:lnTo>
                  <a:lnTo>
                    <a:pt x="1573" y="994"/>
                  </a:lnTo>
                  <a:lnTo>
                    <a:pt x="1575" y="971"/>
                  </a:lnTo>
                  <a:lnTo>
                    <a:pt x="1578" y="946"/>
                  </a:lnTo>
                  <a:lnTo>
                    <a:pt x="1578" y="921"/>
                  </a:lnTo>
                  <a:lnTo>
                    <a:pt x="1578" y="921"/>
                  </a:lnTo>
                  <a:lnTo>
                    <a:pt x="1569" y="813"/>
                  </a:lnTo>
                  <a:lnTo>
                    <a:pt x="1544" y="711"/>
                  </a:lnTo>
                  <a:lnTo>
                    <a:pt x="1504" y="619"/>
                  </a:lnTo>
                  <a:lnTo>
                    <a:pt x="1451" y="533"/>
                  </a:lnTo>
                  <a:lnTo>
                    <a:pt x="1384" y="455"/>
                  </a:lnTo>
                  <a:lnTo>
                    <a:pt x="1308" y="389"/>
                  </a:lnTo>
                  <a:lnTo>
                    <a:pt x="1221" y="337"/>
                  </a:lnTo>
                  <a:lnTo>
                    <a:pt x="1127" y="297"/>
                  </a:lnTo>
                  <a:lnTo>
                    <a:pt x="1026" y="271"/>
                  </a:lnTo>
                  <a:lnTo>
                    <a:pt x="920" y="264"/>
                  </a:lnTo>
                  <a:lnTo>
                    <a:pt x="920" y="26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78" name="Freeform 294"/>
            <p:cNvSpPr>
              <a:spLocks/>
            </p:cNvSpPr>
            <p:nvPr/>
          </p:nvSpPr>
          <p:spPr bwMode="auto">
            <a:xfrm>
              <a:off x="2013" y="1274"/>
              <a:ext cx="1523" cy="950"/>
            </a:xfrm>
            <a:custGeom>
              <a:avLst/>
              <a:gdLst/>
              <a:ahLst/>
              <a:cxnLst>
                <a:cxn ang="0">
                  <a:pos x="10" y="727"/>
                </a:cxn>
                <a:cxn ang="0">
                  <a:pos x="98" y="460"/>
                </a:cxn>
                <a:cxn ang="0">
                  <a:pos x="263" y="246"/>
                </a:cxn>
                <a:cxn ang="0">
                  <a:pos x="489" y="92"/>
                </a:cxn>
                <a:cxn ang="0">
                  <a:pos x="761" y="10"/>
                </a:cxn>
                <a:cxn ang="0">
                  <a:pos x="910" y="0"/>
                </a:cxn>
                <a:cxn ang="0">
                  <a:pos x="1043" y="8"/>
                </a:cxn>
                <a:cxn ang="0">
                  <a:pos x="1161" y="34"/>
                </a:cxn>
                <a:cxn ang="0">
                  <a:pos x="1269" y="75"/>
                </a:cxn>
                <a:cxn ang="0">
                  <a:pos x="1372" y="134"/>
                </a:cxn>
                <a:cxn ang="0">
                  <a:pos x="1471" y="210"/>
                </a:cxn>
                <a:cxn ang="0">
                  <a:pos x="1496" y="233"/>
                </a:cxn>
                <a:cxn ang="0">
                  <a:pos x="1522" y="271"/>
                </a:cxn>
                <a:cxn ang="0">
                  <a:pos x="1504" y="290"/>
                </a:cxn>
                <a:cxn ang="0">
                  <a:pos x="1443" y="290"/>
                </a:cxn>
                <a:cxn ang="0">
                  <a:pos x="1333" y="262"/>
                </a:cxn>
                <a:cxn ang="0">
                  <a:pos x="1260" y="239"/>
                </a:cxn>
                <a:cxn ang="0">
                  <a:pos x="1094" y="200"/>
                </a:cxn>
                <a:cxn ang="0">
                  <a:pos x="919" y="186"/>
                </a:cxn>
                <a:cxn ang="0">
                  <a:pos x="744" y="207"/>
                </a:cxn>
                <a:cxn ang="0">
                  <a:pos x="581" y="258"/>
                </a:cxn>
                <a:cxn ang="0">
                  <a:pos x="445" y="347"/>
                </a:cxn>
                <a:cxn ang="0">
                  <a:pos x="390" y="398"/>
                </a:cxn>
                <a:cxn ang="0">
                  <a:pos x="310" y="488"/>
                </a:cxn>
                <a:cxn ang="0">
                  <a:pos x="263" y="570"/>
                </a:cxn>
                <a:cxn ang="0">
                  <a:pos x="232" y="654"/>
                </a:cxn>
                <a:cxn ang="0">
                  <a:pos x="206" y="745"/>
                </a:cxn>
                <a:cxn ang="0">
                  <a:pos x="192" y="797"/>
                </a:cxn>
                <a:cxn ang="0">
                  <a:pos x="147" y="886"/>
                </a:cxn>
                <a:cxn ang="0">
                  <a:pos x="98" y="936"/>
                </a:cxn>
                <a:cxn ang="0">
                  <a:pos x="50" y="949"/>
                </a:cxn>
                <a:cxn ang="0">
                  <a:pos x="15" y="928"/>
                </a:cxn>
                <a:cxn ang="0">
                  <a:pos x="0" y="875"/>
                </a:cxn>
              </a:cxnLst>
              <a:rect l="0" t="0" r="r" b="b"/>
              <a:pathLst>
                <a:path w="1523" h="950">
                  <a:moveTo>
                    <a:pt x="0" y="875"/>
                  </a:moveTo>
                  <a:lnTo>
                    <a:pt x="10" y="727"/>
                  </a:lnTo>
                  <a:lnTo>
                    <a:pt x="47" y="589"/>
                  </a:lnTo>
                  <a:lnTo>
                    <a:pt x="98" y="460"/>
                  </a:lnTo>
                  <a:lnTo>
                    <a:pt x="172" y="347"/>
                  </a:lnTo>
                  <a:lnTo>
                    <a:pt x="263" y="246"/>
                  </a:lnTo>
                  <a:lnTo>
                    <a:pt x="369" y="159"/>
                  </a:lnTo>
                  <a:lnTo>
                    <a:pt x="489" y="92"/>
                  </a:lnTo>
                  <a:lnTo>
                    <a:pt x="620" y="41"/>
                  </a:lnTo>
                  <a:lnTo>
                    <a:pt x="761" y="10"/>
                  </a:lnTo>
                  <a:lnTo>
                    <a:pt x="910" y="0"/>
                  </a:lnTo>
                  <a:lnTo>
                    <a:pt x="910" y="0"/>
                  </a:lnTo>
                  <a:lnTo>
                    <a:pt x="977" y="2"/>
                  </a:lnTo>
                  <a:lnTo>
                    <a:pt x="1043" y="8"/>
                  </a:lnTo>
                  <a:lnTo>
                    <a:pt x="1101" y="18"/>
                  </a:lnTo>
                  <a:lnTo>
                    <a:pt x="1161" y="34"/>
                  </a:lnTo>
                  <a:lnTo>
                    <a:pt x="1216" y="52"/>
                  </a:lnTo>
                  <a:lnTo>
                    <a:pt x="1269" y="75"/>
                  </a:lnTo>
                  <a:lnTo>
                    <a:pt x="1321" y="103"/>
                  </a:lnTo>
                  <a:lnTo>
                    <a:pt x="1372" y="134"/>
                  </a:lnTo>
                  <a:lnTo>
                    <a:pt x="1420" y="170"/>
                  </a:lnTo>
                  <a:lnTo>
                    <a:pt x="1471" y="210"/>
                  </a:lnTo>
                  <a:lnTo>
                    <a:pt x="1471" y="210"/>
                  </a:lnTo>
                  <a:lnTo>
                    <a:pt x="1496" y="233"/>
                  </a:lnTo>
                  <a:lnTo>
                    <a:pt x="1513" y="255"/>
                  </a:lnTo>
                  <a:lnTo>
                    <a:pt x="1522" y="271"/>
                  </a:lnTo>
                  <a:lnTo>
                    <a:pt x="1517" y="281"/>
                  </a:lnTo>
                  <a:lnTo>
                    <a:pt x="1504" y="290"/>
                  </a:lnTo>
                  <a:lnTo>
                    <a:pt x="1479" y="292"/>
                  </a:lnTo>
                  <a:lnTo>
                    <a:pt x="1443" y="290"/>
                  </a:lnTo>
                  <a:lnTo>
                    <a:pt x="1395" y="280"/>
                  </a:lnTo>
                  <a:lnTo>
                    <a:pt x="1333" y="262"/>
                  </a:lnTo>
                  <a:lnTo>
                    <a:pt x="1260" y="239"/>
                  </a:lnTo>
                  <a:lnTo>
                    <a:pt x="1260" y="239"/>
                  </a:lnTo>
                  <a:lnTo>
                    <a:pt x="1179" y="216"/>
                  </a:lnTo>
                  <a:lnTo>
                    <a:pt x="1094" y="200"/>
                  </a:lnTo>
                  <a:lnTo>
                    <a:pt x="1007" y="191"/>
                  </a:lnTo>
                  <a:lnTo>
                    <a:pt x="919" y="186"/>
                  </a:lnTo>
                  <a:lnTo>
                    <a:pt x="828" y="193"/>
                  </a:lnTo>
                  <a:lnTo>
                    <a:pt x="744" y="207"/>
                  </a:lnTo>
                  <a:lnTo>
                    <a:pt x="659" y="229"/>
                  </a:lnTo>
                  <a:lnTo>
                    <a:pt x="581" y="258"/>
                  </a:lnTo>
                  <a:lnTo>
                    <a:pt x="508" y="299"/>
                  </a:lnTo>
                  <a:lnTo>
                    <a:pt x="445" y="347"/>
                  </a:lnTo>
                  <a:lnTo>
                    <a:pt x="445" y="347"/>
                  </a:lnTo>
                  <a:lnTo>
                    <a:pt x="390" y="398"/>
                  </a:lnTo>
                  <a:lnTo>
                    <a:pt x="346" y="444"/>
                  </a:lnTo>
                  <a:lnTo>
                    <a:pt x="310" y="488"/>
                  </a:lnTo>
                  <a:lnTo>
                    <a:pt x="282" y="530"/>
                  </a:lnTo>
                  <a:lnTo>
                    <a:pt x="263" y="570"/>
                  </a:lnTo>
                  <a:lnTo>
                    <a:pt x="247" y="612"/>
                  </a:lnTo>
                  <a:lnTo>
                    <a:pt x="232" y="654"/>
                  </a:lnTo>
                  <a:lnTo>
                    <a:pt x="219" y="698"/>
                  </a:lnTo>
                  <a:lnTo>
                    <a:pt x="206" y="745"/>
                  </a:lnTo>
                  <a:lnTo>
                    <a:pt x="192" y="797"/>
                  </a:lnTo>
                  <a:lnTo>
                    <a:pt x="192" y="797"/>
                  </a:lnTo>
                  <a:lnTo>
                    <a:pt x="171" y="847"/>
                  </a:lnTo>
                  <a:lnTo>
                    <a:pt x="147" y="886"/>
                  </a:lnTo>
                  <a:lnTo>
                    <a:pt x="124" y="916"/>
                  </a:lnTo>
                  <a:lnTo>
                    <a:pt x="98" y="936"/>
                  </a:lnTo>
                  <a:lnTo>
                    <a:pt x="73" y="946"/>
                  </a:lnTo>
                  <a:lnTo>
                    <a:pt x="50" y="949"/>
                  </a:lnTo>
                  <a:lnTo>
                    <a:pt x="29" y="942"/>
                  </a:lnTo>
                  <a:lnTo>
                    <a:pt x="15" y="928"/>
                  </a:lnTo>
                  <a:lnTo>
                    <a:pt x="2" y="905"/>
                  </a:lnTo>
                  <a:lnTo>
                    <a:pt x="0" y="875"/>
                  </a:lnTo>
                  <a:lnTo>
                    <a:pt x="0" y="87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79" name="Freeform 295"/>
            <p:cNvSpPr>
              <a:spLocks/>
            </p:cNvSpPr>
            <p:nvPr/>
          </p:nvSpPr>
          <p:spPr bwMode="auto">
            <a:xfrm>
              <a:off x="2017" y="1276"/>
              <a:ext cx="1499" cy="931"/>
            </a:xfrm>
            <a:custGeom>
              <a:avLst/>
              <a:gdLst/>
              <a:ahLst/>
              <a:cxnLst>
                <a:cxn ang="0">
                  <a:pos x="15" y="711"/>
                </a:cxn>
                <a:cxn ang="0">
                  <a:pos x="105" y="449"/>
                </a:cxn>
                <a:cxn ang="0">
                  <a:pos x="268" y="239"/>
                </a:cxn>
                <a:cxn ang="0">
                  <a:pos x="491" y="90"/>
                </a:cxn>
                <a:cxn ang="0">
                  <a:pos x="756" y="9"/>
                </a:cxn>
                <a:cxn ang="0">
                  <a:pos x="904" y="0"/>
                </a:cxn>
                <a:cxn ang="0">
                  <a:pos x="1034" y="8"/>
                </a:cxn>
                <a:cxn ang="0">
                  <a:pos x="1150" y="31"/>
                </a:cxn>
                <a:cxn ang="0">
                  <a:pos x="1256" y="73"/>
                </a:cxn>
                <a:cxn ang="0">
                  <a:pos x="1355" y="128"/>
                </a:cxn>
                <a:cxn ang="0">
                  <a:pos x="1449" y="200"/>
                </a:cxn>
                <a:cxn ang="0">
                  <a:pos x="1474" y="223"/>
                </a:cxn>
                <a:cxn ang="0">
                  <a:pos x="1498" y="256"/>
                </a:cxn>
                <a:cxn ang="0">
                  <a:pos x="1481" y="275"/>
                </a:cxn>
                <a:cxn ang="0">
                  <a:pos x="1422" y="275"/>
                </a:cxn>
                <a:cxn ang="0">
                  <a:pos x="1319" y="250"/>
                </a:cxn>
                <a:cxn ang="0">
                  <a:pos x="1249" y="227"/>
                </a:cxn>
                <a:cxn ang="0">
                  <a:pos x="1083" y="189"/>
                </a:cxn>
                <a:cxn ang="0">
                  <a:pos x="910" y="179"/>
                </a:cxn>
                <a:cxn ang="0">
                  <a:pos x="735" y="197"/>
                </a:cxn>
                <a:cxn ang="0">
                  <a:pos x="573" y="250"/>
                </a:cxn>
                <a:cxn ang="0">
                  <a:pos x="436" y="336"/>
                </a:cxn>
                <a:cxn ang="0">
                  <a:pos x="381" y="386"/>
                </a:cxn>
                <a:cxn ang="0">
                  <a:pos x="303" y="477"/>
                </a:cxn>
                <a:cxn ang="0">
                  <a:pos x="255" y="559"/>
                </a:cxn>
                <a:cxn ang="0">
                  <a:pos x="223" y="641"/>
                </a:cxn>
                <a:cxn ang="0">
                  <a:pos x="197" y="729"/>
                </a:cxn>
                <a:cxn ang="0">
                  <a:pos x="183" y="780"/>
                </a:cxn>
                <a:cxn ang="0">
                  <a:pos x="142" y="866"/>
                </a:cxn>
                <a:cxn ang="0">
                  <a:pos x="94" y="916"/>
                </a:cxn>
                <a:cxn ang="0">
                  <a:pos x="48" y="930"/>
                </a:cxn>
                <a:cxn ang="0">
                  <a:pos x="15" y="911"/>
                </a:cxn>
                <a:cxn ang="0">
                  <a:pos x="0" y="858"/>
                </a:cxn>
              </a:cxnLst>
              <a:rect l="0" t="0" r="r" b="b"/>
              <a:pathLst>
                <a:path w="1499" h="931">
                  <a:moveTo>
                    <a:pt x="0" y="858"/>
                  </a:moveTo>
                  <a:lnTo>
                    <a:pt x="15" y="711"/>
                  </a:lnTo>
                  <a:lnTo>
                    <a:pt x="50" y="576"/>
                  </a:lnTo>
                  <a:lnTo>
                    <a:pt x="105" y="449"/>
                  </a:lnTo>
                  <a:lnTo>
                    <a:pt x="179" y="338"/>
                  </a:lnTo>
                  <a:lnTo>
                    <a:pt x="268" y="239"/>
                  </a:lnTo>
                  <a:lnTo>
                    <a:pt x="372" y="157"/>
                  </a:lnTo>
                  <a:lnTo>
                    <a:pt x="491" y="90"/>
                  </a:lnTo>
                  <a:lnTo>
                    <a:pt x="619" y="39"/>
                  </a:lnTo>
                  <a:lnTo>
                    <a:pt x="756" y="9"/>
                  </a:lnTo>
                  <a:lnTo>
                    <a:pt x="904" y="0"/>
                  </a:lnTo>
                  <a:lnTo>
                    <a:pt x="904" y="0"/>
                  </a:lnTo>
                  <a:lnTo>
                    <a:pt x="970" y="2"/>
                  </a:lnTo>
                  <a:lnTo>
                    <a:pt x="1034" y="8"/>
                  </a:lnTo>
                  <a:lnTo>
                    <a:pt x="1094" y="18"/>
                  </a:lnTo>
                  <a:lnTo>
                    <a:pt x="1150" y="31"/>
                  </a:lnTo>
                  <a:lnTo>
                    <a:pt x="1203" y="50"/>
                  </a:lnTo>
                  <a:lnTo>
                    <a:pt x="1256" y="73"/>
                  </a:lnTo>
                  <a:lnTo>
                    <a:pt x="1306" y="98"/>
                  </a:lnTo>
                  <a:lnTo>
                    <a:pt x="1355" y="128"/>
                  </a:lnTo>
                  <a:lnTo>
                    <a:pt x="1401" y="161"/>
                  </a:lnTo>
                  <a:lnTo>
                    <a:pt x="1449" y="200"/>
                  </a:lnTo>
                  <a:lnTo>
                    <a:pt x="1449" y="200"/>
                  </a:lnTo>
                  <a:lnTo>
                    <a:pt x="1474" y="223"/>
                  </a:lnTo>
                  <a:lnTo>
                    <a:pt x="1492" y="241"/>
                  </a:lnTo>
                  <a:lnTo>
                    <a:pt x="1498" y="256"/>
                  </a:lnTo>
                  <a:lnTo>
                    <a:pt x="1494" y="269"/>
                  </a:lnTo>
                  <a:lnTo>
                    <a:pt x="1481" y="275"/>
                  </a:lnTo>
                  <a:lnTo>
                    <a:pt x="1458" y="278"/>
                  </a:lnTo>
                  <a:lnTo>
                    <a:pt x="1422" y="275"/>
                  </a:lnTo>
                  <a:lnTo>
                    <a:pt x="1375" y="264"/>
                  </a:lnTo>
                  <a:lnTo>
                    <a:pt x="1319" y="250"/>
                  </a:lnTo>
                  <a:lnTo>
                    <a:pt x="1249" y="227"/>
                  </a:lnTo>
                  <a:lnTo>
                    <a:pt x="1249" y="227"/>
                  </a:lnTo>
                  <a:lnTo>
                    <a:pt x="1168" y="204"/>
                  </a:lnTo>
                  <a:lnTo>
                    <a:pt x="1083" y="189"/>
                  </a:lnTo>
                  <a:lnTo>
                    <a:pt x="996" y="181"/>
                  </a:lnTo>
                  <a:lnTo>
                    <a:pt x="910" y="179"/>
                  </a:lnTo>
                  <a:lnTo>
                    <a:pt x="821" y="184"/>
                  </a:lnTo>
                  <a:lnTo>
                    <a:pt x="735" y="197"/>
                  </a:lnTo>
                  <a:lnTo>
                    <a:pt x="653" y="218"/>
                  </a:lnTo>
                  <a:lnTo>
                    <a:pt x="573" y="250"/>
                  </a:lnTo>
                  <a:lnTo>
                    <a:pt x="501" y="288"/>
                  </a:lnTo>
                  <a:lnTo>
                    <a:pt x="436" y="336"/>
                  </a:lnTo>
                  <a:lnTo>
                    <a:pt x="436" y="336"/>
                  </a:lnTo>
                  <a:lnTo>
                    <a:pt x="381" y="386"/>
                  </a:lnTo>
                  <a:lnTo>
                    <a:pt x="337" y="433"/>
                  </a:lnTo>
                  <a:lnTo>
                    <a:pt x="303" y="477"/>
                  </a:lnTo>
                  <a:lnTo>
                    <a:pt x="276" y="519"/>
                  </a:lnTo>
                  <a:lnTo>
                    <a:pt x="255" y="559"/>
                  </a:lnTo>
                  <a:lnTo>
                    <a:pt x="238" y="599"/>
                  </a:lnTo>
                  <a:lnTo>
                    <a:pt x="223" y="641"/>
                  </a:lnTo>
                  <a:lnTo>
                    <a:pt x="211" y="685"/>
                  </a:lnTo>
                  <a:lnTo>
                    <a:pt x="197" y="729"/>
                  </a:lnTo>
                  <a:lnTo>
                    <a:pt x="183" y="780"/>
                  </a:lnTo>
                  <a:lnTo>
                    <a:pt x="183" y="780"/>
                  </a:lnTo>
                  <a:lnTo>
                    <a:pt x="164" y="828"/>
                  </a:lnTo>
                  <a:lnTo>
                    <a:pt x="142" y="866"/>
                  </a:lnTo>
                  <a:lnTo>
                    <a:pt x="117" y="895"/>
                  </a:lnTo>
                  <a:lnTo>
                    <a:pt x="94" y="916"/>
                  </a:lnTo>
                  <a:lnTo>
                    <a:pt x="71" y="927"/>
                  </a:lnTo>
                  <a:lnTo>
                    <a:pt x="48" y="930"/>
                  </a:lnTo>
                  <a:lnTo>
                    <a:pt x="29" y="923"/>
                  </a:lnTo>
                  <a:lnTo>
                    <a:pt x="15" y="911"/>
                  </a:lnTo>
                  <a:lnTo>
                    <a:pt x="4" y="888"/>
                  </a:lnTo>
                  <a:lnTo>
                    <a:pt x="0" y="858"/>
                  </a:lnTo>
                  <a:lnTo>
                    <a:pt x="0" y="858"/>
                  </a:lnTo>
                </a:path>
              </a:pathLst>
            </a:custGeom>
            <a:solidFill>
              <a:srgbClr val="FFDA1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80" name="Freeform 296"/>
            <p:cNvSpPr>
              <a:spLocks/>
            </p:cNvSpPr>
            <p:nvPr/>
          </p:nvSpPr>
          <p:spPr bwMode="auto">
            <a:xfrm>
              <a:off x="2024" y="1279"/>
              <a:ext cx="1474" cy="913"/>
            </a:xfrm>
            <a:custGeom>
              <a:avLst/>
              <a:gdLst/>
              <a:ahLst/>
              <a:cxnLst>
                <a:cxn ang="0">
                  <a:pos x="16" y="696"/>
                </a:cxn>
                <a:cxn ang="0">
                  <a:pos x="110" y="440"/>
                </a:cxn>
                <a:cxn ang="0">
                  <a:pos x="271" y="233"/>
                </a:cxn>
                <a:cxn ang="0">
                  <a:pos x="490" y="88"/>
                </a:cxn>
                <a:cxn ang="0">
                  <a:pos x="752" y="9"/>
                </a:cxn>
                <a:cxn ang="0">
                  <a:pos x="895" y="0"/>
                </a:cxn>
                <a:cxn ang="0">
                  <a:pos x="1024" y="7"/>
                </a:cxn>
                <a:cxn ang="0">
                  <a:pos x="1136" y="31"/>
                </a:cxn>
                <a:cxn ang="0">
                  <a:pos x="1240" y="69"/>
                </a:cxn>
                <a:cxn ang="0">
                  <a:pos x="1336" y="122"/>
                </a:cxn>
                <a:cxn ang="0">
                  <a:pos x="1428" y="189"/>
                </a:cxn>
                <a:cxn ang="0">
                  <a:pos x="1452" y="212"/>
                </a:cxn>
                <a:cxn ang="0">
                  <a:pos x="1473" y="244"/>
                </a:cxn>
                <a:cxn ang="0">
                  <a:pos x="1458" y="262"/>
                </a:cxn>
                <a:cxn ang="0">
                  <a:pos x="1401" y="260"/>
                </a:cxn>
                <a:cxn ang="0">
                  <a:pos x="1302" y="235"/>
                </a:cxn>
                <a:cxn ang="0">
                  <a:pos x="1235" y="214"/>
                </a:cxn>
                <a:cxn ang="0">
                  <a:pos x="1072" y="177"/>
                </a:cxn>
                <a:cxn ang="0">
                  <a:pos x="897" y="168"/>
                </a:cxn>
                <a:cxn ang="0">
                  <a:pos x="724" y="187"/>
                </a:cxn>
                <a:cxn ang="0">
                  <a:pos x="564" y="239"/>
                </a:cxn>
                <a:cxn ang="0">
                  <a:pos x="427" y="325"/>
                </a:cxn>
                <a:cxn ang="0">
                  <a:pos x="372" y="376"/>
                </a:cxn>
                <a:cxn ang="0">
                  <a:pos x="292" y="467"/>
                </a:cxn>
                <a:cxn ang="0">
                  <a:pos x="244" y="546"/>
                </a:cxn>
                <a:cxn ang="0">
                  <a:pos x="212" y="629"/>
                </a:cxn>
                <a:cxn ang="0">
                  <a:pos x="187" y="716"/>
                </a:cxn>
                <a:cxn ang="0">
                  <a:pos x="172" y="764"/>
                </a:cxn>
                <a:cxn ang="0">
                  <a:pos x="133" y="850"/>
                </a:cxn>
                <a:cxn ang="0">
                  <a:pos x="88" y="896"/>
                </a:cxn>
                <a:cxn ang="0">
                  <a:pos x="44" y="912"/>
                </a:cxn>
                <a:cxn ang="0">
                  <a:pos x="12" y="892"/>
                </a:cxn>
                <a:cxn ang="0">
                  <a:pos x="0" y="841"/>
                </a:cxn>
              </a:cxnLst>
              <a:rect l="0" t="0" r="r" b="b"/>
              <a:pathLst>
                <a:path w="1474" h="913">
                  <a:moveTo>
                    <a:pt x="0" y="841"/>
                  </a:moveTo>
                  <a:lnTo>
                    <a:pt x="16" y="696"/>
                  </a:lnTo>
                  <a:lnTo>
                    <a:pt x="52" y="562"/>
                  </a:lnTo>
                  <a:lnTo>
                    <a:pt x="110" y="440"/>
                  </a:lnTo>
                  <a:lnTo>
                    <a:pt x="183" y="330"/>
                  </a:lnTo>
                  <a:lnTo>
                    <a:pt x="271" y="233"/>
                  </a:lnTo>
                  <a:lnTo>
                    <a:pt x="375" y="151"/>
                  </a:lnTo>
                  <a:lnTo>
                    <a:pt x="490" y="88"/>
                  </a:lnTo>
                  <a:lnTo>
                    <a:pt x="617" y="39"/>
                  </a:lnTo>
                  <a:lnTo>
                    <a:pt x="752" y="9"/>
                  </a:lnTo>
                  <a:lnTo>
                    <a:pt x="895" y="0"/>
                  </a:lnTo>
                  <a:lnTo>
                    <a:pt x="895" y="0"/>
                  </a:lnTo>
                  <a:lnTo>
                    <a:pt x="961" y="2"/>
                  </a:lnTo>
                  <a:lnTo>
                    <a:pt x="1024" y="7"/>
                  </a:lnTo>
                  <a:lnTo>
                    <a:pt x="1081" y="18"/>
                  </a:lnTo>
                  <a:lnTo>
                    <a:pt x="1136" y="31"/>
                  </a:lnTo>
                  <a:lnTo>
                    <a:pt x="1190" y="48"/>
                  </a:lnTo>
                  <a:lnTo>
                    <a:pt x="1240" y="69"/>
                  </a:lnTo>
                  <a:lnTo>
                    <a:pt x="1290" y="94"/>
                  </a:lnTo>
                  <a:lnTo>
                    <a:pt x="1336" y="122"/>
                  </a:lnTo>
                  <a:lnTo>
                    <a:pt x="1382" y="154"/>
                  </a:lnTo>
                  <a:lnTo>
                    <a:pt x="1428" y="189"/>
                  </a:lnTo>
                  <a:lnTo>
                    <a:pt x="1428" y="189"/>
                  </a:lnTo>
                  <a:lnTo>
                    <a:pt x="1452" y="212"/>
                  </a:lnTo>
                  <a:lnTo>
                    <a:pt x="1466" y="228"/>
                  </a:lnTo>
                  <a:lnTo>
                    <a:pt x="1473" y="244"/>
                  </a:lnTo>
                  <a:lnTo>
                    <a:pt x="1470" y="254"/>
                  </a:lnTo>
                  <a:lnTo>
                    <a:pt x="1458" y="262"/>
                  </a:lnTo>
                  <a:lnTo>
                    <a:pt x="1435" y="265"/>
                  </a:lnTo>
                  <a:lnTo>
                    <a:pt x="1401" y="260"/>
                  </a:lnTo>
                  <a:lnTo>
                    <a:pt x="1357" y="250"/>
                  </a:lnTo>
                  <a:lnTo>
                    <a:pt x="1302" y="235"/>
                  </a:lnTo>
                  <a:lnTo>
                    <a:pt x="1235" y="214"/>
                  </a:lnTo>
                  <a:lnTo>
                    <a:pt x="1235" y="214"/>
                  </a:lnTo>
                  <a:lnTo>
                    <a:pt x="1155" y="193"/>
                  </a:lnTo>
                  <a:lnTo>
                    <a:pt x="1072" y="177"/>
                  </a:lnTo>
                  <a:lnTo>
                    <a:pt x="986" y="168"/>
                  </a:lnTo>
                  <a:lnTo>
                    <a:pt x="897" y="168"/>
                  </a:lnTo>
                  <a:lnTo>
                    <a:pt x="811" y="174"/>
                  </a:lnTo>
                  <a:lnTo>
                    <a:pt x="724" y="187"/>
                  </a:lnTo>
                  <a:lnTo>
                    <a:pt x="642" y="207"/>
                  </a:lnTo>
                  <a:lnTo>
                    <a:pt x="564" y="239"/>
                  </a:lnTo>
                  <a:lnTo>
                    <a:pt x="492" y="277"/>
                  </a:lnTo>
                  <a:lnTo>
                    <a:pt x="427" y="325"/>
                  </a:lnTo>
                  <a:lnTo>
                    <a:pt x="427" y="325"/>
                  </a:lnTo>
                  <a:lnTo>
                    <a:pt x="372" y="376"/>
                  </a:lnTo>
                  <a:lnTo>
                    <a:pt x="328" y="423"/>
                  </a:lnTo>
                  <a:lnTo>
                    <a:pt x="292" y="467"/>
                  </a:lnTo>
                  <a:lnTo>
                    <a:pt x="265" y="509"/>
                  </a:lnTo>
                  <a:lnTo>
                    <a:pt x="244" y="546"/>
                  </a:lnTo>
                  <a:lnTo>
                    <a:pt x="227" y="589"/>
                  </a:lnTo>
                  <a:lnTo>
                    <a:pt x="212" y="629"/>
                  </a:lnTo>
                  <a:lnTo>
                    <a:pt x="200" y="671"/>
                  </a:lnTo>
                  <a:lnTo>
                    <a:pt x="187" y="716"/>
                  </a:lnTo>
                  <a:lnTo>
                    <a:pt x="172" y="764"/>
                  </a:lnTo>
                  <a:lnTo>
                    <a:pt x="172" y="764"/>
                  </a:lnTo>
                  <a:lnTo>
                    <a:pt x="156" y="812"/>
                  </a:lnTo>
                  <a:lnTo>
                    <a:pt x="133" y="850"/>
                  </a:lnTo>
                  <a:lnTo>
                    <a:pt x="111" y="877"/>
                  </a:lnTo>
                  <a:lnTo>
                    <a:pt x="88" y="896"/>
                  </a:lnTo>
                  <a:lnTo>
                    <a:pt x="64" y="909"/>
                  </a:lnTo>
                  <a:lnTo>
                    <a:pt x="44" y="912"/>
                  </a:lnTo>
                  <a:lnTo>
                    <a:pt x="27" y="905"/>
                  </a:lnTo>
                  <a:lnTo>
                    <a:pt x="12" y="892"/>
                  </a:lnTo>
                  <a:lnTo>
                    <a:pt x="2" y="869"/>
                  </a:lnTo>
                  <a:lnTo>
                    <a:pt x="0" y="841"/>
                  </a:lnTo>
                  <a:lnTo>
                    <a:pt x="0" y="841"/>
                  </a:lnTo>
                </a:path>
              </a:pathLst>
            </a:custGeom>
            <a:solidFill>
              <a:srgbClr val="FFDC2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81" name="Freeform 297"/>
            <p:cNvSpPr>
              <a:spLocks/>
            </p:cNvSpPr>
            <p:nvPr/>
          </p:nvSpPr>
          <p:spPr bwMode="auto">
            <a:xfrm>
              <a:off x="2030" y="1283"/>
              <a:ext cx="1451" cy="889"/>
            </a:xfrm>
            <a:custGeom>
              <a:avLst/>
              <a:gdLst/>
              <a:ahLst/>
              <a:cxnLst>
                <a:cxn ang="0">
                  <a:pos x="16" y="680"/>
                </a:cxn>
                <a:cxn ang="0">
                  <a:pos x="113" y="426"/>
                </a:cxn>
                <a:cxn ang="0">
                  <a:pos x="276" y="224"/>
                </a:cxn>
                <a:cxn ang="0">
                  <a:pos x="490" y="83"/>
                </a:cxn>
                <a:cxn ang="0">
                  <a:pos x="748" y="7"/>
                </a:cxn>
                <a:cxn ang="0">
                  <a:pos x="886" y="0"/>
                </a:cxn>
                <a:cxn ang="0">
                  <a:pos x="1011" y="5"/>
                </a:cxn>
                <a:cxn ang="0">
                  <a:pos x="1123" y="27"/>
                </a:cxn>
                <a:cxn ang="0">
                  <a:pos x="1224" y="64"/>
                </a:cxn>
                <a:cxn ang="0">
                  <a:pos x="1316" y="113"/>
                </a:cxn>
                <a:cxn ang="0">
                  <a:pos x="1405" y="178"/>
                </a:cxn>
                <a:cxn ang="0">
                  <a:pos x="1429" y="198"/>
                </a:cxn>
                <a:cxn ang="0">
                  <a:pos x="1450" y="228"/>
                </a:cxn>
                <a:cxn ang="0">
                  <a:pos x="1433" y="246"/>
                </a:cxn>
                <a:cxn ang="0">
                  <a:pos x="1378" y="244"/>
                </a:cxn>
                <a:cxn ang="0">
                  <a:pos x="1283" y="221"/>
                </a:cxn>
                <a:cxn ang="0">
                  <a:pos x="1220" y="199"/>
                </a:cxn>
                <a:cxn ang="0">
                  <a:pos x="1059" y="163"/>
                </a:cxn>
                <a:cxn ang="0">
                  <a:pos x="886" y="155"/>
                </a:cxn>
                <a:cxn ang="0">
                  <a:pos x="716" y="174"/>
                </a:cxn>
                <a:cxn ang="0">
                  <a:pos x="554" y="226"/>
                </a:cxn>
                <a:cxn ang="0">
                  <a:pos x="416" y="313"/>
                </a:cxn>
                <a:cxn ang="0">
                  <a:pos x="361" y="364"/>
                </a:cxn>
                <a:cxn ang="0">
                  <a:pos x="281" y="454"/>
                </a:cxn>
                <a:cxn ang="0">
                  <a:pos x="233" y="534"/>
                </a:cxn>
                <a:cxn ang="0">
                  <a:pos x="202" y="615"/>
                </a:cxn>
                <a:cxn ang="0">
                  <a:pos x="177" y="698"/>
                </a:cxn>
                <a:cxn ang="0">
                  <a:pos x="161" y="744"/>
                </a:cxn>
                <a:cxn ang="0">
                  <a:pos x="124" y="829"/>
                </a:cxn>
                <a:cxn ang="0">
                  <a:pos x="80" y="875"/>
                </a:cxn>
                <a:cxn ang="0">
                  <a:pos x="39" y="888"/>
                </a:cxn>
                <a:cxn ang="0">
                  <a:pos x="9" y="869"/>
                </a:cxn>
                <a:cxn ang="0">
                  <a:pos x="0" y="823"/>
                </a:cxn>
              </a:cxnLst>
              <a:rect l="0" t="0" r="r" b="b"/>
              <a:pathLst>
                <a:path w="1451" h="889">
                  <a:moveTo>
                    <a:pt x="0" y="823"/>
                  </a:moveTo>
                  <a:lnTo>
                    <a:pt x="16" y="680"/>
                  </a:lnTo>
                  <a:lnTo>
                    <a:pt x="55" y="546"/>
                  </a:lnTo>
                  <a:lnTo>
                    <a:pt x="113" y="426"/>
                  </a:lnTo>
                  <a:lnTo>
                    <a:pt x="187" y="320"/>
                  </a:lnTo>
                  <a:lnTo>
                    <a:pt x="276" y="224"/>
                  </a:lnTo>
                  <a:lnTo>
                    <a:pt x="377" y="147"/>
                  </a:lnTo>
                  <a:lnTo>
                    <a:pt x="490" y="83"/>
                  </a:lnTo>
                  <a:lnTo>
                    <a:pt x="614" y="37"/>
                  </a:lnTo>
                  <a:lnTo>
                    <a:pt x="748" y="7"/>
                  </a:lnTo>
                  <a:lnTo>
                    <a:pt x="886" y="0"/>
                  </a:lnTo>
                  <a:lnTo>
                    <a:pt x="886" y="0"/>
                  </a:lnTo>
                  <a:lnTo>
                    <a:pt x="952" y="2"/>
                  </a:lnTo>
                  <a:lnTo>
                    <a:pt x="1011" y="5"/>
                  </a:lnTo>
                  <a:lnTo>
                    <a:pt x="1068" y="14"/>
                  </a:lnTo>
                  <a:lnTo>
                    <a:pt x="1123" y="27"/>
                  </a:lnTo>
                  <a:lnTo>
                    <a:pt x="1176" y="44"/>
                  </a:lnTo>
                  <a:lnTo>
                    <a:pt x="1224" y="64"/>
                  </a:lnTo>
                  <a:lnTo>
                    <a:pt x="1272" y="88"/>
                  </a:lnTo>
                  <a:lnTo>
                    <a:pt x="1316" y="113"/>
                  </a:lnTo>
                  <a:lnTo>
                    <a:pt x="1360" y="145"/>
                  </a:lnTo>
                  <a:lnTo>
                    <a:pt x="1405" y="178"/>
                  </a:lnTo>
                  <a:lnTo>
                    <a:pt x="1405" y="178"/>
                  </a:lnTo>
                  <a:lnTo>
                    <a:pt x="1429" y="198"/>
                  </a:lnTo>
                  <a:lnTo>
                    <a:pt x="1443" y="216"/>
                  </a:lnTo>
                  <a:lnTo>
                    <a:pt x="1450" y="228"/>
                  </a:lnTo>
                  <a:lnTo>
                    <a:pt x="1445" y="239"/>
                  </a:lnTo>
                  <a:lnTo>
                    <a:pt x="1433" y="246"/>
                  </a:lnTo>
                  <a:lnTo>
                    <a:pt x="1409" y="246"/>
                  </a:lnTo>
                  <a:lnTo>
                    <a:pt x="1378" y="244"/>
                  </a:lnTo>
                  <a:lnTo>
                    <a:pt x="1335" y="235"/>
                  </a:lnTo>
                  <a:lnTo>
                    <a:pt x="1283" y="221"/>
                  </a:lnTo>
                  <a:lnTo>
                    <a:pt x="1220" y="199"/>
                  </a:lnTo>
                  <a:lnTo>
                    <a:pt x="1220" y="199"/>
                  </a:lnTo>
                  <a:lnTo>
                    <a:pt x="1141" y="178"/>
                  </a:lnTo>
                  <a:lnTo>
                    <a:pt x="1059" y="163"/>
                  </a:lnTo>
                  <a:lnTo>
                    <a:pt x="973" y="155"/>
                  </a:lnTo>
                  <a:lnTo>
                    <a:pt x="886" y="155"/>
                  </a:lnTo>
                  <a:lnTo>
                    <a:pt x="800" y="161"/>
                  </a:lnTo>
                  <a:lnTo>
                    <a:pt x="716" y="174"/>
                  </a:lnTo>
                  <a:lnTo>
                    <a:pt x="631" y="198"/>
                  </a:lnTo>
                  <a:lnTo>
                    <a:pt x="554" y="226"/>
                  </a:lnTo>
                  <a:lnTo>
                    <a:pt x="481" y="267"/>
                  </a:lnTo>
                  <a:lnTo>
                    <a:pt x="416" y="313"/>
                  </a:lnTo>
                  <a:lnTo>
                    <a:pt x="416" y="313"/>
                  </a:lnTo>
                  <a:lnTo>
                    <a:pt x="361" y="364"/>
                  </a:lnTo>
                  <a:lnTo>
                    <a:pt x="317" y="410"/>
                  </a:lnTo>
                  <a:lnTo>
                    <a:pt x="281" y="454"/>
                  </a:lnTo>
                  <a:lnTo>
                    <a:pt x="255" y="496"/>
                  </a:lnTo>
                  <a:lnTo>
                    <a:pt x="233" y="534"/>
                  </a:lnTo>
                  <a:lnTo>
                    <a:pt x="216" y="574"/>
                  </a:lnTo>
                  <a:lnTo>
                    <a:pt x="202" y="615"/>
                  </a:lnTo>
                  <a:lnTo>
                    <a:pt x="189" y="656"/>
                  </a:lnTo>
                  <a:lnTo>
                    <a:pt x="177" y="698"/>
                  </a:lnTo>
                  <a:lnTo>
                    <a:pt x="161" y="744"/>
                  </a:lnTo>
                  <a:lnTo>
                    <a:pt x="161" y="744"/>
                  </a:lnTo>
                  <a:lnTo>
                    <a:pt x="145" y="793"/>
                  </a:lnTo>
                  <a:lnTo>
                    <a:pt x="124" y="829"/>
                  </a:lnTo>
                  <a:lnTo>
                    <a:pt x="103" y="857"/>
                  </a:lnTo>
                  <a:lnTo>
                    <a:pt x="80" y="875"/>
                  </a:lnTo>
                  <a:lnTo>
                    <a:pt x="58" y="885"/>
                  </a:lnTo>
                  <a:lnTo>
                    <a:pt x="39" y="888"/>
                  </a:lnTo>
                  <a:lnTo>
                    <a:pt x="23" y="883"/>
                  </a:lnTo>
                  <a:lnTo>
                    <a:pt x="9" y="869"/>
                  </a:lnTo>
                  <a:lnTo>
                    <a:pt x="2" y="850"/>
                  </a:lnTo>
                  <a:lnTo>
                    <a:pt x="0" y="823"/>
                  </a:lnTo>
                  <a:lnTo>
                    <a:pt x="0" y="823"/>
                  </a:lnTo>
                </a:path>
              </a:pathLst>
            </a:custGeom>
            <a:solidFill>
              <a:srgbClr val="FFDE2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82" name="Freeform 298"/>
            <p:cNvSpPr>
              <a:spLocks/>
            </p:cNvSpPr>
            <p:nvPr/>
          </p:nvSpPr>
          <p:spPr bwMode="auto">
            <a:xfrm>
              <a:off x="2036" y="1285"/>
              <a:ext cx="1427" cy="869"/>
            </a:xfrm>
            <a:custGeom>
              <a:avLst/>
              <a:gdLst/>
              <a:ahLst/>
              <a:cxnLst>
                <a:cxn ang="0">
                  <a:pos x="20" y="661"/>
                </a:cxn>
                <a:cxn ang="0">
                  <a:pos x="117" y="416"/>
                </a:cxn>
                <a:cxn ang="0">
                  <a:pos x="279" y="218"/>
                </a:cxn>
                <a:cxn ang="0">
                  <a:pos x="494" y="81"/>
                </a:cxn>
                <a:cxn ang="0">
                  <a:pos x="745" y="7"/>
                </a:cxn>
                <a:cxn ang="0">
                  <a:pos x="879" y="0"/>
                </a:cxn>
                <a:cxn ang="0">
                  <a:pos x="1002" y="5"/>
                </a:cxn>
                <a:cxn ang="0">
                  <a:pos x="1111" y="26"/>
                </a:cxn>
                <a:cxn ang="0">
                  <a:pos x="1210" y="60"/>
                </a:cxn>
                <a:cxn ang="0">
                  <a:pos x="1301" y="106"/>
                </a:cxn>
                <a:cxn ang="0">
                  <a:pos x="1383" y="168"/>
                </a:cxn>
                <a:cxn ang="0">
                  <a:pos x="1404" y="186"/>
                </a:cxn>
                <a:cxn ang="0">
                  <a:pos x="1426" y="216"/>
                </a:cxn>
                <a:cxn ang="0">
                  <a:pos x="1408" y="230"/>
                </a:cxn>
                <a:cxn ang="0">
                  <a:pos x="1357" y="228"/>
                </a:cxn>
                <a:cxn ang="0">
                  <a:pos x="1267" y="207"/>
                </a:cxn>
                <a:cxn ang="0">
                  <a:pos x="1206" y="188"/>
                </a:cxn>
                <a:cxn ang="0">
                  <a:pos x="1048" y="152"/>
                </a:cxn>
                <a:cxn ang="0">
                  <a:pos x="877" y="145"/>
                </a:cxn>
                <a:cxn ang="0">
                  <a:pos x="706" y="163"/>
                </a:cxn>
                <a:cxn ang="0">
                  <a:pos x="547" y="216"/>
                </a:cxn>
                <a:cxn ang="0">
                  <a:pos x="410" y="304"/>
                </a:cxn>
                <a:cxn ang="0">
                  <a:pos x="352" y="352"/>
                </a:cxn>
                <a:cxn ang="0">
                  <a:pos x="275" y="442"/>
                </a:cxn>
                <a:cxn ang="0">
                  <a:pos x="225" y="522"/>
                </a:cxn>
                <a:cxn ang="0">
                  <a:pos x="193" y="601"/>
                </a:cxn>
                <a:cxn ang="0">
                  <a:pos x="168" y="683"/>
                </a:cxn>
                <a:cxn ang="0">
                  <a:pos x="155" y="729"/>
                </a:cxn>
                <a:cxn ang="0">
                  <a:pos x="117" y="808"/>
                </a:cxn>
                <a:cxn ang="0">
                  <a:pos x="75" y="855"/>
                </a:cxn>
                <a:cxn ang="0">
                  <a:pos x="37" y="868"/>
                </a:cxn>
                <a:cxn ang="0">
                  <a:pos x="9" y="851"/>
                </a:cxn>
                <a:cxn ang="0">
                  <a:pos x="0" y="805"/>
                </a:cxn>
              </a:cxnLst>
              <a:rect l="0" t="0" r="r" b="b"/>
              <a:pathLst>
                <a:path w="1427" h="869">
                  <a:moveTo>
                    <a:pt x="0" y="805"/>
                  </a:moveTo>
                  <a:lnTo>
                    <a:pt x="20" y="661"/>
                  </a:lnTo>
                  <a:lnTo>
                    <a:pt x="60" y="531"/>
                  </a:lnTo>
                  <a:lnTo>
                    <a:pt x="117" y="416"/>
                  </a:lnTo>
                  <a:lnTo>
                    <a:pt x="191" y="308"/>
                  </a:lnTo>
                  <a:lnTo>
                    <a:pt x="279" y="218"/>
                  </a:lnTo>
                  <a:lnTo>
                    <a:pt x="380" y="142"/>
                  </a:lnTo>
                  <a:lnTo>
                    <a:pt x="494" y="81"/>
                  </a:lnTo>
                  <a:lnTo>
                    <a:pt x="614" y="37"/>
                  </a:lnTo>
                  <a:lnTo>
                    <a:pt x="745" y="7"/>
                  </a:lnTo>
                  <a:lnTo>
                    <a:pt x="879" y="0"/>
                  </a:lnTo>
                  <a:lnTo>
                    <a:pt x="879" y="0"/>
                  </a:lnTo>
                  <a:lnTo>
                    <a:pt x="943" y="1"/>
                  </a:lnTo>
                  <a:lnTo>
                    <a:pt x="1002" y="5"/>
                  </a:lnTo>
                  <a:lnTo>
                    <a:pt x="1058" y="14"/>
                  </a:lnTo>
                  <a:lnTo>
                    <a:pt x="1111" y="26"/>
                  </a:lnTo>
                  <a:lnTo>
                    <a:pt x="1162" y="41"/>
                  </a:lnTo>
                  <a:lnTo>
                    <a:pt x="1210" y="60"/>
                  </a:lnTo>
                  <a:lnTo>
                    <a:pt x="1256" y="83"/>
                  </a:lnTo>
                  <a:lnTo>
                    <a:pt x="1301" y="106"/>
                  </a:lnTo>
                  <a:lnTo>
                    <a:pt x="1343" y="136"/>
                  </a:lnTo>
                  <a:lnTo>
                    <a:pt x="1383" y="168"/>
                  </a:lnTo>
                  <a:lnTo>
                    <a:pt x="1383" y="168"/>
                  </a:lnTo>
                  <a:lnTo>
                    <a:pt x="1404" y="186"/>
                  </a:lnTo>
                  <a:lnTo>
                    <a:pt x="1419" y="203"/>
                  </a:lnTo>
                  <a:lnTo>
                    <a:pt x="1426" y="216"/>
                  </a:lnTo>
                  <a:lnTo>
                    <a:pt x="1423" y="226"/>
                  </a:lnTo>
                  <a:lnTo>
                    <a:pt x="1408" y="230"/>
                  </a:lnTo>
                  <a:lnTo>
                    <a:pt x="1387" y="232"/>
                  </a:lnTo>
                  <a:lnTo>
                    <a:pt x="1357" y="228"/>
                  </a:lnTo>
                  <a:lnTo>
                    <a:pt x="1318" y="220"/>
                  </a:lnTo>
                  <a:lnTo>
                    <a:pt x="1267" y="207"/>
                  </a:lnTo>
                  <a:lnTo>
                    <a:pt x="1206" y="188"/>
                  </a:lnTo>
                  <a:lnTo>
                    <a:pt x="1206" y="188"/>
                  </a:lnTo>
                  <a:lnTo>
                    <a:pt x="1130" y="168"/>
                  </a:lnTo>
                  <a:lnTo>
                    <a:pt x="1048" y="152"/>
                  </a:lnTo>
                  <a:lnTo>
                    <a:pt x="964" y="145"/>
                  </a:lnTo>
                  <a:lnTo>
                    <a:pt x="877" y="145"/>
                  </a:lnTo>
                  <a:lnTo>
                    <a:pt x="791" y="148"/>
                  </a:lnTo>
                  <a:lnTo>
                    <a:pt x="706" y="163"/>
                  </a:lnTo>
                  <a:lnTo>
                    <a:pt x="625" y="186"/>
                  </a:lnTo>
                  <a:lnTo>
                    <a:pt x="547" y="216"/>
                  </a:lnTo>
                  <a:lnTo>
                    <a:pt x="473" y="256"/>
                  </a:lnTo>
                  <a:lnTo>
                    <a:pt x="410" y="304"/>
                  </a:lnTo>
                  <a:lnTo>
                    <a:pt x="410" y="304"/>
                  </a:lnTo>
                  <a:lnTo>
                    <a:pt x="352" y="352"/>
                  </a:lnTo>
                  <a:lnTo>
                    <a:pt x="311" y="398"/>
                  </a:lnTo>
                  <a:lnTo>
                    <a:pt x="275" y="442"/>
                  </a:lnTo>
                  <a:lnTo>
                    <a:pt x="246" y="483"/>
                  </a:lnTo>
                  <a:lnTo>
                    <a:pt x="225" y="522"/>
                  </a:lnTo>
                  <a:lnTo>
                    <a:pt x="207" y="561"/>
                  </a:lnTo>
                  <a:lnTo>
                    <a:pt x="193" y="601"/>
                  </a:lnTo>
                  <a:lnTo>
                    <a:pt x="180" y="640"/>
                  </a:lnTo>
                  <a:lnTo>
                    <a:pt x="168" y="683"/>
                  </a:lnTo>
                  <a:lnTo>
                    <a:pt x="155" y="729"/>
                  </a:lnTo>
                  <a:lnTo>
                    <a:pt x="155" y="729"/>
                  </a:lnTo>
                  <a:lnTo>
                    <a:pt x="136" y="773"/>
                  </a:lnTo>
                  <a:lnTo>
                    <a:pt x="117" y="808"/>
                  </a:lnTo>
                  <a:lnTo>
                    <a:pt x="96" y="836"/>
                  </a:lnTo>
                  <a:lnTo>
                    <a:pt x="75" y="855"/>
                  </a:lnTo>
                  <a:lnTo>
                    <a:pt x="56" y="865"/>
                  </a:lnTo>
                  <a:lnTo>
                    <a:pt x="37" y="868"/>
                  </a:lnTo>
                  <a:lnTo>
                    <a:pt x="23" y="863"/>
                  </a:lnTo>
                  <a:lnTo>
                    <a:pt x="9" y="851"/>
                  </a:lnTo>
                  <a:lnTo>
                    <a:pt x="1" y="830"/>
                  </a:lnTo>
                  <a:lnTo>
                    <a:pt x="0" y="805"/>
                  </a:lnTo>
                  <a:lnTo>
                    <a:pt x="0" y="805"/>
                  </a:lnTo>
                </a:path>
              </a:pathLst>
            </a:custGeom>
            <a:solidFill>
              <a:srgbClr val="FFE035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83" name="Freeform 299"/>
            <p:cNvSpPr>
              <a:spLocks/>
            </p:cNvSpPr>
            <p:nvPr/>
          </p:nvSpPr>
          <p:spPr bwMode="auto">
            <a:xfrm>
              <a:off x="2040" y="1285"/>
              <a:ext cx="1403" cy="853"/>
            </a:xfrm>
            <a:custGeom>
              <a:avLst/>
              <a:gdLst/>
              <a:ahLst/>
              <a:cxnLst>
                <a:cxn ang="0">
                  <a:pos x="23" y="649"/>
                </a:cxn>
                <a:cxn ang="0">
                  <a:pos x="122" y="405"/>
                </a:cxn>
                <a:cxn ang="0">
                  <a:pos x="285" y="213"/>
                </a:cxn>
                <a:cxn ang="0">
                  <a:pos x="494" y="80"/>
                </a:cxn>
                <a:cxn ang="0">
                  <a:pos x="742" y="11"/>
                </a:cxn>
                <a:cxn ang="0">
                  <a:pos x="872" y="0"/>
                </a:cxn>
                <a:cxn ang="0">
                  <a:pos x="993" y="6"/>
                </a:cxn>
                <a:cxn ang="0">
                  <a:pos x="1100" y="27"/>
                </a:cxn>
                <a:cxn ang="0">
                  <a:pos x="1198" y="59"/>
                </a:cxn>
                <a:cxn ang="0">
                  <a:pos x="1284" y="103"/>
                </a:cxn>
                <a:cxn ang="0">
                  <a:pos x="1362" y="158"/>
                </a:cxn>
                <a:cxn ang="0">
                  <a:pos x="1383" y="177"/>
                </a:cxn>
                <a:cxn ang="0">
                  <a:pos x="1402" y="204"/>
                </a:cxn>
                <a:cxn ang="0">
                  <a:pos x="1387" y="217"/>
                </a:cxn>
                <a:cxn ang="0">
                  <a:pos x="1339" y="215"/>
                </a:cxn>
                <a:cxn ang="0">
                  <a:pos x="1250" y="194"/>
                </a:cxn>
                <a:cxn ang="0">
                  <a:pos x="1194" y="177"/>
                </a:cxn>
                <a:cxn ang="0">
                  <a:pos x="1037" y="142"/>
                </a:cxn>
                <a:cxn ang="0">
                  <a:pos x="869" y="135"/>
                </a:cxn>
                <a:cxn ang="0">
                  <a:pos x="697" y="154"/>
                </a:cxn>
                <a:cxn ang="0">
                  <a:pos x="538" y="209"/>
                </a:cxn>
                <a:cxn ang="0">
                  <a:pos x="400" y="295"/>
                </a:cxn>
                <a:cxn ang="0">
                  <a:pos x="345" y="345"/>
                </a:cxn>
                <a:cxn ang="0">
                  <a:pos x="266" y="434"/>
                </a:cxn>
                <a:cxn ang="0">
                  <a:pos x="215" y="514"/>
                </a:cxn>
                <a:cxn ang="0">
                  <a:pos x="183" y="592"/>
                </a:cxn>
                <a:cxn ang="0">
                  <a:pos x="158" y="670"/>
                </a:cxn>
                <a:cxn ang="0">
                  <a:pos x="145" y="714"/>
                </a:cxn>
                <a:cxn ang="0">
                  <a:pos x="110" y="794"/>
                </a:cxn>
                <a:cxn ang="0">
                  <a:pos x="70" y="838"/>
                </a:cxn>
                <a:cxn ang="0">
                  <a:pos x="34" y="852"/>
                </a:cxn>
                <a:cxn ang="0">
                  <a:pos x="8" y="834"/>
                </a:cxn>
                <a:cxn ang="0">
                  <a:pos x="0" y="790"/>
                </a:cxn>
              </a:cxnLst>
              <a:rect l="0" t="0" r="r" b="b"/>
              <a:pathLst>
                <a:path w="1403" h="853">
                  <a:moveTo>
                    <a:pt x="0" y="790"/>
                  </a:moveTo>
                  <a:lnTo>
                    <a:pt x="23" y="649"/>
                  </a:lnTo>
                  <a:lnTo>
                    <a:pt x="63" y="520"/>
                  </a:lnTo>
                  <a:lnTo>
                    <a:pt x="122" y="405"/>
                  </a:lnTo>
                  <a:lnTo>
                    <a:pt x="195" y="301"/>
                  </a:lnTo>
                  <a:lnTo>
                    <a:pt x="285" y="213"/>
                  </a:lnTo>
                  <a:lnTo>
                    <a:pt x="384" y="139"/>
                  </a:lnTo>
                  <a:lnTo>
                    <a:pt x="494" y="80"/>
                  </a:lnTo>
                  <a:lnTo>
                    <a:pt x="614" y="36"/>
                  </a:lnTo>
                  <a:lnTo>
                    <a:pt x="742" y="11"/>
                  </a:lnTo>
                  <a:lnTo>
                    <a:pt x="872" y="0"/>
                  </a:lnTo>
                  <a:lnTo>
                    <a:pt x="872" y="0"/>
                  </a:lnTo>
                  <a:lnTo>
                    <a:pt x="934" y="2"/>
                  </a:lnTo>
                  <a:lnTo>
                    <a:pt x="993" y="6"/>
                  </a:lnTo>
                  <a:lnTo>
                    <a:pt x="1048" y="15"/>
                  </a:lnTo>
                  <a:lnTo>
                    <a:pt x="1100" y="27"/>
                  </a:lnTo>
                  <a:lnTo>
                    <a:pt x="1148" y="40"/>
                  </a:lnTo>
                  <a:lnTo>
                    <a:pt x="1198" y="59"/>
                  </a:lnTo>
                  <a:lnTo>
                    <a:pt x="1242" y="80"/>
                  </a:lnTo>
                  <a:lnTo>
                    <a:pt x="1284" y="103"/>
                  </a:lnTo>
                  <a:lnTo>
                    <a:pt x="1324" y="128"/>
                  </a:lnTo>
                  <a:lnTo>
                    <a:pt x="1362" y="158"/>
                  </a:lnTo>
                  <a:lnTo>
                    <a:pt x="1362" y="158"/>
                  </a:lnTo>
                  <a:lnTo>
                    <a:pt x="1383" y="177"/>
                  </a:lnTo>
                  <a:lnTo>
                    <a:pt x="1398" y="192"/>
                  </a:lnTo>
                  <a:lnTo>
                    <a:pt x="1402" y="204"/>
                  </a:lnTo>
                  <a:lnTo>
                    <a:pt x="1399" y="213"/>
                  </a:lnTo>
                  <a:lnTo>
                    <a:pt x="1387" y="217"/>
                  </a:lnTo>
                  <a:lnTo>
                    <a:pt x="1366" y="220"/>
                  </a:lnTo>
                  <a:lnTo>
                    <a:pt x="1339" y="215"/>
                  </a:lnTo>
                  <a:lnTo>
                    <a:pt x="1299" y="209"/>
                  </a:lnTo>
                  <a:lnTo>
                    <a:pt x="1250" y="194"/>
                  </a:lnTo>
                  <a:lnTo>
                    <a:pt x="1194" y="177"/>
                  </a:lnTo>
                  <a:lnTo>
                    <a:pt x="1194" y="177"/>
                  </a:lnTo>
                  <a:lnTo>
                    <a:pt x="1118" y="156"/>
                  </a:lnTo>
                  <a:lnTo>
                    <a:pt x="1037" y="142"/>
                  </a:lnTo>
                  <a:lnTo>
                    <a:pt x="955" y="135"/>
                  </a:lnTo>
                  <a:lnTo>
                    <a:pt x="869" y="135"/>
                  </a:lnTo>
                  <a:lnTo>
                    <a:pt x="782" y="142"/>
                  </a:lnTo>
                  <a:lnTo>
                    <a:pt x="697" y="154"/>
                  </a:lnTo>
                  <a:lnTo>
                    <a:pt x="616" y="177"/>
                  </a:lnTo>
                  <a:lnTo>
                    <a:pt x="538" y="209"/>
                  </a:lnTo>
                  <a:lnTo>
                    <a:pt x="466" y="246"/>
                  </a:lnTo>
                  <a:lnTo>
                    <a:pt x="400" y="295"/>
                  </a:lnTo>
                  <a:lnTo>
                    <a:pt x="400" y="295"/>
                  </a:lnTo>
                  <a:lnTo>
                    <a:pt x="345" y="345"/>
                  </a:lnTo>
                  <a:lnTo>
                    <a:pt x="301" y="390"/>
                  </a:lnTo>
                  <a:lnTo>
                    <a:pt x="266" y="434"/>
                  </a:lnTo>
                  <a:lnTo>
                    <a:pt x="236" y="474"/>
                  </a:lnTo>
                  <a:lnTo>
                    <a:pt x="215" y="514"/>
                  </a:lnTo>
                  <a:lnTo>
                    <a:pt x="198" y="552"/>
                  </a:lnTo>
                  <a:lnTo>
                    <a:pt x="183" y="592"/>
                  </a:lnTo>
                  <a:lnTo>
                    <a:pt x="170" y="630"/>
                  </a:lnTo>
                  <a:lnTo>
                    <a:pt x="158" y="670"/>
                  </a:lnTo>
                  <a:lnTo>
                    <a:pt x="145" y="714"/>
                  </a:lnTo>
                  <a:lnTo>
                    <a:pt x="145" y="714"/>
                  </a:lnTo>
                  <a:lnTo>
                    <a:pt x="128" y="758"/>
                  </a:lnTo>
                  <a:lnTo>
                    <a:pt x="110" y="794"/>
                  </a:lnTo>
                  <a:lnTo>
                    <a:pt x="91" y="820"/>
                  </a:lnTo>
                  <a:lnTo>
                    <a:pt x="70" y="838"/>
                  </a:lnTo>
                  <a:lnTo>
                    <a:pt x="50" y="849"/>
                  </a:lnTo>
                  <a:lnTo>
                    <a:pt x="34" y="852"/>
                  </a:lnTo>
                  <a:lnTo>
                    <a:pt x="19" y="845"/>
                  </a:lnTo>
                  <a:lnTo>
                    <a:pt x="8" y="834"/>
                  </a:lnTo>
                  <a:lnTo>
                    <a:pt x="2" y="815"/>
                  </a:lnTo>
                  <a:lnTo>
                    <a:pt x="0" y="790"/>
                  </a:lnTo>
                  <a:lnTo>
                    <a:pt x="0" y="790"/>
                  </a:lnTo>
                </a:path>
              </a:pathLst>
            </a:custGeom>
            <a:solidFill>
              <a:srgbClr val="FFE23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84" name="Freeform 300"/>
            <p:cNvSpPr>
              <a:spLocks/>
            </p:cNvSpPr>
            <p:nvPr/>
          </p:nvSpPr>
          <p:spPr bwMode="auto">
            <a:xfrm>
              <a:off x="2048" y="1289"/>
              <a:ext cx="1377" cy="831"/>
            </a:xfrm>
            <a:custGeom>
              <a:avLst/>
              <a:gdLst/>
              <a:ahLst/>
              <a:cxnLst>
                <a:cxn ang="0">
                  <a:pos x="25" y="631"/>
                </a:cxn>
                <a:cxn ang="0">
                  <a:pos x="126" y="391"/>
                </a:cxn>
                <a:cxn ang="0">
                  <a:pos x="287" y="204"/>
                </a:cxn>
                <a:cxn ang="0">
                  <a:pos x="494" y="75"/>
                </a:cxn>
                <a:cxn ang="0">
                  <a:pos x="735" y="8"/>
                </a:cxn>
                <a:cxn ang="0">
                  <a:pos x="864" y="0"/>
                </a:cxn>
                <a:cxn ang="0">
                  <a:pos x="982" y="6"/>
                </a:cxn>
                <a:cxn ang="0">
                  <a:pos x="1087" y="23"/>
                </a:cxn>
                <a:cxn ang="0">
                  <a:pos x="1180" y="55"/>
                </a:cxn>
                <a:cxn ang="0">
                  <a:pos x="1264" y="94"/>
                </a:cxn>
                <a:cxn ang="0">
                  <a:pos x="1340" y="147"/>
                </a:cxn>
                <a:cxn ang="0">
                  <a:pos x="1359" y="165"/>
                </a:cxn>
                <a:cxn ang="0">
                  <a:pos x="1376" y="190"/>
                </a:cxn>
                <a:cxn ang="0">
                  <a:pos x="1363" y="202"/>
                </a:cxn>
                <a:cxn ang="0">
                  <a:pos x="1315" y="200"/>
                </a:cxn>
                <a:cxn ang="0">
                  <a:pos x="1233" y="179"/>
                </a:cxn>
                <a:cxn ang="0">
                  <a:pos x="1180" y="162"/>
                </a:cxn>
                <a:cxn ang="0">
                  <a:pos x="1026" y="128"/>
                </a:cxn>
                <a:cxn ang="0">
                  <a:pos x="857" y="122"/>
                </a:cxn>
                <a:cxn ang="0">
                  <a:pos x="687" y="143"/>
                </a:cxn>
                <a:cxn ang="0">
                  <a:pos x="529" y="195"/>
                </a:cxn>
                <a:cxn ang="0">
                  <a:pos x="391" y="282"/>
                </a:cxn>
                <a:cxn ang="0">
                  <a:pos x="337" y="333"/>
                </a:cxn>
                <a:cxn ang="0">
                  <a:pos x="255" y="421"/>
                </a:cxn>
                <a:cxn ang="0">
                  <a:pos x="204" y="501"/>
                </a:cxn>
                <a:cxn ang="0">
                  <a:pos x="172" y="575"/>
                </a:cxn>
                <a:cxn ang="0">
                  <a:pos x="149" y="653"/>
                </a:cxn>
                <a:cxn ang="0">
                  <a:pos x="137" y="695"/>
                </a:cxn>
                <a:cxn ang="0">
                  <a:pos x="101" y="773"/>
                </a:cxn>
                <a:cxn ang="0">
                  <a:pos x="63" y="817"/>
                </a:cxn>
                <a:cxn ang="0">
                  <a:pos x="29" y="830"/>
                </a:cxn>
                <a:cxn ang="0">
                  <a:pos x="6" y="813"/>
                </a:cxn>
                <a:cxn ang="0">
                  <a:pos x="0" y="771"/>
                </a:cxn>
              </a:cxnLst>
              <a:rect l="0" t="0" r="r" b="b"/>
              <a:pathLst>
                <a:path w="1377" h="831">
                  <a:moveTo>
                    <a:pt x="0" y="771"/>
                  </a:moveTo>
                  <a:lnTo>
                    <a:pt x="25" y="631"/>
                  </a:lnTo>
                  <a:lnTo>
                    <a:pt x="67" y="506"/>
                  </a:lnTo>
                  <a:lnTo>
                    <a:pt x="126" y="391"/>
                  </a:lnTo>
                  <a:lnTo>
                    <a:pt x="200" y="290"/>
                  </a:lnTo>
                  <a:lnTo>
                    <a:pt x="287" y="204"/>
                  </a:lnTo>
                  <a:lnTo>
                    <a:pt x="386" y="133"/>
                  </a:lnTo>
                  <a:lnTo>
                    <a:pt x="494" y="75"/>
                  </a:lnTo>
                  <a:lnTo>
                    <a:pt x="611" y="34"/>
                  </a:lnTo>
                  <a:lnTo>
                    <a:pt x="735" y="8"/>
                  </a:lnTo>
                  <a:lnTo>
                    <a:pt x="864" y="0"/>
                  </a:lnTo>
                  <a:lnTo>
                    <a:pt x="864" y="0"/>
                  </a:lnTo>
                  <a:lnTo>
                    <a:pt x="925" y="2"/>
                  </a:lnTo>
                  <a:lnTo>
                    <a:pt x="982" y="6"/>
                  </a:lnTo>
                  <a:lnTo>
                    <a:pt x="1037" y="13"/>
                  </a:lnTo>
                  <a:lnTo>
                    <a:pt x="1087" y="23"/>
                  </a:lnTo>
                  <a:lnTo>
                    <a:pt x="1136" y="36"/>
                  </a:lnTo>
                  <a:lnTo>
                    <a:pt x="1180" y="55"/>
                  </a:lnTo>
                  <a:lnTo>
                    <a:pt x="1224" y="71"/>
                  </a:lnTo>
                  <a:lnTo>
                    <a:pt x="1264" y="94"/>
                  </a:lnTo>
                  <a:lnTo>
                    <a:pt x="1304" y="117"/>
                  </a:lnTo>
                  <a:lnTo>
                    <a:pt x="1340" y="147"/>
                  </a:lnTo>
                  <a:lnTo>
                    <a:pt x="1340" y="147"/>
                  </a:lnTo>
                  <a:lnTo>
                    <a:pt x="1359" y="165"/>
                  </a:lnTo>
                  <a:lnTo>
                    <a:pt x="1371" y="179"/>
                  </a:lnTo>
                  <a:lnTo>
                    <a:pt x="1376" y="190"/>
                  </a:lnTo>
                  <a:lnTo>
                    <a:pt x="1373" y="198"/>
                  </a:lnTo>
                  <a:lnTo>
                    <a:pt x="1363" y="202"/>
                  </a:lnTo>
                  <a:lnTo>
                    <a:pt x="1341" y="202"/>
                  </a:lnTo>
                  <a:lnTo>
                    <a:pt x="1315" y="200"/>
                  </a:lnTo>
                  <a:lnTo>
                    <a:pt x="1279" y="191"/>
                  </a:lnTo>
                  <a:lnTo>
                    <a:pt x="1233" y="179"/>
                  </a:lnTo>
                  <a:lnTo>
                    <a:pt x="1180" y="162"/>
                  </a:lnTo>
                  <a:lnTo>
                    <a:pt x="1180" y="162"/>
                  </a:lnTo>
                  <a:lnTo>
                    <a:pt x="1104" y="143"/>
                  </a:lnTo>
                  <a:lnTo>
                    <a:pt x="1026" y="128"/>
                  </a:lnTo>
                  <a:lnTo>
                    <a:pt x="941" y="122"/>
                  </a:lnTo>
                  <a:lnTo>
                    <a:pt x="857" y="122"/>
                  </a:lnTo>
                  <a:lnTo>
                    <a:pt x="773" y="128"/>
                  </a:lnTo>
                  <a:lnTo>
                    <a:pt x="687" y="143"/>
                  </a:lnTo>
                  <a:lnTo>
                    <a:pt x="607" y="165"/>
                  </a:lnTo>
                  <a:lnTo>
                    <a:pt x="529" y="195"/>
                  </a:lnTo>
                  <a:lnTo>
                    <a:pt x="457" y="234"/>
                  </a:lnTo>
                  <a:lnTo>
                    <a:pt x="391" y="282"/>
                  </a:lnTo>
                  <a:lnTo>
                    <a:pt x="391" y="282"/>
                  </a:lnTo>
                  <a:lnTo>
                    <a:pt x="337" y="333"/>
                  </a:lnTo>
                  <a:lnTo>
                    <a:pt x="290" y="379"/>
                  </a:lnTo>
                  <a:lnTo>
                    <a:pt x="255" y="421"/>
                  </a:lnTo>
                  <a:lnTo>
                    <a:pt x="225" y="461"/>
                  </a:lnTo>
                  <a:lnTo>
                    <a:pt x="204" y="501"/>
                  </a:lnTo>
                  <a:lnTo>
                    <a:pt x="188" y="539"/>
                  </a:lnTo>
                  <a:lnTo>
                    <a:pt x="172" y="575"/>
                  </a:lnTo>
                  <a:lnTo>
                    <a:pt x="160" y="613"/>
                  </a:lnTo>
                  <a:lnTo>
                    <a:pt x="149" y="653"/>
                  </a:lnTo>
                  <a:lnTo>
                    <a:pt x="137" y="695"/>
                  </a:lnTo>
                  <a:lnTo>
                    <a:pt x="137" y="695"/>
                  </a:lnTo>
                  <a:lnTo>
                    <a:pt x="119" y="737"/>
                  </a:lnTo>
                  <a:lnTo>
                    <a:pt x="101" y="773"/>
                  </a:lnTo>
                  <a:lnTo>
                    <a:pt x="82" y="799"/>
                  </a:lnTo>
                  <a:lnTo>
                    <a:pt x="63" y="817"/>
                  </a:lnTo>
                  <a:lnTo>
                    <a:pt x="46" y="827"/>
                  </a:lnTo>
                  <a:lnTo>
                    <a:pt x="29" y="830"/>
                  </a:lnTo>
                  <a:lnTo>
                    <a:pt x="16" y="824"/>
                  </a:lnTo>
                  <a:lnTo>
                    <a:pt x="6" y="813"/>
                  </a:lnTo>
                  <a:lnTo>
                    <a:pt x="0" y="794"/>
                  </a:lnTo>
                  <a:lnTo>
                    <a:pt x="0" y="771"/>
                  </a:lnTo>
                  <a:lnTo>
                    <a:pt x="0" y="771"/>
                  </a:lnTo>
                </a:path>
              </a:pathLst>
            </a:custGeom>
            <a:solidFill>
              <a:srgbClr val="FFE44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85" name="Freeform 301"/>
            <p:cNvSpPr>
              <a:spLocks/>
            </p:cNvSpPr>
            <p:nvPr/>
          </p:nvSpPr>
          <p:spPr bwMode="auto">
            <a:xfrm>
              <a:off x="2050" y="1292"/>
              <a:ext cx="1356" cy="810"/>
            </a:xfrm>
            <a:custGeom>
              <a:avLst/>
              <a:gdLst/>
              <a:ahLst/>
              <a:cxnLst>
                <a:cxn ang="0">
                  <a:pos x="27" y="617"/>
                </a:cxn>
                <a:cxn ang="0">
                  <a:pos x="133" y="381"/>
                </a:cxn>
                <a:cxn ang="0">
                  <a:pos x="292" y="198"/>
                </a:cxn>
                <a:cxn ang="0">
                  <a:pos x="497" y="73"/>
                </a:cxn>
                <a:cxn ang="0">
                  <a:pos x="733" y="8"/>
                </a:cxn>
                <a:cxn ang="0">
                  <a:pos x="860" y="0"/>
                </a:cxn>
                <a:cxn ang="0">
                  <a:pos x="973" y="6"/>
                </a:cxn>
                <a:cxn ang="0">
                  <a:pos x="1076" y="23"/>
                </a:cxn>
                <a:cxn ang="0">
                  <a:pos x="1166" y="50"/>
                </a:cxn>
                <a:cxn ang="0">
                  <a:pos x="1247" y="89"/>
                </a:cxn>
                <a:cxn ang="0">
                  <a:pos x="1318" y="137"/>
                </a:cxn>
                <a:cxn ang="0">
                  <a:pos x="1337" y="151"/>
                </a:cxn>
                <a:cxn ang="0">
                  <a:pos x="1355" y="177"/>
                </a:cxn>
                <a:cxn ang="0">
                  <a:pos x="1339" y="188"/>
                </a:cxn>
                <a:cxn ang="0">
                  <a:pos x="1295" y="186"/>
                </a:cxn>
                <a:cxn ang="0">
                  <a:pos x="1217" y="166"/>
                </a:cxn>
                <a:cxn ang="0">
                  <a:pos x="1166" y="149"/>
                </a:cxn>
                <a:cxn ang="0">
                  <a:pos x="1015" y="117"/>
                </a:cxn>
                <a:cxn ang="0">
                  <a:pos x="849" y="112"/>
                </a:cxn>
                <a:cxn ang="0">
                  <a:pos x="680" y="133"/>
                </a:cxn>
                <a:cxn ang="0">
                  <a:pos x="520" y="186"/>
                </a:cxn>
                <a:cxn ang="0">
                  <a:pos x="383" y="271"/>
                </a:cxn>
                <a:cxn ang="0">
                  <a:pos x="328" y="322"/>
                </a:cxn>
                <a:cxn ang="0">
                  <a:pos x="246" y="410"/>
                </a:cxn>
                <a:cxn ang="0">
                  <a:pos x="195" y="490"/>
                </a:cxn>
                <a:cxn ang="0">
                  <a:pos x="163" y="564"/>
                </a:cxn>
                <a:cxn ang="0">
                  <a:pos x="140" y="638"/>
                </a:cxn>
                <a:cxn ang="0">
                  <a:pos x="128" y="678"/>
                </a:cxn>
                <a:cxn ang="0">
                  <a:pos x="94" y="753"/>
                </a:cxn>
                <a:cxn ang="0">
                  <a:pos x="59" y="796"/>
                </a:cxn>
                <a:cxn ang="0">
                  <a:pos x="27" y="809"/>
                </a:cxn>
                <a:cxn ang="0">
                  <a:pos x="6" y="794"/>
                </a:cxn>
                <a:cxn ang="0">
                  <a:pos x="0" y="751"/>
                </a:cxn>
              </a:cxnLst>
              <a:rect l="0" t="0" r="r" b="b"/>
              <a:pathLst>
                <a:path w="1356" h="810">
                  <a:moveTo>
                    <a:pt x="0" y="751"/>
                  </a:moveTo>
                  <a:lnTo>
                    <a:pt x="27" y="617"/>
                  </a:lnTo>
                  <a:lnTo>
                    <a:pt x="71" y="493"/>
                  </a:lnTo>
                  <a:lnTo>
                    <a:pt x="133" y="381"/>
                  </a:lnTo>
                  <a:lnTo>
                    <a:pt x="206" y="282"/>
                  </a:lnTo>
                  <a:lnTo>
                    <a:pt x="292" y="198"/>
                  </a:lnTo>
                  <a:lnTo>
                    <a:pt x="389" y="128"/>
                  </a:lnTo>
                  <a:lnTo>
                    <a:pt x="497" y="73"/>
                  </a:lnTo>
                  <a:lnTo>
                    <a:pt x="610" y="34"/>
                  </a:lnTo>
                  <a:lnTo>
                    <a:pt x="733" y="8"/>
                  </a:lnTo>
                  <a:lnTo>
                    <a:pt x="860" y="0"/>
                  </a:lnTo>
                  <a:lnTo>
                    <a:pt x="860" y="0"/>
                  </a:lnTo>
                  <a:lnTo>
                    <a:pt x="918" y="2"/>
                  </a:lnTo>
                  <a:lnTo>
                    <a:pt x="973" y="6"/>
                  </a:lnTo>
                  <a:lnTo>
                    <a:pt x="1026" y="13"/>
                  </a:lnTo>
                  <a:lnTo>
                    <a:pt x="1076" y="23"/>
                  </a:lnTo>
                  <a:lnTo>
                    <a:pt x="1122" y="36"/>
                  </a:lnTo>
                  <a:lnTo>
                    <a:pt x="1166" y="50"/>
                  </a:lnTo>
                  <a:lnTo>
                    <a:pt x="1209" y="69"/>
                  </a:lnTo>
                  <a:lnTo>
                    <a:pt x="1247" y="89"/>
                  </a:lnTo>
                  <a:lnTo>
                    <a:pt x="1285" y="112"/>
                  </a:lnTo>
                  <a:lnTo>
                    <a:pt x="1318" y="137"/>
                  </a:lnTo>
                  <a:lnTo>
                    <a:pt x="1318" y="137"/>
                  </a:lnTo>
                  <a:lnTo>
                    <a:pt x="1337" y="151"/>
                  </a:lnTo>
                  <a:lnTo>
                    <a:pt x="1350" y="166"/>
                  </a:lnTo>
                  <a:lnTo>
                    <a:pt x="1355" y="177"/>
                  </a:lnTo>
                  <a:lnTo>
                    <a:pt x="1350" y="183"/>
                  </a:lnTo>
                  <a:lnTo>
                    <a:pt x="1339" y="188"/>
                  </a:lnTo>
                  <a:lnTo>
                    <a:pt x="1320" y="188"/>
                  </a:lnTo>
                  <a:lnTo>
                    <a:pt x="1295" y="186"/>
                  </a:lnTo>
                  <a:lnTo>
                    <a:pt x="1262" y="177"/>
                  </a:lnTo>
                  <a:lnTo>
                    <a:pt x="1217" y="166"/>
                  </a:lnTo>
                  <a:lnTo>
                    <a:pt x="1166" y="149"/>
                  </a:lnTo>
                  <a:lnTo>
                    <a:pt x="1166" y="149"/>
                  </a:lnTo>
                  <a:lnTo>
                    <a:pt x="1093" y="130"/>
                  </a:lnTo>
                  <a:lnTo>
                    <a:pt x="1015" y="117"/>
                  </a:lnTo>
                  <a:lnTo>
                    <a:pt x="933" y="112"/>
                  </a:lnTo>
                  <a:lnTo>
                    <a:pt x="849" y="112"/>
                  </a:lnTo>
                  <a:lnTo>
                    <a:pt x="764" y="117"/>
                  </a:lnTo>
                  <a:lnTo>
                    <a:pt x="680" y="133"/>
                  </a:lnTo>
                  <a:lnTo>
                    <a:pt x="598" y="156"/>
                  </a:lnTo>
                  <a:lnTo>
                    <a:pt x="520" y="186"/>
                  </a:lnTo>
                  <a:lnTo>
                    <a:pt x="448" y="223"/>
                  </a:lnTo>
                  <a:lnTo>
                    <a:pt x="383" y="271"/>
                  </a:lnTo>
                  <a:lnTo>
                    <a:pt x="383" y="271"/>
                  </a:lnTo>
                  <a:lnTo>
                    <a:pt x="328" y="322"/>
                  </a:lnTo>
                  <a:lnTo>
                    <a:pt x="284" y="368"/>
                  </a:lnTo>
                  <a:lnTo>
                    <a:pt x="246" y="410"/>
                  </a:lnTo>
                  <a:lnTo>
                    <a:pt x="218" y="451"/>
                  </a:lnTo>
                  <a:lnTo>
                    <a:pt x="195" y="490"/>
                  </a:lnTo>
                  <a:lnTo>
                    <a:pt x="179" y="527"/>
                  </a:lnTo>
                  <a:lnTo>
                    <a:pt x="163" y="564"/>
                  </a:lnTo>
                  <a:lnTo>
                    <a:pt x="151" y="600"/>
                  </a:lnTo>
                  <a:lnTo>
                    <a:pt x="140" y="638"/>
                  </a:lnTo>
                  <a:lnTo>
                    <a:pt x="128" y="678"/>
                  </a:lnTo>
                  <a:lnTo>
                    <a:pt x="128" y="678"/>
                  </a:lnTo>
                  <a:lnTo>
                    <a:pt x="111" y="720"/>
                  </a:lnTo>
                  <a:lnTo>
                    <a:pt x="94" y="753"/>
                  </a:lnTo>
                  <a:lnTo>
                    <a:pt x="75" y="779"/>
                  </a:lnTo>
                  <a:lnTo>
                    <a:pt x="59" y="796"/>
                  </a:lnTo>
                  <a:lnTo>
                    <a:pt x="41" y="806"/>
                  </a:lnTo>
                  <a:lnTo>
                    <a:pt x="27" y="809"/>
                  </a:lnTo>
                  <a:lnTo>
                    <a:pt x="14" y="804"/>
                  </a:lnTo>
                  <a:lnTo>
                    <a:pt x="6" y="794"/>
                  </a:lnTo>
                  <a:lnTo>
                    <a:pt x="2" y="777"/>
                  </a:lnTo>
                  <a:lnTo>
                    <a:pt x="0" y="751"/>
                  </a:lnTo>
                  <a:lnTo>
                    <a:pt x="0" y="751"/>
                  </a:lnTo>
                </a:path>
              </a:pathLst>
            </a:custGeom>
            <a:solidFill>
              <a:srgbClr val="FFE65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86" name="Freeform 302"/>
            <p:cNvSpPr>
              <a:spLocks/>
            </p:cNvSpPr>
            <p:nvPr/>
          </p:nvSpPr>
          <p:spPr bwMode="auto">
            <a:xfrm>
              <a:off x="2059" y="1294"/>
              <a:ext cx="1331" cy="791"/>
            </a:xfrm>
            <a:custGeom>
              <a:avLst/>
              <a:gdLst/>
              <a:ahLst/>
              <a:cxnLst>
                <a:cxn ang="0">
                  <a:pos x="28" y="600"/>
                </a:cxn>
                <a:cxn ang="0">
                  <a:pos x="134" y="368"/>
                </a:cxn>
                <a:cxn ang="0">
                  <a:pos x="294" y="191"/>
                </a:cxn>
                <a:cxn ang="0">
                  <a:pos x="497" y="71"/>
                </a:cxn>
                <a:cxn ang="0">
                  <a:pos x="729" y="8"/>
                </a:cxn>
                <a:cxn ang="0">
                  <a:pos x="851" y="0"/>
                </a:cxn>
                <a:cxn ang="0">
                  <a:pos x="962" y="6"/>
                </a:cxn>
                <a:cxn ang="0">
                  <a:pos x="1063" y="20"/>
                </a:cxn>
                <a:cxn ang="0">
                  <a:pos x="1152" y="48"/>
                </a:cxn>
                <a:cxn ang="0">
                  <a:pos x="1228" y="82"/>
                </a:cxn>
                <a:cxn ang="0">
                  <a:pos x="1298" y="126"/>
                </a:cxn>
                <a:cxn ang="0">
                  <a:pos x="1314" y="140"/>
                </a:cxn>
                <a:cxn ang="0">
                  <a:pos x="1330" y="163"/>
                </a:cxn>
                <a:cxn ang="0">
                  <a:pos x="1316" y="172"/>
                </a:cxn>
                <a:cxn ang="0">
                  <a:pos x="1272" y="170"/>
                </a:cxn>
                <a:cxn ang="0">
                  <a:pos x="1201" y="151"/>
                </a:cxn>
                <a:cxn ang="0">
                  <a:pos x="1152" y="137"/>
                </a:cxn>
                <a:cxn ang="0">
                  <a:pos x="1003" y="105"/>
                </a:cxn>
                <a:cxn ang="0">
                  <a:pos x="838" y="101"/>
                </a:cxn>
                <a:cxn ang="0">
                  <a:pos x="669" y="122"/>
                </a:cxn>
                <a:cxn ang="0">
                  <a:pos x="511" y="174"/>
                </a:cxn>
                <a:cxn ang="0">
                  <a:pos x="375" y="260"/>
                </a:cxn>
                <a:cxn ang="0">
                  <a:pos x="317" y="311"/>
                </a:cxn>
                <a:cxn ang="0">
                  <a:pos x="237" y="400"/>
                </a:cxn>
                <a:cxn ang="0">
                  <a:pos x="184" y="478"/>
                </a:cxn>
                <a:cxn ang="0">
                  <a:pos x="152" y="552"/>
                </a:cxn>
                <a:cxn ang="0">
                  <a:pos x="129" y="623"/>
                </a:cxn>
                <a:cxn ang="0">
                  <a:pos x="117" y="661"/>
                </a:cxn>
                <a:cxn ang="0">
                  <a:pos x="85" y="734"/>
                </a:cxn>
                <a:cxn ang="0">
                  <a:pos x="52" y="776"/>
                </a:cxn>
                <a:cxn ang="0">
                  <a:pos x="23" y="790"/>
                </a:cxn>
                <a:cxn ang="0">
                  <a:pos x="3" y="774"/>
                </a:cxn>
                <a:cxn ang="0">
                  <a:pos x="0" y="737"/>
                </a:cxn>
              </a:cxnLst>
              <a:rect l="0" t="0" r="r" b="b"/>
              <a:pathLst>
                <a:path w="1331" h="791">
                  <a:moveTo>
                    <a:pt x="0" y="737"/>
                  </a:moveTo>
                  <a:lnTo>
                    <a:pt x="28" y="600"/>
                  </a:lnTo>
                  <a:lnTo>
                    <a:pt x="73" y="480"/>
                  </a:lnTo>
                  <a:lnTo>
                    <a:pt x="134" y="368"/>
                  </a:lnTo>
                  <a:lnTo>
                    <a:pt x="210" y="273"/>
                  </a:lnTo>
                  <a:lnTo>
                    <a:pt x="294" y="191"/>
                  </a:lnTo>
                  <a:lnTo>
                    <a:pt x="391" y="124"/>
                  </a:lnTo>
                  <a:lnTo>
                    <a:pt x="497" y="71"/>
                  </a:lnTo>
                  <a:lnTo>
                    <a:pt x="608" y="31"/>
                  </a:lnTo>
                  <a:lnTo>
                    <a:pt x="729" y="8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907" y="2"/>
                  </a:lnTo>
                  <a:lnTo>
                    <a:pt x="962" y="6"/>
                  </a:lnTo>
                  <a:lnTo>
                    <a:pt x="1015" y="13"/>
                  </a:lnTo>
                  <a:lnTo>
                    <a:pt x="1063" y="20"/>
                  </a:lnTo>
                  <a:lnTo>
                    <a:pt x="1109" y="34"/>
                  </a:lnTo>
                  <a:lnTo>
                    <a:pt x="1152" y="48"/>
                  </a:lnTo>
                  <a:lnTo>
                    <a:pt x="1192" y="63"/>
                  </a:lnTo>
                  <a:lnTo>
                    <a:pt x="1228" y="82"/>
                  </a:lnTo>
                  <a:lnTo>
                    <a:pt x="1263" y="103"/>
                  </a:lnTo>
                  <a:lnTo>
                    <a:pt x="1298" y="126"/>
                  </a:lnTo>
                  <a:lnTo>
                    <a:pt x="1298" y="126"/>
                  </a:lnTo>
                  <a:lnTo>
                    <a:pt x="1314" y="140"/>
                  </a:lnTo>
                  <a:lnTo>
                    <a:pt x="1325" y="154"/>
                  </a:lnTo>
                  <a:lnTo>
                    <a:pt x="1330" y="163"/>
                  </a:lnTo>
                  <a:lnTo>
                    <a:pt x="1327" y="170"/>
                  </a:lnTo>
                  <a:lnTo>
                    <a:pt x="1316" y="172"/>
                  </a:lnTo>
                  <a:lnTo>
                    <a:pt x="1298" y="174"/>
                  </a:lnTo>
                  <a:lnTo>
                    <a:pt x="1272" y="170"/>
                  </a:lnTo>
                  <a:lnTo>
                    <a:pt x="1240" y="162"/>
                  </a:lnTo>
                  <a:lnTo>
                    <a:pt x="1201" y="151"/>
                  </a:lnTo>
                  <a:lnTo>
                    <a:pt x="1152" y="137"/>
                  </a:lnTo>
                  <a:lnTo>
                    <a:pt x="1152" y="137"/>
                  </a:lnTo>
                  <a:lnTo>
                    <a:pt x="1080" y="117"/>
                  </a:lnTo>
                  <a:lnTo>
                    <a:pt x="1003" y="105"/>
                  </a:lnTo>
                  <a:lnTo>
                    <a:pt x="920" y="101"/>
                  </a:lnTo>
                  <a:lnTo>
                    <a:pt x="838" y="101"/>
                  </a:lnTo>
                  <a:lnTo>
                    <a:pt x="754" y="107"/>
                  </a:lnTo>
                  <a:lnTo>
                    <a:pt x="669" y="122"/>
                  </a:lnTo>
                  <a:lnTo>
                    <a:pt x="587" y="145"/>
                  </a:lnTo>
                  <a:lnTo>
                    <a:pt x="511" y="174"/>
                  </a:lnTo>
                  <a:lnTo>
                    <a:pt x="437" y="212"/>
                  </a:lnTo>
                  <a:lnTo>
                    <a:pt x="375" y="260"/>
                  </a:lnTo>
                  <a:lnTo>
                    <a:pt x="375" y="260"/>
                  </a:lnTo>
                  <a:lnTo>
                    <a:pt x="317" y="311"/>
                  </a:lnTo>
                  <a:lnTo>
                    <a:pt x="273" y="357"/>
                  </a:lnTo>
                  <a:lnTo>
                    <a:pt x="237" y="400"/>
                  </a:lnTo>
                  <a:lnTo>
                    <a:pt x="207" y="440"/>
                  </a:lnTo>
                  <a:lnTo>
                    <a:pt x="184" y="478"/>
                  </a:lnTo>
                  <a:lnTo>
                    <a:pt x="168" y="516"/>
                  </a:lnTo>
                  <a:lnTo>
                    <a:pt x="152" y="552"/>
                  </a:lnTo>
                  <a:lnTo>
                    <a:pt x="140" y="587"/>
                  </a:lnTo>
                  <a:lnTo>
                    <a:pt x="129" y="623"/>
                  </a:lnTo>
                  <a:lnTo>
                    <a:pt x="117" y="661"/>
                  </a:lnTo>
                  <a:lnTo>
                    <a:pt x="117" y="661"/>
                  </a:lnTo>
                  <a:lnTo>
                    <a:pt x="102" y="703"/>
                  </a:lnTo>
                  <a:lnTo>
                    <a:pt x="85" y="734"/>
                  </a:lnTo>
                  <a:lnTo>
                    <a:pt x="69" y="760"/>
                  </a:lnTo>
                  <a:lnTo>
                    <a:pt x="52" y="776"/>
                  </a:lnTo>
                  <a:lnTo>
                    <a:pt x="37" y="787"/>
                  </a:lnTo>
                  <a:lnTo>
                    <a:pt x="23" y="790"/>
                  </a:lnTo>
                  <a:lnTo>
                    <a:pt x="12" y="785"/>
                  </a:lnTo>
                  <a:lnTo>
                    <a:pt x="3" y="774"/>
                  </a:lnTo>
                  <a:lnTo>
                    <a:pt x="0" y="758"/>
                  </a:lnTo>
                  <a:lnTo>
                    <a:pt x="0" y="737"/>
                  </a:lnTo>
                  <a:lnTo>
                    <a:pt x="0" y="737"/>
                  </a:lnTo>
                </a:path>
              </a:pathLst>
            </a:custGeom>
            <a:solidFill>
              <a:srgbClr val="FFE85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87" name="Freeform 303"/>
            <p:cNvSpPr>
              <a:spLocks/>
            </p:cNvSpPr>
            <p:nvPr/>
          </p:nvSpPr>
          <p:spPr bwMode="auto">
            <a:xfrm>
              <a:off x="2062" y="1299"/>
              <a:ext cx="1306" cy="770"/>
            </a:xfrm>
            <a:custGeom>
              <a:avLst/>
              <a:gdLst/>
              <a:ahLst/>
              <a:cxnLst>
                <a:cxn ang="0">
                  <a:pos x="29" y="583"/>
                </a:cxn>
                <a:cxn ang="0">
                  <a:pos x="139" y="355"/>
                </a:cxn>
                <a:cxn ang="0">
                  <a:pos x="299" y="182"/>
                </a:cxn>
                <a:cxn ang="0">
                  <a:pos x="498" y="67"/>
                </a:cxn>
                <a:cxn ang="0">
                  <a:pos x="724" y="6"/>
                </a:cxn>
                <a:cxn ang="0">
                  <a:pos x="843" y="0"/>
                </a:cxn>
                <a:cxn ang="0">
                  <a:pos x="952" y="4"/>
                </a:cxn>
                <a:cxn ang="0">
                  <a:pos x="1051" y="18"/>
                </a:cxn>
                <a:cxn ang="0">
                  <a:pos x="1138" y="41"/>
                </a:cxn>
                <a:cxn ang="0">
                  <a:pos x="1212" y="75"/>
                </a:cxn>
                <a:cxn ang="0">
                  <a:pos x="1276" y="113"/>
                </a:cxn>
                <a:cxn ang="0">
                  <a:pos x="1292" y="128"/>
                </a:cxn>
                <a:cxn ang="0">
                  <a:pos x="1305" y="149"/>
                </a:cxn>
                <a:cxn ang="0">
                  <a:pos x="1292" y="158"/>
                </a:cxn>
                <a:cxn ang="0">
                  <a:pos x="1252" y="154"/>
                </a:cxn>
                <a:cxn ang="0">
                  <a:pos x="1185" y="136"/>
                </a:cxn>
                <a:cxn ang="0">
                  <a:pos x="1138" y="122"/>
                </a:cxn>
                <a:cxn ang="0">
                  <a:pos x="993" y="92"/>
                </a:cxn>
                <a:cxn ang="0">
                  <a:pos x="828" y="88"/>
                </a:cxn>
                <a:cxn ang="0">
                  <a:pos x="660" y="108"/>
                </a:cxn>
                <a:cxn ang="0">
                  <a:pos x="501" y="161"/>
                </a:cxn>
                <a:cxn ang="0">
                  <a:pos x="365" y="248"/>
                </a:cxn>
                <a:cxn ang="0">
                  <a:pos x="310" y="299"/>
                </a:cxn>
                <a:cxn ang="0">
                  <a:pos x="227" y="387"/>
                </a:cxn>
                <a:cxn ang="0">
                  <a:pos x="174" y="465"/>
                </a:cxn>
                <a:cxn ang="0">
                  <a:pos x="144" y="536"/>
                </a:cxn>
                <a:cxn ang="0">
                  <a:pos x="121" y="606"/>
                </a:cxn>
                <a:cxn ang="0">
                  <a:pos x="107" y="642"/>
                </a:cxn>
                <a:cxn ang="0">
                  <a:pos x="75" y="716"/>
                </a:cxn>
                <a:cxn ang="0">
                  <a:pos x="47" y="755"/>
                </a:cxn>
                <a:cxn ang="0">
                  <a:pos x="19" y="769"/>
                </a:cxn>
                <a:cxn ang="0">
                  <a:pos x="2" y="753"/>
                </a:cxn>
                <a:cxn ang="0">
                  <a:pos x="0" y="716"/>
                </a:cxn>
              </a:cxnLst>
              <a:rect l="0" t="0" r="r" b="b"/>
              <a:pathLst>
                <a:path w="1306" h="770">
                  <a:moveTo>
                    <a:pt x="0" y="716"/>
                  </a:moveTo>
                  <a:lnTo>
                    <a:pt x="29" y="583"/>
                  </a:lnTo>
                  <a:lnTo>
                    <a:pt x="78" y="463"/>
                  </a:lnTo>
                  <a:lnTo>
                    <a:pt x="139" y="355"/>
                  </a:lnTo>
                  <a:lnTo>
                    <a:pt x="213" y="262"/>
                  </a:lnTo>
                  <a:lnTo>
                    <a:pt x="299" y="182"/>
                  </a:lnTo>
                  <a:lnTo>
                    <a:pt x="395" y="117"/>
                  </a:lnTo>
                  <a:lnTo>
                    <a:pt x="498" y="67"/>
                  </a:lnTo>
                  <a:lnTo>
                    <a:pt x="609" y="29"/>
                  </a:lnTo>
                  <a:lnTo>
                    <a:pt x="724" y="6"/>
                  </a:lnTo>
                  <a:lnTo>
                    <a:pt x="843" y="0"/>
                  </a:lnTo>
                  <a:lnTo>
                    <a:pt x="843" y="0"/>
                  </a:lnTo>
                  <a:lnTo>
                    <a:pt x="900" y="0"/>
                  </a:lnTo>
                  <a:lnTo>
                    <a:pt x="952" y="4"/>
                  </a:lnTo>
                  <a:lnTo>
                    <a:pt x="1003" y="11"/>
                  </a:lnTo>
                  <a:lnTo>
                    <a:pt x="1051" y="18"/>
                  </a:lnTo>
                  <a:lnTo>
                    <a:pt x="1097" y="29"/>
                  </a:lnTo>
                  <a:lnTo>
                    <a:pt x="1138" y="41"/>
                  </a:lnTo>
                  <a:lnTo>
                    <a:pt x="1176" y="57"/>
                  </a:lnTo>
                  <a:lnTo>
                    <a:pt x="1212" y="75"/>
                  </a:lnTo>
                  <a:lnTo>
                    <a:pt x="1244" y="92"/>
                  </a:lnTo>
                  <a:lnTo>
                    <a:pt x="1276" y="113"/>
                  </a:lnTo>
                  <a:lnTo>
                    <a:pt x="1276" y="113"/>
                  </a:lnTo>
                  <a:lnTo>
                    <a:pt x="1292" y="128"/>
                  </a:lnTo>
                  <a:lnTo>
                    <a:pt x="1302" y="140"/>
                  </a:lnTo>
                  <a:lnTo>
                    <a:pt x="1305" y="149"/>
                  </a:lnTo>
                  <a:lnTo>
                    <a:pt x="1302" y="154"/>
                  </a:lnTo>
                  <a:lnTo>
                    <a:pt x="1292" y="158"/>
                  </a:lnTo>
                  <a:lnTo>
                    <a:pt x="1276" y="158"/>
                  </a:lnTo>
                  <a:lnTo>
                    <a:pt x="1252" y="154"/>
                  </a:lnTo>
                  <a:lnTo>
                    <a:pt x="1223" y="147"/>
                  </a:lnTo>
                  <a:lnTo>
                    <a:pt x="1185" y="136"/>
                  </a:lnTo>
                  <a:lnTo>
                    <a:pt x="1138" y="122"/>
                  </a:lnTo>
                  <a:lnTo>
                    <a:pt x="1138" y="122"/>
                  </a:lnTo>
                  <a:lnTo>
                    <a:pt x="1069" y="105"/>
                  </a:lnTo>
                  <a:lnTo>
                    <a:pt x="993" y="92"/>
                  </a:lnTo>
                  <a:lnTo>
                    <a:pt x="911" y="85"/>
                  </a:lnTo>
                  <a:lnTo>
                    <a:pt x="828" y="88"/>
                  </a:lnTo>
                  <a:lnTo>
                    <a:pt x="744" y="94"/>
                  </a:lnTo>
                  <a:lnTo>
                    <a:pt x="660" y="108"/>
                  </a:lnTo>
                  <a:lnTo>
                    <a:pt x="579" y="130"/>
                  </a:lnTo>
                  <a:lnTo>
                    <a:pt x="501" y="161"/>
                  </a:lnTo>
                  <a:lnTo>
                    <a:pt x="430" y="200"/>
                  </a:lnTo>
                  <a:lnTo>
                    <a:pt x="365" y="248"/>
                  </a:lnTo>
                  <a:lnTo>
                    <a:pt x="365" y="248"/>
                  </a:lnTo>
                  <a:lnTo>
                    <a:pt x="310" y="299"/>
                  </a:lnTo>
                  <a:lnTo>
                    <a:pt x="266" y="345"/>
                  </a:lnTo>
                  <a:lnTo>
                    <a:pt x="227" y="387"/>
                  </a:lnTo>
                  <a:lnTo>
                    <a:pt x="198" y="426"/>
                  </a:lnTo>
                  <a:lnTo>
                    <a:pt x="174" y="465"/>
                  </a:lnTo>
                  <a:lnTo>
                    <a:pt x="158" y="500"/>
                  </a:lnTo>
                  <a:lnTo>
                    <a:pt x="144" y="536"/>
                  </a:lnTo>
                  <a:lnTo>
                    <a:pt x="130" y="570"/>
                  </a:lnTo>
                  <a:lnTo>
                    <a:pt x="121" y="606"/>
                  </a:lnTo>
                  <a:lnTo>
                    <a:pt x="107" y="642"/>
                  </a:lnTo>
                  <a:lnTo>
                    <a:pt x="107" y="642"/>
                  </a:lnTo>
                  <a:lnTo>
                    <a:pt x="93" y="682"/>
                  </a:lnTo>
                  <a:lnTo>
                    <a:pt x="75" y="716"/>
                  </a:lnTo>
                  <a:lnTo>
                    <a:pt x="61" y="739"/>
                  </a:lnTo>
                  <a:lnTo>
                    <a:pt x="47" y="755"/>
                  </a:lnTo>
                  <a:lnTo>
                    <a:pt x="31" y="766"/>
                  </a:lnTo>
                  <a:lnTo>
                    <a:pt x="19" y="769"/>
                  </a:lnTo>
                  <a:lnTo>
                    <a:pt x="8" y="764"/>
                  </a:lnTo>
                  <a:lnTo>
                    <a:pt x="2" y="753"/>
                  </a:lnTo>
                  <a:lnTo>
                    <a:pt x="0" y="739"/>
                  </a:lnTo>
                  <a:lnTo>
                    <a:pt x="0" y="716"/>
                  </a:lnTo>
                  <a:lnTo>
                    <a:pt x="0" y="716"/>
                  </a:lnTo>
                </a:path>
              </a:pathLst>
            </a:custGeom>
            <a:solidFill>
              <a:srgbClr val="FFEA65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88" name="Freeform 304"/>
            <p:cNvSpPr>
              <a:spLocks/>
            </p:cNvSpPr>
            <p:nvPr/>
          </p:nvSpPr>
          <p:spPr bwMode="auto">
            <a:xfrm>
              <a:off x="2068" y="1301"/>
              <a:ext cx="1284" cy="750"/>
            </a:xfrm>
            <a:custGeom>
              <a:avLst/>
              <a:gdLst/>
              <a:ahLst/>
              <a:cxnLst>
                <a:cxn ang="0">
                  <a:pos x="34" y="568"/>
                </a:cxn>
                <a:cxn ang="0">
                  <a:pos x="145" y="345"/>
                </a:cxn>
                <a:cxn ang="0">
                  <a:pos x="303" y="177"/>
                </a:cxn>
                <a:cxn ang="0">
                  <a:pos x="499" y="64"/>
                </a:cxn>
                <a:cxn ang="0">
                  <a:pos x="720" y="6"/>
                </a:cxn>
                <a:cxn ang="0">
                  <a:pos x="836" y="0"/>
                </a:cxn>
                <a:cxn ang="0">
                  <a:pos x="944" y="4"/>
                </a:cxn>
                <a:cxn ang="0">
                  <a:pos x="1038" y="16"/>
                </a:cxn>
                <a:cxn ang="0">
                  <a:pos x="1122" y="39"/>
                </a:cxn>
                <a:cxn ang="0">
                  <a:pos x="1195" y="69"/>
                </a:cxn>
                <a:cxn ang="0">
                  <a:pos x="1253" y="105"/>
                </a:cxn>
                <a:cxn ang="0">
                  <a:pos x="1270" y="117"/>
                </a:cxn>
                <a:cxn ang="0">
                  <a:pos x="1283" y="134"/>
                </a:cxn>
                <a:cxn ang="0">
                  <a:pos x="1270" y="142"/>
                </a:cxn>
                <a:cxn ang="0">
                  <a:pos x="1232" y="138"/>
                </a:cxn>
                <a:cxn ang="0">
                  <a:pos x="1167" y="124"/>
                </a:cxn>
                <a:cxn ang="0">
                  <a:pos x="1124" y="111"/>
                </a:cxn>
                <a:cxn ang="0">
                  <a:pos x="981" y="82"/>
                </a:cxn>
                <a:cxn ang="0">
                  <a:pos x="819" y="78"/>
                </a:cxn>
                <a:cxn ang="0">
                  <a:pos x="653" y="98"/>
                </a:cxn>
                <a:cxn ang="0">
                  <a:pos x="494" y="151"/>
                </a:cxn>
                <a:cxn ang="0">
                  <a:pos x="358" y="237"/>
                </a:cxn>
                <a:cxn ang="0">
                  <a:pos x="301" y="288"/>
                </a:cxn>
                <a:cxn ang="0">
                  <a:pos x="218" y="376"/>
                </a:cxn>
                <a:cxn ang="0">
                  <a:pos x="167" y="454"/>
                </a:cxn>
                <a:cxn ang="0">
                  <a:pos x="135" y="523"/>
                </a:cxn>
                <a:cxn ang="0">
                  <a:pos x="112" y="591"/>
                </a:cxn>
                <a:cxn ang="0">
                  <a:pos x="101" y="626"/>
                </a:cxn>
                <a:cxn ang="0">
                  <a:pos x="69" y="696"/>
                </a:cxn>
                <a:cxn ang="0">
                  <a:pos x="42" y="736"/>
                </a:cxn>
                <a:cxn ang="0">
                  <a:pos x="17" y="749"/>
                </a:cxn>
                <a:cxn ang="0">
                  <a:pos x="2" y="734"/>
                </a:cxn>
                <a:cxn ang="0">
                  <a:pos x="0" y="700"/>
                </a:cxn>
              </a:cxnLst>
              <a:rect l="0" t="0" r="r" b="b"/>
              <a:pathLst>
                <a:path w="1284" h="750">
                  <a:moveTo>
                    <a:pt x="0" y="700"/>
                  </a:moveTo>
                  <a:lnTo>
                    <a:pt x="34" y="568"/>
                  </a:lnTo>
                  <a:lnTo>
                    <a:pt x="82" y="449"/>
                  </a:lnTo>
                  <a:lnTo>
                    <a:pt x="145" y="345"/>
                  </a:lnTo>
                  <a:lnTo>
                    <a:pt x="218" y="254"/>
                  </a:lnTo>
                  <a:lnTo>
                    <a:pt x="303" y="177"/>
                  </a:lnTo>
                  <a:lnTo>
                    <a:pt x="397" y="113"/>
                  </a:lnTo>
                  <a:lnTo>
                    <a:pt x="499" y="64"/>
                  </a:lnTo>
                  <a:lnTo>
                    <a:pt x="609" y="29"/>
                  </a:lnTo>
                  <a:lnTo>
                    <a:pt x="720" y="6"/>
                  </a:lnTo>
                  <a:lnTo>
                    <a:pt x="836" y="0"/>
                  </a:lnTo>
                  <a:lnTo>
                    <a:pt x="836" y="0"/>
                  </a:lnTo>
                  <a:lnTo>
                    <a:pt x="891" y="0"/>
                  </a:lnTo>
                  <a:lnTo>
                    <a:pt x="944" y="4"/>
                  </a:lnTo>
                  <a:lnTo>
                    <a:pt x="992" y="9"/>
                  </a:lnTo>
                  <a:lnTo>
                    <a:pt x="1038" y="16"/>
                  </a:lnTo>
                  <a:lnTo>
                    <a:pt x="1082" y="27"/>
                  </a:lnTo>
                  <a:lnTo>
                    <a:pt x="1122" y="39"/>
                  </a:lnTo>
                  <a:lnTo>
                    <a:pt x="1160" y="52"/>
                  </a:lnTo>
                  <a:lnTo>
                    <a:pt x="1195" y="69"/>
                  </a:lnTo>
                  <a:lnTo>
                    <a:pt x="1225" y="85"/>
                  </a:lnTo>
                  <a:lnTo>
                    <a:pt x="1253" y="105"/>
                  </a:lnTo>
                  <a:lnTo>
                    <a:pt x="1253" y="105"/>
                  </a:lnTo>
                  <a:lnTo>
                    <a:pt x="1270" y="117"/>
                  </a:lnTo>
                  <a:lnTo>
                    <a:pt x="1278" y="128"/>
                  </a:lnTo>
                  <a:lnTo>
                    <a:pt x="1283" y="134"/>
                  </a:lnTo>
                  <a:lnTo>
                    <a:pt x="1278" y="140"/>
                  </a:lnTo>
                  <a:lnTo>
                    <a:pt x="1270" y="142"/>
                  </a:lnTo>
                  <a:lnTo>
                    <a:pt x="1253" y="142"/>
                  </a:lnTo>
                  <a:lnTo>
                    <a:pt x="1232" y="138"/>
                  </a:lnTo>
                  <a:lnTo>
                    <a:pt x="1202" y="131"/>
                  </a:lnTo>
                  <a:lnTo>
                    <a:pt x="1167" y="124"/>
                  </a:lnTo>
                  <a:lnTo>
                    <a:pt x="1124" y="111"/>
                  </a:lnTo>
                  <a:lnTo>
                    <a:pt x="1124" y="111"/>
                  </a:lnTo>
                  <a:lnTo>
                    <a:pt x="1055" y="94"/>
                  </a:lnTo>
                  <a:lnTo>
                    <a:pt x="981" y="82"/>
                  </a:lnTo>
                  <a:lnTo>
                    <a:pt x="901" y="75"/>
                  </a:lnTo>
                  <a:lnTo>
                    <a:pt x="819" y="78"/>
                  </a:lnTo>
                  <a:lnTo>
                    <a:pt x="735" y="83"/>
                  </a:lnTo>
                  <a:lnTo>
                    <a:pt x="653" y="98"/>
                  </a:lnTo>
                  <a:lnTo>
                    <a:pt x="570" y="122"/>
                  </a:lnTo>
                  <a:lnTo>
                    <a:pt x="494" y="151"/>
                  </a:lnTo>
                  <a:lnTo>
                    <a:pt x="423" y="191"/>
                  </a:lnTo>
                  <a:lnTo>
                    <a:pt x="358" y="237"/>
                  </a:lnTo>
                  <a:lnTo>
                    <a:pt x="358" y="237"/>
                  </a:lnTo>
                  <a:lnTo>
                    <a:pt x="301" y="288"/>
                  </a:lnTo>
                  <a:lnTo>
                    <a:pt x="257" y="334"/>
                  </a:lnTo>
                  <a:lnTo>
                    <a:pt x="218" y="376"/>
                  </a:lnTo>
                  <a:lnTo>
                    <a:pt x="190" y="416"/>
                  </a:lnTo>
                  <a:lnTo>
                    <a:pt x="167" y="454"/>
                  </a:lnTo>
                  <a:lnTo>
                    <a:pt x="149" y="490"/>
                  </a:lnTo>
                  <a:lnTo>
                    <a:pt x="135" y="523"/>
                  </a:lnTo>
                  <a:lnTo>
                    <a:pt x="122" y="557"/>
                  </a:lnTo>
                  <a:lnTo>
                    <a:pt x="112" y="591"/>
                  </a:lnTo>
                  <a:lnTo>
                    <a:pt x="101" y="626"/>
                  </a:lnTo>
                  <a:lnTo>
                    <a:pt x="101" y="626"/>
                  </a:lnTo>
                  <a:lnTo>
                    <a:pt x="84" y="665"/>
                  </a:lnTo>
                  <a:lnTo>
                    <a:pt x="69" y="696"/>
                  </a:lnTo>
                  <a:lnTo>
                    <a:pt x="54" y="719"/>
                  </a:lnTo>
                  <a:lnTo>
                    <a:pt x="42" y="736"/>
                  </a:lnTo>
                  <a:lnTo>
                    <a:pt x="29" y="744"/>
                  </a:lnTo>
                  <a:lnTo>
                    <a:pt x="17" y="749"/>
                  </a:lnTo>
                  <a:lnTo>
                    <a:pt x="8" y="744"/>
                  </a:lnTo>
                  <a:lnTo>
                    <a:pt x="2" y="734"/>
                  </a:lnTo>
                  <a:lnTo>
                    <a:pt x="0" y="719"/>
                  </a:lnTo>
                  <a:lnTo>
                    <a:pt x="0" y="700"/>
                  </a:lnTo>
                  <a:lnTo>
                    <a:pt x="0" y="700"/>
                  </a:lnTo>
                </a:path>
              </a:pathLst>
            </a:custGeom>
            <a:solidFill>
              <a:srgbClr val="FFEB6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89" name="Freeform 305"/>
            <p:cNvSpPr>
              <a:spLocks/>
            </p:cNvSpPr>
            <p:nvPr/>
          </p:nvSpPr>
          <p:spPr bwMode="auto">
            <a:xfrm>
              <a:off x="2071" y="1303"/>
              <a:ext cx="1262" cy="729"/>
            </a:xfrm>
            <a:custGeom>
              <a:avLst/>
              <a:gdLst/>
              <a:ahLst/>
              <a:cxnLst>
                <a:cxn ang="0">
                  <a:pos x="38" y="553"/>
                </a:cxn>
                <a:cxn ang="0">
                  <a:pos x="149" y="334"/>
                </a:cxn>
                <a:cxn ang="0">
                  <a:pos x="310" y="170"/>
                </a:cxn>
                <a:cxn ang="0">
                  <a:pos x="503" y="62"/>
                </a:cxn>
                <a:cxn ang="0">
                  <a:pos x="718" y="6"/>
                </a:cxn>
                <a:cxn ang="0">
                  <a:pos x="830" y="0"/>
                </a:cxn>
                <a:cxn ang="0">
                  <a:pos x="936" y="4"/>
                </a:cxn>
                <a:cxn ang="0">
                  <a:pos x="1028" y="16"/>
                </a:cxn>
                <a:cxn ang="0">
                  <a:pos x="1111" y="35"/>
                </a:cxn>
                <a:cxn ang="0">
                  <a:pos x="1180" y="62"/>
                </a:cxn>
                <a:cxn ang="0">
                  <a:pos x="1233" y="94"/>
                </a:cxn>
                <a:cxn ang="0">
                  <a:pos x="1249" y="104"/>
                </a:cxn>
                <a:cxn ang="0">
                  <a:pos x="1261" y="122"/>
                </a:cxn>
                <a:cxn ang="0">
                  <a:pos x="1249" y="128"/>
                </a:cxn>
                <a:cxn ang="0">
                  <a:pos x="1212" y="124"/>
                </a:cxn>
                <a:cxn ang="0">
                  <a:pos x="1153" y="108"/>
                </a:cxn>
                <a:cxn ang="0">
                  <a:pos x="1113" y="98"/>
                </a:cxn>
                <a:cxn ang="0">
                  <a:pos x="971" y="71"/>
                </a:cxn>
                <a:cxn ang="0">
                  <a:pos x="812" y="67"/>
                </a:cxn>
                <a:cxn ang="0">
                  <a:pos x="644" y="87"/>
                </a:cxn>
                <a:cxn ang="0">
                  <a:pos x="487" y="140"/>
                </a:cxn>
                <a:cxn ang="0">
                  <a:pos x="349" y="228"/>
                </a:cxn>
                <a:cxn ang="0">
                  <a:pos x="294" y="277"/>
                </a:cxn>
                <a:cxn ang="0">
                  <a:pos x="213" y="368"/>
                </a:cxn>
                <a:cxn ang="0">
                  <a:pos x="158" y="444"/>
                </a:cxn>
                <a:cxn ang="0">
                  <a:pos x="126" y="511"/>
                </a:cxn>
                <a:cxn ang="0">
                  <a:pos x="103" y="576"/>
                </a:cxn>
                <a:cxn ang="0">
                  <a:pos x="92" y="610"/>
                </a:cxn>
                <a:cxn ang="0">
                  <a:pos x="62" y="677"/>
                </a:cxn>
                <a:cxn ang="0">
                  <a:pos x="38" y="717"/>
                </a:cxn>
                <a:cxn ang="0">
                  <a:pos x="14" y="728"/>
                </a:cxn>
                <a:cxn ang="0">
                  <a:pos x="2" y="717"/>
                </a:cxn>
                <a:cxn ang="0">
                  <a:pos x="2" y="681"/>
                </a:cxn>
              </a:cxnLst>
              <a:rect l="0" t="0" r="r" b="b"/>
              <a:pathLst>
                <a:path w="1262" h="729">
                  <a:moveTo>
                    <a:pt x="2" y="681"/>
                  </a:moveTo>
                  <a:lnTo>
                    <a:pt x="38" y="553"/>
                  </a:lnTo>
                  <a:lnTo>
                    <a:pt x="88" y="435"/>
                  </a:lnTo>
                  <a:lnTo>
                    <a:pt x="149" y="334"/>
                  </a:lnTo>
                  <a:lnTo>
                    <a:pt x="225" y="246"/>
                  </a:lnTo>
                  <a:lnTo>
                    <a:pt x="310" y="170"/>
                  </a:lnTo>
                  <a:lnTo>
                    <a:pt x="402" y="108"/>
                  </a:lnTo>
                  <a:lnTo>
                    <a:pt x="503" y="62"/>
                  </a:lnTo>
                  <a:lnTo>
                    <a:pt x="609" y="27"/>
                  </a:lnTo>
                  <a:lnTo>
                    <a:pt x="718" y="6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885" y="2"/>
                  </a:lnTo>
                  <a:lnTo>
                    <a:pt x="936" y="4"/>
                  </a:lnTo>
                  <a:lnTo>
                    <a:pt x="984" y="9"/>
                  </a:lnTo>
                  <a:lnTo>
                    <a:pt x="1028" y="16"/>
                  </a:lnTo>
                  <a:lnTo>
                    <a:pt x="1070" y="25"/>
                  </a:lnTo>
                  <a:lnTo>
                    <a:pt x="1111" y="35"/>
                  </a:lnTo>
                  <a:lnTo>
                    <a:pt x="1146" y="48"/>
                  </a:lnTo>
                  <a:lnTo>
                    <a:pt x="1180" y="62"/>
                  </a:lnTo>
                  <a:lnTo>
                    <a:pt x="1208" y="78"/>
                  </a:lnTo>
                  <a:lnTo>
                    <a:pt x="1233" y="94"/>
                  </a:lnTo>
                  <a:lnTo>
                    <a:pt x="1233" y="94"/>
                  </a:lnTo>
                  <a:lnTo>
                    <a:pt x="1249" y="104"/>
                  </a:lnTo>
                  <a:lnTo>
                    <a:pt x="1258" y="115"/>
                  </a:lnTo>
                  <a:lnTo>
                    <a:pt x="1261" y="122"/>
                  </a:lnTo>
                  <a:lnTo>
                    <a:pt x="1258" y="126"/>
                  </a:lnTo>
                  <a:lnTo>
                    <a:pt x="1249" y="128"/>
                  </a:lnTo>
                  <a:lnTo>
                    <a:pt x="1233" y="128"/>
                  </a:lnTo>
                  <a:lnTo>
                    <a:pt x="1212" y="124"/>
                  </a:lnTo>
                  <a:lnTo>
                    <a:pt x="1185" y="117"/>
                  </a:lnTo>
                  <a:lnTo>
                    <a:pt x="1153" y="108"/>
                  </a:lnTo>
                  <a:lnTo>
                    <a:pt x="1113" y="98"/>
                  </a:lnTo>
                  <a:lnTo>
                    <a:pt x="1113" y="98"/>
                  </a:lnTo>
                  <a:lnTo>
                    <a:pt x="1045" y="81"/>
                  </a:lnTo>
                  <a:lnTo>
                    <a:pt x="971" y="71"/>
                  </a:lnTo>
                  <a:lnTo>
                    <a:pt x="893" y="64"/>
                  </a:lnTo>
                  <a:lnTo>
                    <a:pt x="812" y="67"/>
                  </a:lnTo>
                  <a:lnTo>
                    <a:pt x="727" y="73"/>
                  </a:lnTo>
                  <a:lnTo>
                    <a:pt x="644" y="87"/>
                  </a:lnTo>
                  <a:lnTo>
                    <a:pt x="564" y="111"/>
                  </a:lnTo>
                  <a:lnTo>
                    <a:pt x="487" y="140"/>
                  </a:lnTo>
                  <a:lnTo>
                    <a:pt x="414" y="180"/>
                  </a:lnTo>
                  <a:lnTo>
                    <a:pt x="349" y="228"/>
                  </a:lnTo>
                  <a:lnTo>
                    <a:pt x="349" y="228"/>
                  </a:lnTo>
                  <a:lnTo>
                    <a:pt x="294" y="277"/>
                  </a:lnTo>
                  <a:lnTo>
                    <a:pt x="248" y="324"/>
                  </a:lnTo>
                  <a:lnTo>
                    <a:pt x="213" y="368"/>
                  </a:lnTo>
                  <a:lnTo>
                    <a:pt x="183" y="405"/>
                  </a:lnTo>
                  <a:lnTo>
                    <a:pt x="158" y="444"/>
                  </a:lnTo>
                  <a:lnTo>
                    <a:pt x="140" y="477"/>
                  </a:lnTo>
                  <a:lnTo>
                    <a:pt x="126" y="511"/>
                  </a:lnTo>
                  <a:lnTo>
                    <a:pt x="113" y="543"/>
                  </a:lnTo>
                  <a:lnTo>
                    <a:pt x="103" y="576"/>
                  </a:lnTo>
                  <a:lnTo>
                    <a:pt x="92" y="610"/>
                  </a:lnTo>
                  <a:lnTo>
                    <a:pt x="92" y="610"/>
                  </a:lnTo>
                  <a:lnTo>
                    <a:pt x="78" y="647"/>
                  </a:lnTo>
                  <a:lnTo>
                    <a:pt x="62" y="677"/>
                  </a:lnTo>
                  <a:lnTo>
                    <a:pt x="50" y="700"/>
                  </a:lnTo>
                  <a:lnTo>
                    <a:pt x="38" y="717"/>
                  </a:lnTo>
                  <a:lnTo>
                    <a:pt x="25" y="725"/>
                  </a:lnTo>
                  <a:lnTo>
                    <a:pt x="14" y="728"/>
                  </a:lnTo>
                  <a:lnTo>
                    <a:pt x="8" y="725"/>
                  </a:lnTo>
                  <a:lnTo>
                    <a:pt x="2" y="717"/>
                  </a:lnTo>
                  <a:lnTo>
                    <a:pt x="0" y="702"/>
                  </a:lnTo>
                  <a:lnTo>
                    <a:pt x="2" y="681"/>
                  </a:lnTo>
                  <a:lnTo>
                    <a:pt x="2" y="681"/>
                  </a:lnTo>
                </a:path>
              </a:pathLst>
            </a:custGeom>
            <a:solidFill>
              <a:srgbClr val="FFED7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90" name="Freeform 306"/>
            <p:cNvSpPr>
              <a:spLocks/>
            </p:cNvSpPr>
            <p:nvPr/>
          </p:nvSpPr>
          <p:spPr bwMode="auto">
            <a:xfrm>
              <a:off x="2079" y="1308"/>
              <a:ext cx="1236" cy="708"/>
            </a:xfrm>
            <a:custGeom>
              <a:avLst/>
              <a:gdLst/>
              <a:ahLst/>
              <a:cxnLst>
                <a:cxn ang="0">
                  <a:pos x="39" y="534"/>
                </a:cxn>
                <a:cxn ang="0">
                  <a:pos x="153" y="319"/>
                </a:cxn>
                <a:cxn ang="0">
                  <a:pos x="313" y="161"/>
                </a:cxn>
                <a:cxn ang="0">
                  <a:pos x="503" y="56"/>
                </a:cxn>
                <a:cxn ang="0">
                  <a:pos x="713" y="5"/>
                </a:cxn>
                <a:cxn ang="0">
                  <a:pos x="823" y="0"/>
                </a:cxn>
                <a:cxn ang="0">
                  <a:pos x="924" y="2"/>
                </a:cxn>
                <a:cxn ang="0">
                  <a:pos x="1015" y="14"/>
                </a:cxn>
                <a:cxn ang="0">
                  <a:pos x="1095" y="30"/>
                </a:cxn>
                <a:cxn ang="0">
                  <a:pos x="1160" y="53"/>
                </a:cxn>
                <a:cxn ang="0">
                  <a:pos x="1210" y="83"/>
                </a:cxn>
                <a:cxn ang="0">
                  <a:pos x="1224" y="92"/>
                </a:cxn>
                <a:cxn ang="0">
                  <a:pos x="1235" y="106"/>
                </a:cxn>
                <a:cxn ang="0">
                  <a:pos x="1224" y="113"/>
                </a:cxn>
                <a:cxn ang="0">
                  <a:pos x="1189" y="106"/>
                </a:cxn>
                <a:cxn ang="0">
                  <a:pos x="1134" y="94"/>
                </a:cxn>
                <a:cxn ang="0">
                  <a:pos x="1097" y="83"/>
                </a:cxn>
                <a:cxn ang="0">
                  <a:pos x="958" y="56"/>
                </a:cxn>
                <a:cxn ang="0">
                  <a:pos x="800" y="53"/>
                </a:cxn>
                <a:cxn ang="0">
                  <a:pos x="633" y="75"/>
                </a:cxn>
                <a:cxn ang="0">
                  <a:pos x="476" y="129"/>
                </a:cxn>
                <a:cxn ang="0">
                  <a:pos x="340" y="216"/>
                </a:cxn>
                <a:cxn ang="0">
                  <a:pos x="283" y="264"/>
                </a:cxn>
                <a:cxn ang="0">
                  <a:pos x="202" y="355"/>
                </a:cxn>
                <a:cxn ang="0">
                  <a:pos x="149" y="428"/>
                </a:cxn>
                <a:cxn ang="0">
                  <a:pos x="115" y="495"/>
                </a:cxn>
                <a:cxn ang="0">
                  <a:pos x="92" y="559"/>
                </a:cxn>
                <a:cxn ang="0">
                  <a:pos x="81" y="590"/>
                </a:cxn>
                <a:cxn ang="0">
                  <a:pos x="54" y="658"/>
                </a:cxn>
                <a:cxn ang="0">
                  <a:pos x="29" y="696"/>
                </a:cxn>
                <a:cxn ang="0">
                  <a:pos x="9" y="707"/>
                </a:cxn>
                <a:cxn ang="0">
                  <a:pos x="2" y="696"/>
                </a:cxn>
                <a:cxn ang="0">
                  <a:pos x="2" y="664"/>
                </a:cxn>
              </a:cxnLst>
              <a:rect l="0" t="0" r="r" b="b"/>
              <a:pathLst>
                <a:path w="1236" h="708">
                  <a:moveTo>
                    <a:pt x="2" y="664"/>
                  </a:moveTo>
                  <a:lnTo>
                    <a:pt x="39" y="534"/>
                  </a:lnTo>
                  <a:lnTo>
                    <a:pt x="90" y="420"/>
                  </a:lnTo>
                  <a:lnTo>
                    <a:pt x="153" y="319"/>
                  </a:lnTo>
                  <a:lnTo>
                    <a:pt x="227" y="235"/>
                  </a:lnTo>
                  <a:lnTo>
                    <a:pt x="313" y="161"/>
                  </a:lnTo>
                  <a:lnTo>
                    <a:pt x="404" y="102"/>
                  </a:lnTo>
                  <a:lnTo>
                    <a:pt x="503" y="56"/>
                  </a:lnTo>
                  <a:lnTo>
                    <a:pt x="607" y="25"/>
                  </a:lnTo>
                  <a:lnTo>
                    <a:pt x="713" y="5"/>
                  </a:lnTo>
                  <a:lnTo>
                    <a:pt x="823" y="0"/>
                  </a:lnTo>
                  <a:lnTo>
                    <a:pt x="823" y="0"/>
                  </a:lnTo>
                  <a:lnTo>
                    <a:pt x="874" y="0"/>
                  </a:lnTo>
                  <a:lnTo>
                    <a:pt x="924" y="2"/>
                  </a:lnTo>
                  <a:lnTo>
                    <a:pt x="971" y="7"/>
                  </a:lnTo>
                  <a:lnTo>
                    <a:pt x="1015" y="14"/>
                  </a:lnTo>
                  <a:lnTo>
                    <a:pt x="1057" y="20"/>
                  </a:lnTo>
                  <a:lnTo>
                    <a:pt x="1095" y="30"/>
                  </a:lnTo>
                  <a:lnTo>
                    <a:pt x="1129" y="41"/>
                  </a:lnTo>
                  <a:lnTo>
                    <a:pt x="1160" y="53"/>
                  </a:lnTo>
                  <a:lnTo>
                    <a:pt x="1187" y="67"/>
                  </a:lnTo>
                  <a:lnTo>
                    <a:pt x="1210" y="83"/>
                  </a:lnTo>
                  <a:lnTo>
                    <a:pt x="1210" y="83"/>
                  </a:lnTo>
                  <a:lnTo>
                    <a:pt x="1224" y="92"/>
                  </a:lnTo>
                  <a:lnTo>
                    <a:pt x="1232" y="100"/>
                  </a:lnTo>
                  <a:lnTo>
                    <a:pt x="1235" y="106"/>
                  </a:lnTo>
                  <a:lnTo>
                    <a:pt x="1232" y="111"/>
                  </a:lnTo>
                  <a:lnTo>
                    <a:pt x="1224" y="113"/>
                  </a:lnTo>
                  <a:lnTo>
                    <a:pt x="1209" y="111"/>
                  </a:lnTo>
                  <a:lnTo>
                    <a:pt x="1189" y="106"/>
                  </a:lnTo>
                  <a:lnTo>
                    <a:pt x="1164" y="102"/>
                  </a:lnTo>
                  <a:lnTo>
                    <a:pt x="1134" y="94"/>
                  </a:lnTo>
                  <a:lnTo>
                    <a:pt x="1097" y="83"/>
                  </a:lnTo>
                  <a:lnTo>
                    <a:pt x="1097" y="83"/>
                  </a:lnTo>
                  <a:lnTo>
                    <a:pt x="1032" y="67"/>
                  </a:lnTo>
                  <a:lnTo>
                    <a:pt x="958" y="56"/>
                  </a:lnTo>
                  <a:lnTo>
                    <a:pt x="880" y="51"/>
                  </a:lnTo>
                  <a:lnTo>
                    <a:pt x="800" y="53"/>
                  </a:lnTo>
                  <a:lnTo>
                    <a:pt x="715" y="60"/>
                  </a:lnTo>
                  <a:lnTo>
                    <a:pt x="633" y="75"/>
                  </a:lnTo>
                  <a:lnTo>
                    <a:pt x="554" y="98"/>
                  </a:lnTo>
                  <a:lnTo>
                    <a:pt x="476" y="129"/>
                  </a:lnTo>
                  <a:lnTo>
                    <a:pt x="404" y="168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283" y="264"/>
                  </a:lnTo>
                  <a:lnTo>
                    <a:pt x="239" y="311"/>
                  </a:lnTo>
                  <a:lnTo>
                    <a:pt x="202" y="355"/>
                  </a:lnTo>
                  <a:lnTo>
                    <a:pt x="172" y="393"/>
                  </a:lnTo>
                  <a:lnTo>
                    <a:pt x="149" y="428"/>
                  </a:lnTo>
                  <a:lnTo>
                    <a:pt x="130" y="465"/>
                  </a:lnTo>
                  <a:lnTo>
                    <a:pt x="115" y="495"/>
                  </a:lnTo>
                  <a:lnTo>
                    <a:pt x="103" y="527"/>
                  </a:lnTo>
                  <a:lnTo>
                    <a:pt x="92" y="559"/>
                  </a:lnTo>
                  <a:lnTo>
                    <a:pt x="81" y="590"/>
                  </a:lnTo>
                  <a:lnTo>
                    <a:pt x="81" y="590"/>
                  </a:lnTo>
                  <a:lnTo>
                    <a:pt x="69" y="628"/>
                  </a:lnTo>
                  <a:lnTo>
                    <a:pt x="54" y="658"/>
                  </a:lnTo>
                  <a:lnTo>
                    <a:pt x="41" y="679"/>
                  </a:lnTo>
                  <a:lnTo>
                    <a:pt x="29" y="696"/>
                  </a:lnTo>
                  <a:lnTo>
                    <a:pt x="18" y="704"/>
                  </a:lnTo>
                  <a:lnTo>
                    <a:pt x="9" y="707"/>
                  </a:lnTo>
                  <a:lnTo>
                    <a:pt x="4" y="704"/>
                  </a:lnTo>
                  <a:lnTo>
                    <a:pt x="2" y="696"/>
                  </a:lnTo>
                  <a:lnTo>
                    <a:pt x="0" y="681"/>
                  </a:lnTo>
                  <a:lnTo>
                    <a:pt x="2" y="664"/>
                  </a:lnTo>
                  <a:lnTo>
                    <a:pt x="2" y="664"/>
                  </a:lnTo>
                </a:path>
              </a:pathLst>
            </a:custGeom>
            <a:solidFill>
              <a:srgbClr val="FFEF8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91" name="Freeform 307"/>
            <p:cNvSpPr>
              <a:spLocks/>
            </p:cNvSpPr>
            <p:nvPr/>
          </p:nvSpPr>
          <p:spPr bwMode="auto">
            <a:xfrm>
              <a:off x="2083" y="1310"/>
              <a:ext cx="1212" cy="688"/>
            </a:xfrm>
            <a:custGeom>
              <a:avLst/>
              <a:gdLst/>
              <a:ahLst/>
              <a:cxnLst>
                <a:cxn ang="0">
                  <a:pos x="41" y="518"/>
                </a:cxn>
                <a:cxn ang="0">
                  <a:pos x="159" y="308"/>
                </a:cxn>
                <a:cxn ang="0">
                  <a:pos x="317" y="154"/>
                </a:cxn>
                <a:cxn ang="0">
                  <a:pos x="504" y="53"/>
                </a:cxn>
                <a:cxn ang="0">
                  <a:pos x="711" y="5"/>
                </a:cxn>
                <a:cxn ang="0">
                  <a:pos x="817" y="0"/>
                </a:cxn>
                <a:cxn ang="0">
                  <a:pos x="916" y="3"/>
                </a:cxn>
                <a:cxn ang="0">
                  <a:pos x="1005" y="12"/>
                </a:cxn>
                <a:cxn ang="0">
                  <a:pos x="1080" y="26"/>
                </a:cxn>
                <a:cxn ang="0">
                  <a:pos x="1143" y="48"/>
                </a:cxn>
                <a:cxn ang="0">
                  <a:pos x="1190" y="73"/>
                </a:cxn>
                <a:cxn ang="0">
                  <a:pos x="1203" y="81"/>
                </a:cxn>
                <a:cxn ang="0">
                  <a:pos x="1211" y="94"/>
                </a:cxn>
                <a:cxn ang="0">
                  <a:pos x="1201" y="97"/>
                </a:cxn>
                <a:cxn ang="0">
                  <a:pos x="1169" y="94"/>
                </a:cxn>
                <a:cxn ang="0">
                  <a:pos x="1118" y="81"/>
                </a:cxn>
                <a:cxn ang="0">
                  <a:pos x="1086" y="71"/>
                </a:cxn>
                <a:cxn ang="0">
                  <a:pos x="948" y="46"/>
                </a:cxn>
                <a:cxn ang="0">
                  <a:pos x="791" y="43"/>
                </a:cxn>
                <a:cxn ang="0">
                  <a:pos x="625" y="64"/>
                </a:cxn>
                <a:cxn ang="0">
                  <a:pos x="469" y="119"/>
                </a:cxn>
                <a:cxn ang="0">
                  <a:pos x="332" y="205"/>
                </a:cxn>
                <a:cxn ang="0">
                  <a:pos x="278" y="256"/>
                </a:cxn>
                <a:cxn ang="0">
                  <a:pos x="193" y="344"/>
                </a:cxn>
                <a:cxn ang="0">
                  <a:pos x="140" y="417"/>
                </a:cxn>
                <a:cxn ang="0">
                  <a:pos x="106" y="483"/>
                </a:cxn>
                <a:cxn ang="0">
                  <a:pos x="83" y="544"/>
                </a:cxn>
                <a:cxn ang="0">
                  <a:pos x="73" y="573"/>
                </a:cxn>
                <a:cxn ang="0">
                  <a:pos x="48" y="638"/>
                </a:cxn>
                <a:cxn ang="0">
                  <a:pos x="25" y="674"/>
                </a:cxn>
                <a:cxn ang="0">
                  <a:pos x="9" y="687"/>
                </a:cxn>
                <a:cxn ang="0">
                  <a:pos x="2" y="677"/>
                </a:cxn>
                <a:cxn ang="0">
                  <a:pos x="2" y="645"/>
                </a:cxn>
              </a:cxnLst>
              <a:rect l="0" t="0" r="r" b="b"/>
              <a:pathLst>
                <a:path w="1212" h="688">
                  <a:moveTo>
                    <a:pt x="2" y="645"/>
                  </a:moveTo>
                  <a:lnTo>
                    <a:pt x="41" y="518"/>
                  </a:lnTo>
                  <a:lnTo>
                    <a:pt x="96" y="407"/>
                  </a:lnTo>
                  <a:lnTo>
                    <a:pt x="159" y="308"/>
                  </a:lnTo>
                  <a:lnTo>
                    <a:pt x="233" y="224"/>
                  </a:lnTo>
                  <a:lnTo>
                    <a:pt x="317" y="154"/>
                  </a:lnTo>
                  <a:lnTo>
                    <a:pt x="408" y="97"/>
                  </a:lnTo>
                  <a:lnTo>
                    <a:pt x="504" y="53"/>
                  </a:lnTo>
                  <a:lnTo>
                    <a:pt x="606" y="24"/>
                  </a:lnTo>
                  <a:lnTo>
                    <a:pt x="711" y="5"/>
                  </a:lnTo>
                  <a:lnTo>
                    <a:pt x="817" y="0"/>
                  </a:lnTo>
                  <a:lnTo>
                    <a:pt x="817" y="0"/>
                  </a:lnTo>
                  <a:lnTo>
                    <a:pt x="867" y="0"/>
                  </a:lnTo>
                  <a:lnTo>
                    <a:pt x="916" y="3"/>
                  </a:lnTo>
                  <a:lnTo>
                    <a:pt x="962" y="7"/>
                  </a:lnTo>
                  <a:lnTo>
                    <a:pt x="1005" y="12"/>
                  </a:lnTo>
                  <a:lnTo>
                    <a:pt x="1044" y="20"/>
                  </a:lnTo>
                  <a:lnTo>
                    <a:pt x="1080" y="26"/>
                  </a:lnTo>
                  <a:lnTo>
                    <a:pt x="1114" y="37"/>
                  </a:lnTo>
                  <a:lnTo>
                    <a:pt x="1143" y="48"/>
                  </a:lnTo>
                  <a:lnTo>
                    <a:pt x="1169" y="60"/>
                  </a:lnTo>
                  <a:lnTo>
                    <a:pt x="1190" y="73"/>
                  </a:lnTo>
                  <a:lnTo>
                    <a:pt x="1190" y="73"/>
                  </a:lnTo>
                  <a:lnTo>
                    <a:pt x="1203" y="81"/>
                  </a:lnTo>
                  <a:lnTo>
                    <a:pt x="1211" y="90"/>
                  </a:lnTo>
                  <a:lnTo>
                    <a:pt x="1211" y="94"/>
                  </a:lnTo>
                  <a:lnTo>
                    <a:pt x="1208" y="96"/>
                  </a:lnTo>
                  <a:lnTo>
                    <a:pt x="1201" y="97"/>
                  </a:lnTo>
                  <a:lnTo>
                    <a:pt x="1187" y="96"/>
                  </a:lnTo>
                  <a:lnTo>
                    <a:pt x="1169" y="94"/>
                  </a:lnTo>
                  <a:lnTo>
                    <a:pt x="1148" y="87"/>
                  </a:lnTo>
                  <a:lnTo>
                    <a:pt x="1118" y="81"/>
                  </a:lnTo>
                  <a:lnTo>
                    <a:pt x="1086" y="71"/>
                  </a:lnTo>
                  <a:lnTo>
                    <a:pt x="1086" y="71"/>
                  </a:lnTo>
                  <a:lnTo>
                    <a:pt x="1019" y="56"/>
                  </a:lnTo>
                  <a:lnTo>
                    <a:pt x="948" y="46"/>
                  </a:lnTo>
                  <a:lnTo>
                    <a:pt x="872" y="41"/>
                  </a:lnTo>
                  <a:lnTo>
                    <a:pt x="791" y="43"/>
                  </a:lnTo>
                  <a:lnTo>
                    <a:pt x="709" y="51"/>
                  </a:lnTo>
                  <a:lnTo>
                    <a:pt x="625" y="64"/>
                  </a:lnTo>
                  <a:lnTo>
                    <a:pt x="545" y="87"/>
                  </a:lnTo>
                  <a:lnTo>
                    <a:pt x="469" y="119"/>
                  </a:lnTo>
                  <a:lnTo>
                    <a:pt x="398" y="157"/>
                  </a:lnTo>
                  <a:lnTo>
                    <a:pt x="332" y="205"/>
                  </a:lnTo>
                  <a:lnTo>
                    <a:pt x="332" y="205"/>
                  </a:lnTo>
                  <a:lnTo>
                    <a:pt x="278" y="256"/>
                  </a:lnTo>
                  <a:lnTo>
                    <a:pt x="230" y="300"/>
                  </a:lnTo>
                  <a:lnTo>
                    <a:pt x="193" y="344"/>
                  </a:lnTo>
                  <a:lnTo>
                    <a:pt x="163" y="382"/>
                  </a:lnTo>
                  <a:lnTo>
                    <a:pt x="140" y="417"/>
                  </a:lnTo>
                  <a:lnTo>
                    <a:pt x="122" y="451"/>
                  </a:lnTo>
                  <a:lnTo>
                    <a:pt x="106" y="483"/>
                  </a:lnTo>
                  <a:lnTo>
                    <a:pt x="94" y="514"/>
                  </a:lnTo>
                  <a:lnTo>
                    <a:pt x="83" y="544"/>
                  </a:lnTo>
                  <a:lnTo>
                    <a:pt x="73" y="573"/>
                  </a:lnTo>
                  <a:lnTo>
                    <a:pt x="73" y="573"/>
                  </a:lnTo>
                  <a:lnTo>
                    <a:pt x="60" y="610"/>
                  </a:lnTo>
                  <a:lnTo>
                    <a:pt x="48" y="638"/>
                  </a:lnTo>
                  <a:lnTo>
                    <a:pt x="35" y="659"/>
                  </a:lnTo>
                  <a:lnTo>
                    <a:pt x="25" y="674"/>
                  </a:lnTo>
                  <a:lnTo>
                    <a:pt x="16" y="684"/>
                  </a:lnTo>
                  <a:lnTo>
                    <a:pt x="9" y="687"/>
                  </a:lnTo>
                  <a:lnTo>
                    <a:pt x="3" y="684"/>
                  </a:lnTo>
                  <a:lnTo>
                    <a:pt x="2" y="677"/>
                  </a:lnTo>
                  <a:lnTo>
                    <a:pt x="0" y="663"/>
                  </a:lnTo>
                  <a:lnTo>
                    <a:pt x="2" y="645"/>
                  </a:lnTo>
                  <a:lnTo>
                    <a:pt x="2" y="645"/>
                  </a:lnTo>
                </a:path>
              </a:pathLst>
            </a:custGeom>
            <a:solidFill>
              <a:srgbClr val="FFF18B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92" name="Freeform 308"/>
            <p:cNvSpPr>
              <a:spLocks/>
            </p:cNvSpPr>
            <p:nvPr/>
          </p:nvSpPr>
          <p:spPr bwMode="auto">
            <a:xfrm>
              <a:off x="2089" y="1312"/>
              <a:ext cx="1190" cy="671"/>
            </a:xfrm>
            <a:custGeom>
              <a:avLst/>
              <a:gdLst/>
              <a:ahLst/>
              <a:cxnLst>
                <a:cxn ang="0">
                  <a:pos x="45" y="506"/>
                </a:cxn>
                <a:cxn ang="0">
                  <a:pos x="164" y="299"/>
                </a:cxn>
                <a:cxn ang="0">
                  <a:pos x="321" y="149"/>
                </a:cxn>
                <a:cxn ang="0">
                  <a:pos x="505" y="52"/>
                </a:cxn>
                <a:cxn ang="0">
                  <a:pos x="706" y="6"/>
                </a:cxn>
                <a:cxn ang="0">
                  <a:pos x="809" y="0"/>
                </a:cxn>
                <a:cxn ang="0">
                  <a:pos x="906" y="4"/>
                </a:cxn>
                <a:cxn ang="0">
                  <a:pos x="993" y="13"/>
                </a:cxn>
                <a:cxn ang="0">
                  <a:pos x="1066" y="25"/>
                </a:cxn>
                <a:cxn ang="0">
                  <a:pos x="1125" y="42"/>
                </a:cxn>
                <a:cxn ang="0">
                  <a:pos x="1168" y="63"/>
                </a:cxn>
                <a:cxn ang="0">
                  <a:pos x="1180" y="72"/>
                </a:cxn>
                <a:cxn ang="0">
                  <a:pos x="1189" y="82"/>
                </a:cxn>
                <a:cxn ang="0">
                  <a:pos x="1178" y="84"/>
                </a:cxn>
                <a:cxn ang="0">
                  <a:pos x="1149" y="80"/>
                </a:cxn>
                <a:cxn ang="0">
                  <a:pos x="1102" y="68"/>
                </a:cxn>
                <a:cxn ang="0">
                  <a:pos x="1073" y="59"/>
                </a:cxn>
                <a:cxn ang="0">
                  <a:pos x="938" y="36"/>
                </a:cxn>
                <a:cxn ang="0">
                  <a:pos x="782" y="34"/>
                </a:cxn>
                <a:cxn ang="0">
                  <a:pos x="618" y="57"/>
                </a:cxn>
                <a:cxn ang="0">
                  <a:pos x="461" y="110"/>
                </a:cxn>
                <a:cxn ang="0">
                  <a:pos x="324" y="195"/>
                </a:cxn>
                <a:cxn ang="0">
                  <a:pos x="268" y="246"/>
                </a:cxn>
                <a:cxn ang="0">
                  <a:pos x="183" y="335"/>
                </a:cxn>
                <a:cxn ang="0">
                  <a:pos x="130" y="409"/>
                </a:cxn>
                <a:cxn ang="0">
                  <a:pos x="96" y="471"/>
                </a:cxn>
                <a:cxn ang="0">
                  <a:pos x="73" y="531"/>
                </a:cxn>
                <a:cxn ang="0">
                  <a:pos x="65" y="558"/>
                </a:cxn>
                <a:cxn ang="0">
                  <a:pos x="40" y="621"/>
                </a:cxn>
                <a:cxn ang="0">
                  <a:pos x="19" y="657"/>
                </a:cxn>
                <a:cxn ang="0">
                  <a:pos x="4" y="670"/>
                </a:cxn>
                <a:cxn ang="0">
                  <a:pos x="0" y="658"/>
                </a:cxn>
                <a:cxn ang="0">
                  <a:pos x="2" y="630"/>
                </a:cxn>
              </a:cxnLst>
              <a:rect l="0" t="0" r="r" b="b"/>
              <a:pathLst>
                <a:path w="1190" h="671">
                  <a:moveTo>
                    <a:pt x="2" y="630"/>
                  </a:moveTo>
                  <a:lnTo>
                    <a:pt x="45" y="506"/>
                  </a:lnTo>
                  <a:lnTo>
                    <a:pt x="98" y="393"/>
                  </a:lnTo>
                  <a:lnTo>
                    <a:pt x="164" y="299"/>
                  </a:lnTo>
                  <a:lnTo>
                    <a:pt x="238" y="217"/>
                  </a:lnTo>
                  <a:lnTo>
                    <a:pt x="321" y="149"/>
                  </a:lnTo>
                  <a:lnTo>
                    <a:pt x="411" y="95"/>
                  </a:lnTo>
                  <a:lnTo>
                    <a:pt x="505" y="52"/>
                  </a:lnTo>
                  <a:lnTo>
                    <a:pt x="604" y="25"/>
                  </a:lnTo>
                  <a:lnTo>
                    <a:pt x="706" y="6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57" y="2"/>
                  </a:lnTo>
                  <a:lnTo>
                    <a:pt x="906" y="4"/>
                  </a:lnTo>
                  <a:lnTo>
                    <a:pt x="950" y="6"/>
                  </a:lnTo>
                  <a:lnTo>
                    <a:pt x="993" y="13"/>
                  </a:lnTo>
                  <a:lnTo>
                    <a:pt x="1030" y="19"/>
                  </a:lnTo>
                  <a:lnTo>
                    <a:pt x="1066" y="25"/>
                  </a:lnTo>
                  <a:lnTo>
                    <a:pt x="1098" y="34"/>
                  </a:lnTo>
                  <a:lnTo>
                    <a:pt x="1125" y="42"/>
                  </a:lnTo>
                  <a:lnTo>
                    <a:pt x="1149" y="52"/>
                  </a:lnTo>
                  <a:lnTo>
                    <a:pt x="1168" y="63"/>
                  </a:lnTo>
                  <a:lnTo>
                    <a:pt x="1168" y="63"/>
                  </a:lnTo>
                  <a:lnTo>
                    <a:pt x="1180" y="72"/>
                  </a:lnTo>
                  <a:lnTo>
                    <a:pt x="1186" y="78"/>
                  </a:lnTo>
                  <a:lnTo>
                    <a:pt x="1189" y="82"/>
                  </a:lnTo>
                  <a:lnTo>
                    <a:pt x="1184" y="84"/>
                  </a:lnTo>
                  <a:lnTo>
                    <a:pt x="1178" y="84"/>
                  </a:lnTo>
                  <a:lnTo>
                    <a:pt x="1165" y="82"/>
                  </a:lnTo>
                  <a:lnTo>
                    <a:pt x="1149" y="80"/>
                  </a:lnTo>
                  <a:lnTo>
                    <a:pt x="1127" y="73"/>
                  </a:lnTo>
                  <a:lnTo>
                    <a:pt x="1102" y="68"/>
                  </a:lnTo>
                  <a:lnTo>
                    <a:pt x="1073" y="59"/>
                  </a:lnTo>
                  <a:lnTo>
                    <a:pt x="1073" y="59"/>
                  </a:lnTo>
                  <a:lnTo>
                    <a:pt x="1007" y="45"/>
                  </a:lnTo>
                  <a:lnTo>
                    <a:pt x="938" y="36"/>
                  </a:lnTo>
                  <a:lnTo>
                    <a:pt x="860" y="31"/>
                  </a:lnTo>
                  <a:lnTo>
                    <a:pt x="782" y="34"/>
                  </a:lnTo>
                  <a:lnTo>
                    <a:pt x="699" y="42"/>
                  </a:lnTo>
                  <a:lnTo>
                    <a:pt x="618" y="57"/>
                  </a:lnTo>
                  <a:lnTo>
                    <a:pt x="537" y="78"/>
                  </a:lnTo>
                  <a:lnTo>
                    <a:pt x="461" y="110"/>
                  </a:lnTo>
                  <a:lnTo>
                    <a:pt x="390" y="147"/>
                  </a:lnTo>
                  <a:lnTo>
                    <a:pt x="324" y="195"/>
                  </a:lnTo>
                  <a:lnTo>
                    <a:pt x="324" y="195"/>
                  </a:lnTo>
                  <a:lnTo>
                    <a:pt x="268" y="246"/>
                  </a:lnTo>
                  <a:lnTo>
                    <a:pt x="223" y="292"/>
                  </a:lnTo>
                  <a:lnTo>
                    <a:pt x="183" y="335"/>
                  </a:lnTo>
                  <a:lnTo>
                    <a:pt x="153" y="372"/>
                  </a:lnTo>
                  <a:lnTo>
                    <a:pt x="130" y="409"/>
                  </a:lnTo>
                  <a:lnTo>
                    <a:pt x="112" y="442"/>
                  </a:lnTo>
                  <a:lnTo>
                    <a:pt x="96" y="471"/>
                  </a:lnTo>
                  <a:lnTo>
                    <a:pt x="84" y="501"/>
                  </a:lnTo>
                  <a:lnTo>
                    <a:pt x="73" y="531"/>
                  </a:lnTo>
                  <a:lnTo>
                    <a:pt x="65" y="558"/>
                  </a:lnTo>
                  <a:lnTo>
                    <a:pt x="65" y="558"/>
                  </a:lnTo>
                  <a:lnTo>
                    <a:pt x="52" y="594"/>
                  </a:lnTo>
                  <a:lnTo>
                    <a:pt x="40" y="621"/>
                  </a:lnTo>
                  <a:lnTo>
                    <a:pt x="29" y="642"/>
                  </a:lnTo>
                  <a:lnTo>
                    <a:pt x="19" y="657"/>
                  </a:lnTo>
                  <a:lnTo>
                    <a:pt x="10" y="665"/>
                  </a:lnTo>
                  <a:lnTo>
                    <a:pt x="4" y="670"/>
                  </a:lnTo>
                  <a:lnTo>
                    <a:pt x="0" y="667"/>
                  </a:lnTo>
                  <a:lnTo>
                    <a:pt x="0" y="658"/>
                  </a:lnTo>
                  <a:lnTo>
                    <a:pt x="0" y="646"/>
                  </a:lnTo>
                  <a:lnTo>
                    <a:pt x="2" y="630"/>
                  </a:lnTo>
                  <a:lnTo>
                    <a:pt x="2" y="630"/>
                  </a:lnTo>
                </a:path>
              </a:pathLst>
            </a:custGeom>
            <a:solidFill>
              <a:srgbClr val="FFF395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93" name="Freeform 309"/>
            <p:cNvSpPr>
              <a:spLocks/>
            </p:cNvSpPr>
            <p:nvPr/>
          </p:nvSpPr>
          <p:spPr bwMode="auto">
            <a:xfrm>
              <a:off x="2093" y="1314"/>
              <a:ext cx="1167" cy="651"/>
            </a:xfrm>
            <a:custGeom>
              <a:avLst/>
              <a:gdLst/>
              <a:ahLst/>
              <a:cxnLst>
                <a:cxn ang="0">
                  <a:pos x="48" y="489"/>
                </a:cxn>
                <a:cxn ang="0">
                  <a:pos x="170" y="287"/>
                </a:cxn>
                <a:cxn ang="0">
                  <a:pos x="326" y="142"/>
                </a:cxn>
                <a:cxn ang="0">
                  <a:pos x="508" y="48"/>
                </a:cxn>
                <a:cxn ang="0">
                  <a:pos x="704" y="4"/>
                </a:cxn>
                <a:cxn ang="0">
                  <a:pos x="803" y="0"/>
                </a:cxn>
                <a:cxn ang="0">
                  <a:pos x="897" y="2"/>
                </a:cxn>
                <a:cxn ang="0">
                  <a:pos x="982" y="8"/>
                </a:cxn>
                <a:cxn ang="0">
                  <a:pos x="1053" y="20"/>
                </a:cxn>
                <a:cxn ang="0">
                  <a:pos x="1108" y="34"/>
                </a:cxn>
                <a:cxn ang="0">
                  <a:pos x="1148" y="50"/>
                </a:cxn>
                <a:cxn ang="0">
                  <a:pos x="1159" y="59"/>
                </a:cxn>
                <a:cxn ang="0">
                  <a:pos x="1166" y="68"/>
                </a:cxn>
                <a:cxn ang="0">
                  <a:pos x="1155" y="68"/>
                </a:cxn>
                <a:cxn ang="0">
                  <a:pos x="1129" y="63"/>
                </a:cxn>
                <a:cxn ang="0">
                  <a:pos x="1087" y="52"/>
                </a:cxn>
                <a:cxn ang="0">
                  <a:pos x="1060" y="44"/>
                </a:cxn>
                <a:cxn ang="0">
                  <a:pos x="927" y="20"/>
                </a:cxn>
                <a:cxn ang="0">
                  <a:pos x="771" y="20"/>
                </a:cxn>
                <a:cxn ang="0">
                  <a:pos x="609" y="44"/>
                </a:cxn>
                <a:cxn ang="0">
                  <a:pos x="453" y="96"/>
                </a:cxn>
                <a:cxn ang="0">
                  <a:pos x="316" y="183"/>
                </a:cxn>
                <a:cxn ang="0">
                  <a:pos x="261" y="234"/>
                </a:cxn>
                <a:cxn ang="0">
                  <a:pos x="177" y="320"/>
                </a:cxn>
                <a:cxn ang="0">
                  <a:pos x="122" y="396"/>
                </a:cxn>
                <a:cxn ang="0">
                  <a:pos x="89" y="460"/>
                </a:cxn>
                <a:cxn ang="0">
                  <a:pos x="67" y="514"/>
                </a:cxn>
                <a:cxn ang="0">
                  <a:pos x="57" y="539"/>
                </a:cxn>
                <a:cxn ang="0">
                  <a:pos x="34" y="601"/>
                </a:cxn>
                <a:cxn ang="0">
                  <a:pos x="15" y="636"/>
                </a:cxn>
                <a:cxn ang="0">
                  <a:pos x="4" y="650"/>
                </a:cxn>
                <a:cxn ang="0">
                  <a:pos x="0" y="638"/>
                </a:cxn>
                <a:cxn ang="0">
                  <a:pos x="4" y="611"/>
                </a:cxn>
              </a:cxnLst>
              <a:rect l="0" t="0" r="r" b="b"/>
              <a:pathLst>
                <a:path w="1167" h="651">
                  <a:moveTo>
                    <a:pt x="4" y="611"/>
                  </a:moveTo>
                  <a:lnTo>
                    <a:pt x="48" y="489"/>
                  </a:lnTo>
                  <a:lnTo>
                    <a:pt x="103" y="380"/>
                  </a:lnTo>
                  <a:lnTo>
                    <a:pt x="170" y="287"/>
                  </a:lnTo>
                  <a:lnTo>
                    <a:pt x="244" y="207"/>
                  </a:lnTo>
                  <a:lnTo>
                    <a:pt x="326" y="142"/>
                  </a:lnTo>
                  <a:lnTo>
                    <a:pt x="415" y="89"/>
                  </a:lnTo>
                  <a:lnTo>
                    <a:pt x="508" y="48"/>
                  </a:lnTo>
                  <a:lnTo>
                    <a:pt x="605" y="20"/>
                  </a:lnTo>
                  <a:lnTo>
                    <a:pt x="704" y="4"/>
                  </a:lnTo>
                  <a:lnTo>
                    <a:pt x="803" y="0"/>
                  </a:lnTo>
                  <a:lnTo>
                    <a:pt x="803" y="0"/>
                  </a:lnTo>
                  <a:lnTo>
                    <a:pt x="851" y="0"/>
                  </a:lnTo>
                  <a:lnTo>
                    <a:pt x="897" y="2"/>
                  </a:lnTo>
                  <a:lnTo>
                    <a:pt x="942" y="4"/>
                  </a:lnTo>
                  <a:lnTo>
                    <a:pt x="982" y="8"/>
                  </a:lnTo>
                  <a:lnTo>
                    <a:pt x="1020" y="15"/>
                  </a:lnTo>
                  <a:lnTo>
                    <a:pt x="1053" y="20"/>
                  </a:lnTo>
                  <a:lnTo>
                    <a:pt x="1083" y="27"/>
                  </a:lnTo>
                  <a:lnTo>
                    <a:pt x="1108" y="34"/>
                  </a:lnTo>
                  <a:lnTo>
                    <a:pt x="1131" y="42"/>
                  </a:lnTo>
                  <a:lnTo>
                    <a:pt x="1148" y="50"/>
                  </a:lnTo>
                  <a:lnTo>
                    <a:pt x="1148" y="50"/>
                  </a:lnTo>
                  <a:lnTo>
                    <a:pt x="1159" y="59"/>
                  </a:lnTo>
                  <a:lnTo>
                    <a:pt x="1163" y="63"/>
                  </a:lnTo>
                  <a:lnTo>
                    <a:pt x="1166" y="68"/>
                  </a:lnTo>
                  <a:lnTo>
                    <a:pt x="1163" y="68"/>
                  </a:lnTo>
                  <a:lnTo>
                    <a:pt x="1155" y="68"/>
                  </a:lnTo>
                  <a:lnTo>
                    <a:pt x="1145" y="68"/>
                  </a:lnTo>
                  <a:lnTo>
                    <a:pt x="1129" y="63"/>
                  </a:lnTo>
                  <a:lnTo>
                    <a:pt x="1111" y="59"/>
                  </a:lnTo>
                  <a:lnTo>
                    <a:pt x="1087" y="52"/>
                  </a:lnTo>
                  <a:lnTo>
                    <a:pt x="1060" y="44"/>
                  </a:lnTo>
                  <a:lnTo>
                    <a:pt x="1060" y="44"/>
                  </a:lnTo>
                  <a:lnTo>
                    <a:pt x="996" y="31"/>
                  </a:lnTo>
                  <a:lnTo>
                    <a:pt x="927" y="20"/>
                  </a:lnTo>
                  <a:lnTo>
                    <a:pt x="851" y="18"/>
                  </a:lnTo>
                  <a:lnTo>
                    <a:pt x="771" y="20"/>
                  </a:lnTo>
                  <a:lnTo>
                    <a:pt x="691" y="29"/>
                  </a:lnTo>
                  <a:lnTo>
                    <a:pt x="609" y="44"/>
                  </a:lnTo>
                  <a:lnTo>
                    <a:pt x="529" y="68"/>
                  </a:lnTo>
                  <a:lnTo>
                    <a:pt x="453" y="96"/>
                  </a:lnTo>
                  <a:lnTo>
                    <a:pt x="381" y="137"/>
                  </a:lnTo>
                  <a:lnTo>
                    <a:pt x="316" y="183"/>
                  </a:lnTo>
                  <a:lnTo>
                    <a:pt x="316" y="183"/>
                  </a:lnTo>
                  <a:lnTo>
                    <a:pt x="261" y="234"/>
                  </a:lnTo>
                  <a:lnTo>
                    <a:pt x="215" y="280"/>
                  </a:lnTo>
                  <a:lnTo>
                    <a:pt x="177" y="320"/>
                  </a:lnTo>
                  <a:lnTo>
                    <a:pt x="145" y="361"/>
                  </a:lnTo>
                  <a:lnTo>
                    <a:pt x="122" y="396"/>
                  </a:lnTo>
                  <a:lnTo>
                    <a:pt x="103" y="428"/>
                  </a:lnTo>
                  <a:lnTo>
                    <a:pt x="89" y="460"/>
                  </a:lnTo>
                  <a:lnTo>
                    <a:pt x="75" y="486"/>
                  </a:lnTo>
                  <a:lnTo>
                    <a:pt x="67" y="514"/>
                  </a:lnTo>
                  <a:lnTo>
                    <a:pt x="57" y="539"/>
                  </a:lnTo>
                  <a:lnTo>
                    <a:pt x="57" y="539"/>
                  </a:lnTo>
                  <a:lnTo>
                    <a:pt x="44" y="576"/>
                  </a:lnTo>
                  <a:lnTo>
                    <a:pt x="34" y="601"/>
                  </a:lnTo>
                  <a:lnTo>
                    <a:pt x="23" y="622"/>
                  </a:lnTo>
                  <a:lnTo>
                    <a:pt x="15" y="636"/>
                  </a:lnTo>
                  <a:lnTo>
                    <a:pt x="8" y="645"/>
                  </a:lnTo>
                  <a:lnTo>
                    <a:pt x="4" y="650"/>
                  </a:lnTo>
                  <a:lnTo>
                    <a:pt x="0" y="645"/>
                  </a:lnTo>
                  <a:lnTo>
                    <a:pt x="0" y="638"/>
                  </a:lnTo>
                  <a:lnTo>
                    <a:pt x="0" y="629"/>
                  </a:lnTo>
                  <a:lnTo>
                    <a:pt x="4" y="611"/>
                  </a:lnTo>
                  <a:lnTo>
                    <a:pt x="4" y="611"/>
                  </a:lnTo>
                </a:path>
              </a:pathLst>
            </a:custGeom>
            <a:solidFill>
              <a:srgbClr val="FFF59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94" name="Freeform 310"/>
            <p:cNvSpPr>
              <a:spLocks/>
            </p:cNvSpPr>
            <p:nvPr/>
          </p:nvSpPr>
          <p:spPr bwMode="auto">
            <a:xfrm>
              <a:off x="2097" y="1318"/>
              <a:ext cx="1145" cy="628"/>
            </a:xfrm>
            <a:custGeom>
              <a:avLst/>
              <a:gdLst/>
              <a:ahLst/>
              <a:cxnLst>
                <a:cxn ang="0">
                  <a:pos x="50" y="473"/>
                </a:cxn>
                <a:cxn ang="0">
                  <a:pos x="174" y="275"/>
                </a:cxn>
                <a:cxn ang="0">
                  <a:pos x="333" y="135"/>
                </a:cxn>
                <a:cxn ang="0">
                  <a:pos x="510" y="46"/>
                </a:cxn>
                <a:cxn ang="0">
                  <a:pos x="701" y="4"/>
                </a:cxn>
                <a:cxn ang="0">
                  <a:pos x="796" y="0"/>
                </a:cxn>
                <a:cxn ang="0">
                  <a:pos x="889" y="2"/>
                </a:cxn>
                <a:cxn ang="0">
                  <a:pos x="971" y="8"/>
                </a:cxn>
                <a:cxn ang="0">
                  <a:pos x="1039" y="16"/>
                </a:cxn>
                <a:cxn ang="0">
                  <a:pos x="1093" y="29"/>
                </a:cxn>
                <a:cxn ang="0">
                  <a:pos x="1127" y="41"/>
                </a:cxn>
                <a:cxn ang="0">
                  <a:pos x="1138" y="48"/>
                </a:cxn>
                <a:cxn ang="0">
                  <a:pos x="1144" y="54"/>
                </a:cxn>
                <a:cxn ang="0">
                  <a:pos x="1134" y="54"/>
                </a:cxn>
                <a:cxn ang="0">
                  <a:pos x="1108" y="48"/>
                </a:cxn>
                <a:cxn ang="0">
                  <a:pos x="1070" y="40"/>
                </a:cxn>
                <a:cxn ang="0">
                  <a:pos x="1047" y="31"/>
                </a:cxn>
                <a:cxn ang="0">
                  <a:pos x="916" y="10"/>
                </a:cxn>
                <a:cxn ang="0">
                  <a:pos x="763" y="8"/>
                </a:cxn>
                <a:cxn ang="0">
                  <a:pos x="602" y="34"/>
                </a:cxn>
                <a:cxn ang="0">
                  <a:pos x="444" y="86"/>
                </a:cxn>
                <a:cxn ang="0">
                  <a:pos x="310" y="172"/>
                </a:cxn>
                <a:cxn ang="0">
                  <a:pos x="253" y="222"/>
                </a:cxn>
                <a:cxn ang="0">
                  <a:pos x="168" y="310"/>
                </a:cxn>
                <a:cxn ang="0">
                  <a:pos x="113" y="383"/>
                </a:cxn>
                <a:cxn ang="0">
                  <a:pos x="80" y="445"/>
                </a:cxn>
                <a:cxn ang="0">
                  <a:pos x="59" y="498"/>
                </a:cxn>
                <a:cxn ang="0">
                  <a:pos x="50" y="521"/>
                </a:cxn>
                <a:cxn ang="0">
                  <a:pos x="27" y="581"/>
                </a:cxn>
                <a:cxn ang="0">
                  <a:pos x="11" y="616"/>
                </a:cxn>
                <a:cxn ang="0">
                  <a:pos x="0" y="627"/>
                </a:cxn>
                <a:cxn ang="0">
                  <a:pos x="0" y="618"/>
                </a:cxn>
                <a:cxn ang="0">
                  <a:pos x="4" y="592"/>
                </a:cxn>
              </a:cxnLst>
              <a:rect l="0" t="0" r="r" b="b"/>
              <a:pathLst>
                <a:path w="1145" h="628">
                  <a:moveTo>
                    <a:pt x="4" y="592"/>
                  </a:moveTo>
                  <a:lnTo>
                    <a:pt x="50" y="473"/>
                  </a:lnTo>
                  <a:lnTo>
                    <a:pt x="107" y="365"/>
                  </a:lnTo>
                  <a:lnTo>
                    <a:pt x="174" y="275"/>
                  </a:lnTo>
                  <a:lnTo>
                    <a:pt x="250" y="197"/>
                  </a:lnTo>
                  <a:lnTo>
                    <a:pt x="333" y="135"/>
                  </a:lnTo>
                  <a:lnTo>
                    <a:pt x="419" y="84"/>
                  </a:lnTo>
                  <a:lnTo>
                    <a:pt x="510" y="46"/>
                  </a:lnTo>
                  <a:lnTo>
                    <a:pt x="605" y="20"/>
                  </a:lnTo>
                  <a:lnTo>
                    <a:pt x="701" y="4"/>
                  </a:lnTo>
                  <a:lnTo>
                    <a:pt x="796" y="0"/>
                  </a:lnTo>
                  <a:lnTo>
                    <a:pt x="796" y="0"/>
                  </a:lnTo>
                  <a:lnTo>
                    <a:pt x="842" y="0"/>
                  </a:lnTo>
                  <a:lnTo>
                    <a:pt x="889" y="2"/>
                  </a:lnTo>
                  <a:lnTo>
                    <a:pt x="931" y="4"/>
                  </a:lnTo>
                  <a:lnTo>
                    <a:pt x="971" y="8"/>
                  </a:lnTo>
                  <a:lnTo>
                    <a:pt x="1007" y="13"/>
                  </a:lnTo>
                  <a:lnTo>
                    <a:pt x="1039" y="16"/>
                  </a:lnTo>
                  <a:lnTo>
                    <a:pt x="1068" y="23"/>
                  </a:lnTo>
                  <a:lnTo>
                    <a:pt x="1093" y="29"/>
                  </a:lnTo>
                  <a:lnTo>
                    <a:pt x="1113" y="36"/>
                  </a:lnTo>
                  <a:lnTo>
                    <a:pt x="1127" y="41"/>
                  </a:lnTo>
                  <a:lnTo>
                    <a:pt x="1127" y="41"/>
                  </a:lnTo>
                  <a:lnTo>
                    <a:pt x="1138" y="48"/>
                  </a:lnTo>
                  <a:lnTo>
                    <a:pt x="1141" y="52"/>
                  </a:lnTo>
                  <a:lnTo>
                    <a:pt x="1144" y="54"/>
                  </a:lnTo>
                  <a:lnTo>
                    <a:pt x="1140" y="54"/>
                  </a:lnTo>
                  <a:lnTo>
                    <a:pt x="1134" y="54"/>
                  </a:lnTo>
                  <a:lnTo>
                    <a:pt x="1123" y="52"/>
                  </a:lnTo>
                  <a:lnTo>
                    <a:pt x="1108" y="48"/>
                  </a:lnTo>
                  <a:lnTo>
                    <a:pt x="1091" y="43"/>
                  </a:lnTo>
                  <a:lnTo>
                    <a:pt x="1070" y="40"/>
                  </a:lnTo>
                  <a:lnTo>
                    <a:pt x="1047" y="31"/>
                  </a:lnTo>
                  <a:lnTo>
                    <a:pt x="1047" y="31"/>
                  </a:lnTo>
                  <a:lnTo>
                    <a:pt x="986" y="18"/>
                  </a:lnTo>
                  <a:lnTo>
                    <a:pt x="916" y="10"/>
                  </a:lnTo>
                  <a:lnTo>
                    <a:pt x="842" y="8"/>
                  </a:lnTo>
                  <a:lnTo>
                    <a:pt x="763" y="8"/>
                  </a:lnTo>
                  <a:lnTo>
                    <a:pt x="683" y="18"/>
                  </a:lnTo>
                  <a:lnTo>
                    <a:pt x="602" y="34"/>
                  </a:lnTo>
                  <a:lnTo>
                    <a:pt x="522" y="57"/>
                  </a:lnTo>
                  <a:lnTo>
                    <a:pt x="444" y="86"/>
                  </a:lnTo>
                  <a:lnTo>
                    <a:pt x="372" y="126"/>
                  </a:lnTo>
                  <a:lnTo>
                    <a:pt x="310" y="172"/>
                  </a:lnTo>
                  <a:lnTo>
                    <a:pt x="310" y="172"/>
                  </a:lnTo>
                  <a:lnTo>
                    <a:pt x="253" y="222"/>
                  </a:lnTo>
                  <a:lnTo>
                    <a:pt x="206" y="269"/>
                  </a:lnTo>
                  <a:lnTo>
                    <a:pt x="168" y="310"/>
                  </a:lnTo>
                  <a:lnTo>
                    <a:pt x="137" y="349"/>
                  </a:lnTo>
                  <a:lnTo>
                    <a:pt x="113" y="383"/>
                  </a:lnTo>
                  <a:lnTo>
                    <a:pt x="94" y="416"/>
                  </a:lnTo>
                  <a:lnTo>
                    <a:pt x="80" y="445"/>
                  </a:lnTo>
                  <a:lnTo>
                    <a:pt x="67" y="473"/>
                  </a:lnTo>
                  <a:lnTo>
                    <a:pt x="59" y="498"/>
                  </a:lnTo>
                  <a:lnTo>
                    <a:pt x="50" y="521"/>
                  </a:lnTo>
                  <a:lnTo>
                    <a:pt x="50" y="521"/>
                  </a:lnTo>
                  <a:lnTo>
                    <a:pt x="37" y="554"/>
                  </a:lnTo>
                  <a:lnTo>
                    <a:pt x="27" y="581"/>
                  </a:lnTo>
                  <a:lnTo>
                    <a:pt x="16" y="601"/>
                  </a:lnTo>
                  <a:lnTo>
                    <a:pt x="11" y="616"/>
                  </a:lnTo>
                  <a:lnTo>
                    <a:pt x="4" y="624"/>
                  </a:lnTo>
                  <a:lnTo>
                    <a:pt x="0" y="627"/>
                  </a:lnTo>
                  <a:lnTo>
                    <a:pt x="0" y="624"/>
                  </a:lnTo>
                  <a:lnTo>
                    <a:pt x="0" y="618"/>
                  </a:lnTo>
                  <a:lnTo>
                    <a:pt x="2" y="607"/>
                  </a:lnTo>
                  <a:lnTo>
                    <a:pt x="4" y="592"/>
                  </a:lnTo>
                  <a:lnTo>
                    <a:pt x="4" y="592"/>
                  </a:lnTo>
                </a:path>
              </a:pathLst>
            </a:custGeom>
            <a:solidFill>
              <a:srgbClr val="FFF7A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95" name="Freeform 311"/>
            <p:cNvSpPr>
              <a:spLocks/>
            </p:cNvSpPr>
            <p:nvPr/>
          </p:nvSpPr>
          <p:spPr bwMode="auto">
            <a:xfrm>
              <a:off x="2019" y="1955"/>
              <a:ext cx="195" cy="170"/>
            </a:xfrm>
            <a:custGeom>
              <a:avLst/>
              <a:gdLst/>
              <a:ahLst/>
              <a:cxnLst>
                <a:cxn ang="0">
                  <a:pos x="94" y="118"/>
                </a:cxn>
                <a:cxn ang="0">
                  <a:pos x="154" y="127"/>
                </a:cxn>
                <a:cxn ang="0">
                  <a:pos x="160" y="90"/>
                </a:cxn>
                <a:cxn ang="0">
                  <a:pos x="160" y="90"/>
                </a:cxn>
                <a:cxn ang="0">
                  <a:pos x="160" y="74"/>
                </a:cxn>
                <a:cxn ang="0">
                  <a:pos x="152" y="61"/>
                </a:cxn>
                <a:cxn ang="0">
                  <a:pos x="139" y="50"/>
                </a:cxn>
                <a:cxn ang="0">
                  <a:pos x="124" y="44"/>
                </a:cxn>
                <a:cxn ang="0">
                  <a:pos x="105" y="39"/>
                </a:cxn>
                <a:cxn ang="0">
                  <a:pos x="105" y="39"/>
                </a:cxn>
                <a:cxn ang="0">
                  <a:pos x="78" y="38"/>
                </a:cxn>
                <a:cxn ang="0">
                  <a:pos x="61" y="44"/>
                </a:cxn>
                <a:cxn ang="0">
                  <a:pos x="50" y="53"/>
                </a:cxn>
                <a:cxn ang="0">
                  <a:pos x="44" y="64"/>
                </a:cxn>
                <a:cxn ang="0">
                  <a:pos x="41" y="71"/>
                </a:cxn>
                <a:cxn ang="0">
                  <a:pos x="36" y="110"/>
                </a:cxn>
                <a:cxn ang="0">
                  <a:pos x="94" y="118"/>
                </a:cxn>
                <a:cxn ang="0">
                  <a:pos x="91" y="154"/>
                </a:cxn>
                <a:cxn ang="0">
                  <a:pos x="0" y="141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16" y="44"/>
                </a:cxn>
                <a:cxn ang="0">
                  <a:pos x="23" y="32"/>
                </a:cxn>
                <a:cxn ang="0">
                  <a:pos x="31" y="20"/>
                </a:cxn>
                <a:cxn ang="0">
                  <a:pos x="40" y="13"/>
                </a:cxn>
                <a:cxn ang="0">
                  <a:pos x="52" y="6"/>
                </a:cxn>
                <a:cxn ang="0">
                  <a:pos x="63" y="4"/>
                </a:cxn>
                <a:cxn ang="0">
                  <a:pos x="73" y="0"/>
                </a:cxn>
                <a:cxn ang="0">
                  <a:pos x="87" y="0"/>
                </a:cxn>
                <a:cxn ang="0">
                  <a:pos x="99" y="0"/>
                </a:cxn>
                <a:cxn ang="0">
                  <a:pos x="110" y="2"/>
                </a:cxn>
                <a:cxn ang="0">
                  <a:pos x="110" y="2"/>
                </a:cxn>
                <a:cxn ang="0">
                  <a:pos x="120" y="4"/>
                </a:cxn>
                <a:cxn ang="0">
                  <a:pos x="133" y="8"/>
                </a:cxn>
                <a:cxn ang="0">
                  <a:pos x="145" y="13"/>
                </a:cxn>
                <a:cxn ang="0">
                  <a:pos x="158" y="18"/>
                </a:cxn>
                <a:cxn ang="0">
                  <a:pos x="168" y="25"/>
                </a:cxn>
                <a:cxn ang="0">
                  <a:pos x="177" y="36"/>
                </a:cxn>
                <a:cxn ang="0">
                  <a:pos x="186" y="46"/>
                </a:cxn>
                <a:cxn ang="0">
                  <a:pos x="190" y="59"/>
                </a:cxn>
                <a:cxn ang="0">
                  <a:pos x="194" y="74"/>
                </a:cxn>
                <a:cxn ang="0">
                  <a:pos x="191" y="90"/>
                </a:cxn>
                <a:cxn ang="0">
                  <a:pos x="179" y="169"/>
                </a:cxn>
                <a:cxn ang="0">
                  <a:pos x="91" y="154"/>
                </a:cxn>
                <a:cxn ang="0">
                  <a:pos x="94" y="118"/>
                </a:cxn>
                <a:cxn ang="0">
                  <a:pos x="94" y="118"/>
                </a:cxn>
              </a:cxnLst>
              <a:rect l="0" t="0" r="r" b="b"/>
              <a:pathLst>
                <a:path w="195" h="170">
                  <a:moveTo>
                    <a:pt x="94" y="118"/>
                  </a:moveTo>
                  <a:lnTo>
                    <a:pt x="154" y="127"/>
                  </a:lnTo>
                  <a:lnTo>
                    <a:pt x="160" y="90"/>
                  </a:lnTo>
                  <a:lnTo>
                    <a:pt x="160" y="90"/>
                  </a:lnTo>
                  <a:lnTo>
                    <a:pt x="160" y="74"/>
                  </a:lnTo>
                  <a:lnTo>
                    <a:pt x="152" y="61"/>
                  </a:lnTo>
                  <a:lnTo>
                    <a:pt x="139" y="50"/>
                  </a:lnTo>
                  <a:lnTo>
                    <a:pt x="124" y="44"/>
                  </a:lnTo>
                  <a:lnTo>
                    <a:pt x="105" y="39"/>
                  </a:lnTo>
                  <a:lnTo>
                    <a:pt x="105" y="39"/>
                  </a:lnTo>
                  <a:lnTo>
                    <a:pt x="78" y="38"/>
                  </a:lnTo>
                  <a:lnTo>
                    <a:pt x="61" y="44"/>
                  </a:lnTo>
                  <a:lnTo>
                    <a:pt x="50" y="53"/>
                  </a:lnTo>
                  <a:lnTo>
                    <a:pt x="44" y="64"/>
                  </a:lnTo>
                  <a:lnTo>
                    <a:pt x="41" y="71"/>
                  </a:lnTo>
                  <a:lnTo>
                    <a:pt x="36" y="110"/>
                  </a:lnTo>
                  <a:lnTo>
                    <a:pt x="94" y="118"/>
                  </a:lnTo>
                  <a:lnTo>
                    <a:pt x="91" y="154"/>
                  </a:lnTo>
                  <a:lnTo>
                    <a:pt x="0" y="14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6" y="44"/>
                  </a:lnTo>
                  <a:lnTo>
                    <a:pt x="23" y="32"/>
                  </a:lnTo>
                  <a:lnTo>
                    <a:pt x="31" y="20"/>
                  </a:lnTo>
                  <a:lnTo>
                    <a:pt x="40" y="13"/>
                  </a:lnTo>
                  <a:lnTo>
                    <a:pt x="52" y="6"/>
                  </a:lnTo>
                  <a:lnTo>
                    <a:pt x="63" y="4"/>
                  </a:lnTo>
                  <a:lnTo>
                    <a:pt x="73" y="0"/>
                  </a:lnTo>
                  <a:lnTo>
                    <a:pt x="87" y="0"/>
                  </a:lnTo>
                  <a:lnTo>
                    <a:pt x="99" y="0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20" y="4"/>
                  </a:lnTo>
                  <a:lnTo>
                    <a:pt x="133" y="8"/>
                  </a:lnTo>
                  <a:lnTo>
                    <a:pt x="145" y="13"/>
                  </a:lnTo>
                  <a:lnTo>
                    <a:pt x="158" y="18"/>
                  </a:lnTo>
                  <a:lnTo>
                    <a:pt x="168" y="25"/>
                  </a:lnTo>
                  <a:lnTo>
                    <a:pt x="177" y="36"/>
                  </a:lnTo>
                  <a:lnTo>
                    <a:pt x="186" y="46"/>
                  </a:lnTo>
                  <a:lnTo>
                    <a:pt x="190" y="59"/>
                  </a:lnTo>
                  <a:lnTo>
                    <a:pt x="194" y="74"/>
                  </a:lnTo>
                  <a:lnTo>
                    <a:pt x="191" y="90"/>
                  </a:lnTo>
                  <a:lnTo>
                    <a:pt x="179" y="169"/>
                  </a:lnTo>
                  <a:lnTo>
                    <a:pt x="91" y="154"/>
                  </a:lnTo>
                  <a:lnTo>
                    <a:pt x="94" y="118"/>
                  </a:lnTo>
                  <a:lnTo>
                    <a:pt x="94" y="118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96" name="Freeform 312"/>
            <p:cNvSpPr>
              <a:spLocks/>
            </p:cNvSpPr>
            <p:nvPr/>
          </p:nvSpPr>
          <p:spPr bwMode="auto">
            <a:xfrm>
              <a:off x="2068" y="1748"/>
              <a:ext cx="228" cy="194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3" y="53"/>
                </a:cxn>
                <a:cxn ang="0">
                  <a:pos x="75" y="39"/>
                </a:cxn>
                <a:cxn ang="0">
                  <a:pos x="88" y="37"/>
                </a:cxn>
                <a:cxn ang="0">
                  <a:pos x="94" y="39"/>
                </a:cxn>
                <a:cxn ang="0">
                  <a:pos x="107" y="50"/>
                </a:cxn>
                <a:cxn ang="0">
                  <a:pos x="109" y="66"/>
                </a:cxn>
                <a:cxn ang="0">
                  <a:pos x="88" y="117"/>
                </a:cxn>
                <a:cxn ang="0">
                  <a:pos x="48" y="140"/>
                </a:cxn>
                <a:cxn ang="0">
                  <a:pos x="178" y="159"/>
                </a:cxn>
                <a:cxn ang="0">
                  <a:pos x="132" y="94"/>
                </a:cxn>
                <a:cxn ang="0">
                  <a:pos x="139" y="81"/>
                </a:cxn>
                <a:cxn ang="0">
                  <a:pos x="153" y="73"/>
                </a:cxn>
                <a:cxn ang="0">
                  <a:pos x="174" y="81"/>
                </a:cxn>
                <a:cxn ang="0">
                  <a:pos x="183" y="85"/>
                </a:cxn>
                <a:cxn ang="0">
                  <a:pos x="197" y="89"/>
                </a:cxn>
                <a:cxn ang="0">
                  <a:pos x="210" y="92"/>
                </a:cxn>
                <a:cxn ang="0">
                  <a:pos x="222" y="51"/>
                </a:cxn>
                <a:cxn ang="0">
                  <a:pos x="218" y="53"/>
                </a:cxn>
                <a:cxn ang="0">
                  <a:pos x="208" y="53"/>
                </a:cxn>
                <a:cxn ang="0">
                  <a:pos x="187" y="43"/>
                </a:cxn>
                <a:cxn ang="0">
                  <a:pos x="169" y="39"/>
                </a:cxn>
                <a:cxn ang="0">
                  <a:pos x="149" y="37"/>
                </a:cxn>
                <a:cxn ang="0">
                  <a:pos x="134" y="48"/>
                </a:cxn>
                <a:cxn ang="0">
                  <a:pos x="134" y="35"/>
                </a:cxn>
                <a:cxn ang="0">
                  <a:pos x="123" y="16"/>
                </a:cxn>
                <a:cxn ang="0">
                  <a:pos x="107" y="3"/>
                </a:cxn>
                <a:cxn ang="0">
                  <a:pos x="103" y="2"/>
                </a:cxn>
                <a:cxn ang="0">
                  <a:pos x="88" y="0"/>
                </a:cxn>
                <a:cxn ang="0">
                  <a:pos x="73" y="0"/>
                </a:cxn>
                <a:cxn ang="0">
                  <a:pos x="59" y="7"/>
                </a:cxn>
                <a:cxn ang="0">
                  <a:pos x="42" y="23"/>
                </a:cxn>
                <a:cxn ang="0">
                  <a:pos x="0" y="117"/>
                </a:cxn>
                <a:cxn ang="0">
                  <a:pos x="63" y="106"/>
                </a:cxn>
              </a:cxnLst>
              <a:rect l="0" t="0" r="r" b="b"/>
              <a:pathLst>
                <a:path w="228" h="194">
                  <a:moveTo>
                    <a:pt x="63" y="106"/>
                  </a:moveTo>
                  <a:lnTo>
                    <a:pt x="42" y="96"/>
                  </a:lnTo>
                  <a:lnTo>
                    <a:pt x="63" y="53"/>
                  </a:lnTo>
                  <a:lnTo>
                    <a:pt x="63" y="53"/>
                  </a:lnTo>
                  <a:lnTo>
                    <a:pt x="66" y="43"/>
                  </a:lnTo>
                  <a:lnTo>
                    <a:pt x="75" y="39"/>
                  </a:lnTo>
                  <a:lnTo>
                    <a:pt x="82" y="37"/>
                  </a:lnTo>
                  <a:lnTo>
                    <a:pt x="88" y="37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103" y="43"/>
                  </a:lnTo>
                  <a:lnTo>
                    <a:pt x="107" y="50"/>
                  </a:lnTo>
                  <a:lnTo>
                    <a:pt x="109" y="58"/>
                  </a:lnTo>
                  <a:lnTo>
                    <a:pt x="109" y="66"/>
                  </a:lnTo>
                  <a:lnTo>
                    <a:pt x="105" y="76"/>
                  </a:lnTo>
                  <a:lnTo>
                    <a:pt x="88" y="117"/>
                  </a:lnTo>
                  <a:lnTo>
                    <a:pt x="63" y="106"/>
                  </a:lnTo>
                  <a:lnTo>
                    <a:pt x="48" y="140"/>
                  </a:lnTo>
                  <a:lnTo>
                    <a:pt x="164" y="193"/>
                  </a:lnTo>
                  <a:lnTo>
                    <a:pt x="178" y="159"/>
                  </a:lnTo>
                  <a:lnTo>
                    <a:pt x="116" y="129"/>
                  </a:lnTo>
                  <a:lnTo>
                    <a:pt x="132" y="94"/>
                  </a:lnTo>
                  <a:lnTo>
                    <a:pt x="132" y="94"/>
                  </a:lnTo>
                  <a:lnTo>
                    <a:pt x="139" y="81"/>
                  </a:lnTo>
                  <a:lnTo>
                    <a:pt x="144" y="75"/>
                  </a:lnTo>
                  <a:lnTo>
                    <a:pt x="153" y="73"/>
                  </a:lnTo>
                  <a:lnTo>
                    <a:pt x="162" y="75"/>
                  </a:lnTo>
                  <a:lnTo>
                    <a:pt x="174" y="81"/>
                  </a:lnTo>
                  <a:lnTo>
                    <a:pt x="174" y="81"/>
                  </a:lnTo>
                  <a:lnTo>
                    <a:pt x="183" y="85"/>
                  </a:lnTo>
                  <a:lnTo>
                    <a:pt x="191" y="87"/>
                  </a:lnTo>
                  <a:lnTo>
                    <a:pt x="197" y="89"/>
                  </a:lnTo>
                  <a:lnTo>
                    <a:pt x="203" y="89"/>
                  </a:lnTo>
                  <a:lnTo>
                    <a:pt x="210" y="92"/>
                  </a:lnTo>
                  <a:lnTo>
                    <a:pt x="227" y="53"/>
                  </a:lnTo>
                  <a:lnTo>
                    <a:pt x="222" y="51"/>
                  </a:lnTo>
                  <a:lnTo>
                    <a:pt x="222" y="51"/>
                  </a:lnTo>
                  <a:lnTo>
                    <a:pt x="218" y="53"/>
                  </a:lnTo>
                  <a:lnTo>
                    <a:pt x="214" y="53"/>
                  </a:lnTo>
                  <a:lnTo>
                    <a:pt x="208" y="53"/>
                  </a:lnTo>
                  <a:lnTo>
                    <a:pt x="199" y="50"/>
                  </a:lnTo>
                  <a:lnTo>
                    <a:pt x="187" y="43"/>
                  </a:lnTo>
                  <a:lnTo>
                    <a:pt x="187" y="43"/>
                  </a:lnTo>
                  <a:lnTo>
                    <a:pt x="169" y="39"/>
                  </a:lnTo>
                  <a:lnTo>
                    <a:pt x="157" y="35"/>
                  </a:lnTo>
                  <a:lnTo>
                    <a:pt x="149" y="37"/>
                  </a:lnTo>
                  <a:lnTo>
                    <a:pt x="141" y="41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4" y="35"/>
                  </a:lnTo>
                  <a:lnTo>
                    <a:pt x="130" y="27"/>
                  </a:lnTo>
                  <a:lnTo>
                    <a:pt x="123" y="16"/>
                  </a:lnTo>
                  <a:lnTo>
                    <a:pt x="117" y="9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3" y="2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5" y="3"/>
                  </a:lnTo>
                  <a:lnTo>
                    <a:pt x="59" y="7"/>
                  </a:lnTo>
                  <a:lnTo>
                    <a:pt x="50" y="14"/>
                  </a:lnTo>
                  <a:lnTo>
                    <a:pt x="42" y="23"/>
                  </a:lnTo>
                  <a:lnTo>
                    <a:pt x="38" y="35"/>
                  </a:lnTo>
                  <a:lnTo>
                    <a:pt x="0" y="117"/>
                  </a:lnTo>
                  <a:lnTo>
                    <a:pt x="48" y="140"/>
                  </a:lnTo>
                  <a:lnTo>
                    <a:pt x="63" y="106"/>
                  </a:lnTo>
                  <a:lnTo>
                    <a:pt x="63" y="106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97" name="Freeform 313"/>
            <p:cNvSpPr>
              <a:spLocks/>
            </p:cNvSpPr>
            <p:nvPr/>
          </p:nvSpPr>
          <p:spPr bwMode="auto">
            <a:xfrm>
              <a:off x="2200" y="1559"/>
              <a:ext cx="190" cy="190"/>
            </a:xfrm>
            <a:custGeom>
              <a:avLst/>
              <a:gdLst/>
              <a:ahLst/>
              <a:cxnLst>
                <a:cxn ang="0">
                  <a:pos x="136" y="66"/>
                </a:cxn>
                <a:cxn ang="0">
                  <a:pos x="149" y="85"/>
                </a:cxn>
                <a:cxn ang="0">
                  <a:pos x="153" y="101"/>
                </a:cxn>
                <a:cxn ang="0">
                  <a:pos x="151" y="117"/>
                </a:cxn>
                <a:cxn ang="0">
                  <a:pos x="145" y="129"/>
                </a:cxn>
                <a:cxn ang="0">
                  <a:pos x="142" y="135"/>
                </a:cxn>
                <a:cxn ang="0">
                  <a:pos x="132" y="143"/>
                </a:cxn>
                <a:cxn ang="0">
                  <a:pos x="119" y="150"/>
                </a:cxn>
                <a:cxn ang="0">
                  <a:pos x="103" y="152"/>
                </a:cxn>
                <a:cxn ang="0">
                  <a:pos x="84" y="145"/>
                </a:cxn>
                <a:cxn ang="0">
                  <a:pos x="62" y="131"/>
                </a:cxn>
                <a:cxn ang="0">
                  <a:pos x="52" y="122"/>
                </a:cxn>
                <a:cxn ang="0">
                  <a:pos x="37" y="103"/>
                </a:cxn>
                <a:cxn ang="0">
                  <a:pos x="34" y="87"/>
                </a:cxn>
                <a:cxn ang="0">
                  <a:pos x="35" y="69"/>
                </a:cxn>
                <a:cxn ang="0">
                  <a:pos x="41" y="59"/>
                </a:cxn>
                <a:cxn ang="0">
                  <a:pos x="46" y="53"/>
                </a:cxn>
                <a:cxn ang="0">
                  <a:pos x="54" y="44"/>
                </a:cxn>
                <a:cxn ang="0">
                  <a:pos x="67" y="38"/>
                </a:cxn>
                <a:cxn ang="0">
                  <a:pos x="84" y="36"/>
                </a:cxn>
                <a:cxn ang="0">
                  <a:pos x="103" y="43"/>
                </a:cxn>
                <a:cxn ang="0">
                  <a:pos x="126" y="55"/>
                </a:cxn>
                <a:cxn ang="0">
                  <a:pos x="149" y="25"/>
                </a:cxn>
                <a:cxn ang="0">
                  <a:pos x="113" y="4"/>
                </a:cxn>
                <a:cxn ang="0">
                  <a:pos x="80" y="0"/>
                </a:cxn>
                <a:cxn ang="0">
                  <a:pos x="54" y="6"/>
                </a:cxn>
                <a:cxn ang="0">
                  <a:pos x="34" y="19"/>
                </a:cxn>
                <a:cxn ang="0">
                  <a:pos x="20" y="32"/>
                </a:cxn>
                <a:cxn ang="0">
                  <a:pos x="16" y="38"/>
                </a:cxn>
                <a:cxn ang="0">
                  <a:pos x="4" y="57"/>
                </a:cxn>
                <a:cxn ang="0">
                  <a:pos x="0" y="82"/>
                </a:cxn>
                <a:cxn ang="0">
                  <a:pos x="2" y="112"/>
                </a:cxn>
                <a:cxn ang="0">
                  <a:pos x="20" y="143"/>
                </a:cxn>
                <a:cxn ang="0">
                  <a:pos x="37" y="161"/>
                </a:cxn>
                <a:cxn ang="0">
                  <a:pos x="75" y="184"/>
                </a:cxn>
                <a:cxn ang="0">
                  <a:pos x="107" y="189"/>
                </a:cxn>
                <a:cxn ang="0">
                  <a:pos x="135" y="182"/>
                </a:cxn>
                <a:cxn ang="0">
                  <a:pos x="153" y="169"/>
                </a:cxn>
                <a:cxn ang="0">
                  <a:pos x="165" y="154"/>
                </a:cxn>
                <a:cxn ang="0">
                  <a:pos x="172" y="148"/>
                </a:cxn>
                <a:cxn ang="0">
                  <a:pos x="183" y="129"/>
                </a:cxn>
                <a:cxn ang="0">
                  <a:pos x="189" y="103"/>
                </a:cxn>
                <a:cxn ang="0">
                  <a:pos x="184" y="76"/>
                </a:cxn>
                <a:cxn ang="0">
                  <a:pos x="165" y="43"/>
                </a:cxn>
                <a:cxn ang="0">
                  <a:pos x="126" y="55"/>
                </a:cxn>
              </a:cxnLst>
              <a:rect l="0" t="0" r="r" b="b"/>
              <a:pathLst>
                <a:path w="190" h="190">
                  <a:moveTo>
                    <a:pt x="126" y="55"/>
                  </a:moveTo>
                  <a:lnTo>
                    <a:pt x="136" y="66"/>
                  </a:lnTo>
                  <a:lnTo>
                    <a:pt x="142" y="76"/>
                  </a:lnTo>
                  <a:lnTo>
                    <a:pt x="149" y="85"/>
                  </a:lnTo>
                  <a:lnTo>
                    <a:pt x="151" y="92"/>
                  </a:lnTo>
                  <a:lnTo>
                    <a:pt x="153" y="101"/>
                  </a:lnTo>
                  <a:lnTo>
                    <a:pt x="153" y="110"/>
                  </a:lnTo>
                  <a:lnTo>
                    <a:pt x="151" y="117"/>
                  </a:lnTo>
                  <a:lnTo>
                    <a:pt x="149" y="124"/>
                  </a:lnTo>
                  <a:lnTo>
                    <a:pt x="145" y="129"/>
                  </a:lnTo>
                  <a:lnTo>
                    <a:pt x="142" y="135"/>
                  </a:lnTo>
                  <a:lnTo>
                    <a:pt x="142" y="135"/>
                  </a:lnTo>
                  <a:lnTo>
                    <a:pt x="138" y="140"/>
                  </a:lnTo>
                  <a:lnTo>
                    <a:pt x="132" y="143"/>
                  </a:lnTo>
                  <a:lnTo>
                    <a:pt x="126" y="148"/>
                  </a:lnTo>
                  <a:lnTo>
                    <a:pt x="119" y="150"/>
                  </a:lnTo>
                  <a:lnTo>
                    <a:pt x="110" y="152"/>
                  </a:lnTo>
                  <a:lnTo>
                    <a:pt x="103" y="152"/>
                  </a:lnTo>
                  <a:lnTo>
                    <a:pt x="94" y="150"/>
                  </a:lnTo>
                  <a:lnTo>
                    <a:pt x="84" y="145"/>
                  </a:lnTo>
                  <a:lnTo>
                    <a:pt x="73" y="140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52" y="122"/>
                  </a:lnTo>
                  <a:lnTo>
                    <a:pt x="43" y="112"/>
                  </a:lnTo>
                  <a:lnTo>
                    <a:pt x="37" y="103"/>
                  </a:lnTo>
                  <a:lnTo>
                    <a:pt x="35" y="95"/>
                  </a:lnTo>
                  <a:lnTo>
                    <a:pt x="34" y="87"/>
                  </a:lnTo>
                  <a:lnTo>
                    <a:pt x="34" y="78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41" y="59"/>
                  </a:lnTo>
                  <a:lnTo>
                    <a:pt x="46" y="53"/>
                  </a:lnTo>
                  <a:lnTo>
                    <a:pt x="46" y="53"/>
                  </a:lnTo>
                  <a:lnTo>
                    <a:pt x="50" y="48"/>
                  </a:lnTo>
                  <a:lnTo>
                    <a:pt x="54" y="44"/>
                  </a:lnTo>
                  <a:lnTo>
                    <a:pt x="60" y="40"/>
                  </a:lnTo>
                  <a:lnTo>
                    <a:pt x="67" y="38"/>
                  </a:lnTo>
                  <a:lnTo>
                    <a:pt x="75" y="36"/>
                  </a:lnTo>
                  <a:lnTo>
                    <a:pt x="84" y="36"/>
                  </a:lnTo>
                  <a:lnTo>
                    <a:pt x="92" y="38"/>
                  </a:lnTo>
                  <a:lnTo>
                    <a:pt x="103" y="43"/>
                  </a:lnTo>
                  <a:lnTo>
                    <a:pt x="113" y="46"/>
                  </a:lnTo>
                  <a:lnTo>
                    <a:pt x="126" y="55"/>
                  </a:lnTo>
                  <a:lnTo>
                    <a:pt x="149" y="25"/>
                  </a:lnTo>
                  <a:lnTo>
                    <a:pt x="149" y="25"/>
                  </a:lnTo>
                  <a:lnTo>
                    <a:pt x="130" y="13"/>
                  </a:lnTo>
                  <a:lnTo>
                    <a:pt x="113" y="4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7" y="2"/>
                  </a:lnTo>
                  <a:lnTo>
                    <a:pt x="54" y="6"/>
                  </a:lnTo>
                  <a:lnTo>
                    <a:pt x="41" y="13"/>
                  </a:lnTo>
                  <a:lnTo>
                    <a:pt x="34" y="19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6" y="38"/>
                  </a:lnTo>
                  <a:lnTo>
                    <a:pt x="9" y="46"/>
                  </a:lnTo>
                  <a:lnTo>
                    <a:pt x="4" y="57"/>
                  </a:lnTo>
                  <a:lnTo>
                    <a:pt x="2" y="69"/>
                  </a:lnTo>
                  <a:lnTo>
                    <a:pt x="0" y="82"/>
                  </a:lnTo>
                  <a:lnTo>
                    <a:pt x="0" y="97"/>
                  </a:lnTo>
                  <a:lnTo>
                    <a:pt x="2" y="112"/>
                  </a:lnTo>
                  <a:lnTo>
                    <a:pt x="8" y="129"/>
                  </a:lnTo>
                  <a:lnTo>
                    <a:pt x="20" y="143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57" y="175"/>
                  </a:lnTo>
                  <a:lnTo>
                    <a:pt x="75" y="184"/>
                  </a:lnTo>
                  <a:lnTo>
                    <a:pt x="92" y="189"/>
                  </a:lnTo>
                  <a:lnTo>
                    <a:pt x="107" y="189"/>
                  </a:lnTo>
                  <a:lnTo>
                    <a:pt x="121" y="186"/>
                  </a:lnTo>
                  <a:lnTo>
                    <a:pt x="135" y="182"/>
                  </a:lnTo>
                  <a:lnTo>
                    <a:pt x="145" y="175"/>
                  </a:lnTo>
                  <a:lnTo>
                    <a:pt x="153" y="169"/>
                  </a:lnTo>
                  <a:lnTo>
                    <a:pt x="161" y="161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72" y="148"/>
                  </a:lnTo>
                  <a:lnTo>
                    <a:pt x="176" y="140"/>
                  </a:lnTo>
                  <a:lnTo>
                    <a:pt x="183" y="129"/>
                  </a:lnTo>
                  <a:lnTo>
                    <a:pt x="186" y="118"/>
                  </a:lnTo>
                  <a:lnTo>
                    <a:pt x="189" y="103"/>
                  </a:lnTo>
                  <a:lnTo>
                    <a:pt x="189" y="91"/>
                  </a:lnTo>
                  <a:lnTo>
                    <a:pt x="184" y="76"/>
                  </a:lnTo>
                  <a:lnTo>
                    <a:pt x="179" y="59"/>
                  </a:lnTo>
                  <a:lnTo>
                    <a:pt x="165" y="43"/>
                  </a:lnTo>
                  <a:lnTo>
                    <a:pt x="149" y="25"/>
                  </a:lnTo>
                  <a:lnTo>
                    <a:pt x="126" y="55"/>
                  </a:lnTo>
                  <a:lnTo>
                    <a:pt x="126" y="55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98" name="Freeform 314"/>
            <p:cNvSpPr>
              <a:spLocks/>
            </p:cNvSpPr>
            <p:nvPr/>
          </p:nvSpPr>
          <p:spPr bwMode="auto">
            <a:xfrm>
              <a:off x="2335" y="1459"/>
              <a:ext cx="144" cy="167"/>
            </a:xfrm>
            <a:custGeom>
              <a:avLst/>
              <a:gdLst/>
              <a:ahLst/>
              <a:cxnLst>
                <a:cxn ang="0">
                  <a:pos x="143" y="142"/>
                </a:cxn>
                <a:cxn ang="0">
                  <a:pos x="113" y="166"/>
                </a:cxn>
                <a:cxn ang="0">
                  <a:pos x="0" y="23"/>
                </a:cxn>
                <a:cxn ang="0">
                  <a:pos x="28" y="0"/>
                </a:cxn>
                <a:cxn ang="0">
                  <a:pos x="143" y="142"/>
                </a:cxn>
                <a:cxn ang="0">
                  <a:pos x="143" y="142"/>
                </a:cxn>
              </a:cxnLst>
              <a:rect l="0" t="0" r="r" b="b"/>
              <a:pathLst>
                <a:path w="144" h="167">
                  <a:moveTo>
                    <a:pt x="143" y="142"/>
                  </a:moveTo>
                  <a:lnTo>
                    <a:pt x="113" y="166"/>
                  </a:lnTo>
                  <a:lnTo>
                    <a:pt x="0" y="23"/>
                  </a:lnTo>
                  <a:lnTo>
                    <a:pt x="28" y="0"/>
                  </a:lnTo>
                  <a:lnTo>
                    <a:pt x="143" y="142"/>
                  </a:lnTo>
                  <a:lnTo>
                    <a:pt x="143" y="142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99" name="Freeform 315"/>
            <p:cNvSpPr>
              <a:spLocks/>
            </p:cNvSpPr>
            <p:nvPr/>
          </p:nvSpPr>
          <p:spPr bwMode="auto">
            <a:xfrm>
              <a:off x="2412" y="1352"/>
              <a:ext cx="170" cy="204"/>
            </a:xfrm>
            <a:custGeom>
              <a:avLst/>
              <a:gdLst/>
              <a:ahLst/>
              <a:cxnLst>
                <a:cxn ang="0">
                  <a:pos x="169" y="184"/>
                </a:cxn>
                <a:cxn ang="0">
                  <a:pos x="134" y="203"/>
                </a:cxn>
                <a:cxn ang="0">
                  <a:pos x="63" y="73"/>
                </a:cxn>
                <a:cxn ang="0">
                  <a:pos x="15" y="98"/>
                </a:cxn>
                <a:cxn ang="0">
                  <a:pos x="0" y="71"/>
                </a:cxn>
                <a:cxn ang="0">
                  <a:pos x="128" y="0"/>
                </a:cxn>
                <a:cxn ang="0">
                  <a:pos x="145" y="27"/>
                </a:cxn>
                <a:cxn ang="0">
                  <a:pos x="97" y="54"/>
                </a:cxn>
                <a:cxn ang="0">
                  <a:pos x="169" y="184"/>
                </a:cxn>
                <a:cxn ang="0">
                  <a:pos x="169" y="184"/>
                </a:cxn>
              </a:cxnLst>
              <a:rect l="0" t="0" r="r" b="b"/>
              <a:pathLst>
                <a:path w="170" h="204">
                  <a:moveTo>
                    <a:pt x="169" y="184"/>
                  </a:moveTo>
                  <a:lnTo>
                    <a:pt x="134" y="203"/>
                  </a:lnTo>
                  <a:lnTo>
                    <a:pt x="63" y="73"/>
                  </a:lnTo>
                  <a:lnTo>
                    <a:pt x="15" y="98"/>
                  </a:lnTo>
                  <a:lnTo>
                    <a:pt x="0" y="71"/>
                  </a:lnTo>
                  <a:lnTo>
                    <a:pt x="128" y="0"/>
                  </a:lnTo>
                  <a:lnTo>
                    <a:pt x="145" y="27"/>
                  </a:lnTo>
                  <a:lnTo>
                    <a:pt x="97" y="54"/>
                  </a:lnTo>
                  <a:lnTo>
                    <a:pt x="169" y="184"/>
                  </a:lnTo>
                  <a:lnTo>
                    <a:pt x="169" y="184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100" name="Freeform 316"/>
            <p:cNvSpPr>
              <a:spLocks/>
            </p:cNvSpPr>
            <p:nvPr/>
          </p:nvSpPr>
          <p:spPr bwMode="auto">
            <a:xfrm>
              <a:off x="2688" y="1280"/>
              <a:ext cx="168" cy="202"/>
            </a:xfrm>
            <a:custGeom>
              <a:avLst/>
              <a:gdLst/>
              <a:ahLst/>
              <a:cxnLst>
                <a:cxn ang="0">
                  <a:pos x="137" y="30"/>
                </a:cxn>
                <a:cxn ang="0">
                  <a:pos x="42" y="48"/>
                </a:cxn>
                <a:cxn ang="0">
                  <a:pos x="48" y="85"/>
                </a:cxn>
                <a:cxn ang="0">
                  <a:pos x="137" y="71"/>
                </a:cxn>
                <a:cxn ang="0">
                  <a:pos x="141" y="103"/>
                </a:cxn>
                <a:cxn ang="0">
                  <a:pos x="54" y="117"/>
                </a:cxn>
                <a:cxn ang="0">
                  <a:pos x="63" y="163"/>
                </a:cxn>
                <a:cxn ang="0">
                  <a:pos x="160" y="147"/>
                </a:cxn>
                <a:cxn ang="0">
                  <a:pos x="167" y="177"/>
                </a:cxn>
                <a:cxn ang="0">
                  <a:pos x="29" y="201"/>
                </a:cxn>
                <a:cxn ang="0">
                  <a:pos x="0" y="23"/>
                </a:cxn>
                <a:cxn ang="0">
                  <a:pos x="132" y="0"/>
                </a:cxn>
                <a:cxn ang="0">
                  <a:pos x="137" y="30"/>
                </a:cxn>
                <a:cxn ang="0">
                  <a:pos x="137" y="30"/>
                </a:cxn>
              </a:cxnLst>
              <a:rect l="0" t="0" r="r" b="b"/>
              <a:pathLst>
                <a:path w="168" h="202">
                  <a:moveTo>
                    <a:pt x="137" y="30"/>
                  </a:moveTo>
                  <a:lnTo>
                    <a:pt x="42" y="48"/>
                  </a:lnTo>
                  <a:lnTo>
                    <a:pt x="48" y="85"/>
                  </a:lnTo>
                  <a:lnTo>
                    <a:pt x="137" y="71"/>
                  </a:lnTo>
                  <a:lnTo>
                    <a:pt x="141" y="103"/>
                  </a:lnTo>
                  <a:lnTo>
                    <a:pt x="54" y="117"/>
                  </a:lnTo>
                  <a:lnTo>
                    <a:pt x="63" y="163"/>
                  </a:lnTo>
                  <a:lnTo>
                    <a:pt x="160" y="147"/>
                  </a:lnTo>
                  <a:lnTo>
                    <a:pt x="167" y="177"/>
                  </a:lnTo>
                  <a:lnTo>
                    <a:pt x="29" y="201"/>
                  </a:lnTo>
                  <a:lnTo>
                    <a:pt x="0" y="23"/>
                  </a:lnTo>
                  <a:lnTo>
                    <a:pt x="132" y="0"/>
                  </a:lnTo>
                  <a:lnTo>
                    <a:pt x="137" y="30"/>
                  </a:lnTo>
                  <a:lnTo>
                    <a:pt x="137" y="30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101" name="Freeform 317"/>
            <p:cNvSpPr>
              <a:spLocks/>
            </p:cNvSpPr>
            <p:nvPr/>
          </p:nvSpPr>
          <p:spPr bwMode="auto">
            <a:xfrm>
              <a:off x="2887" y="1275"/>
              <a:ext cx="152" cy="191"/>
            </a:xfrm>
            <a:custGeom>
              <a:avLst/>
              <a:gdLst/>
              <a:ahLst/>
              <a:cxnLst>
                <a:cxn ang="0">
                  <a:pos x="82" y="190"/>
                </a:cxn>
                <a:cxn ang="0">
                  <a:pos x="45" y="185"/>
                </a:cxn>
                <a:cxn ang="0">
                  <a:pos x="55" y="37"/>
                </a:cxn>
                <a:cxn ang="0">
                  <a:pos x="0" y="34"/>
                </a:cxn>
                <a:cxn ang="0">
                  <a:pos x="2" y="0"/>
                </a:cxn>
                <a:cxn ang="0">
                  <a:pos x="151" y="12"/>
                </a:cxn>
                <a:cxn ang="0">
                  <a:pos x="148" y="44"/>
                </a:cxn>
                <a:cxn ang="0">
                  <a:pos x="93" y="39"/>
                </a:cxn>
                <a:cxn ang="0">
                  <a:pos x="82" y="190"/>
                </a:cxn>
                <a:cxn ang="0">
                  <a:pos x="82" y="190"/>
                </a:cxn>
              </a:cxnLst>
              <a:rect l="0" t="0" r="r" b="b"/>
              <a:pathLst>
                <a:path w="152" h="191">
                  <a:moveTo>
                    <a:pt x="82" y="190"/>
                  </a:moveTo>
                  <a:lnTo>
                    <a:pt x="45" y="185"/>
                  </a:lnTo>
                  <a:lnTo>
                    <a:pt x="55" y="37"/>
                  </a:lnTo>
                  <a:lnTo>
                    <a:pt x="0" y="34"/>
                  </a:lnTo>
                  <a:lnTo>
                    <a:pt x="2" y="0"/>
                  </a:lnTo>
                  <a:lnTo>
                    <a:pt x="151" y="12"/>
                  </a:lnTo>
                  <a:lnTo>
                    <a:pt x="148" y="44"/>
                  </a:lnTo>
                  <a:lnTo>
                    <a:pt x="93" y="39"/>
                  </a:lnTo>
                  <a:lnTo>
                    <a:pt x="82" y="190"/>
                  </a:lnTo>
                  <a:lnTo>
                    <a:pt x="82" y="190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102" name="Freeform 318"/>
            <p:cNvSpPr>
              <a:spLocks/>
            </p:cNvSpPr>
            <p:nvPr/>
          </p:nvSpPr>
          <p:spPr bwMode="auto">
            <a:xfrm>
              <a:off x="3103" y="1346"/>
              <a:ext cx="176" cy="211"/>
            </a:xfrm>
            <a:custGeom>
              <a:avLst/>
              <a:gdLst/>
              <a:ahLst/>
              <a:cxnLst>
                <a:cxn ang="0">
                  <a:pos x="110" y="78"/>
                </a:cxn>
                <a:cxn ang="0">
                  <a:pos x="136" y="46"/>
                </a:cxn>
                <a:cxn ang="0">
                  <a:pos x="136" y="46"/>
                </a:cxn>
                <a:cxn ang="0">
                  <a:pos x="128" y="122"/>
                </a:cxn>
                <a:cxn ang="0">
                  <a:pos x="85" y="103"/>
                </a:cxn>
                <a:cxn ang="0">
                  <a:pos x="110" y="78"/>
                </a:cxn>
                <a:cxn ang="0">
                  <a:pos x="82" y="54"/>
                </a:cxn>
                <a:cxn ang="0">
                  <a:pos x="0" y="140"/>
                </a:cxn>
                <a:cxn ang="0">
                  <a:pos x="37" y="158"/>
                </a:cxn>
                <a:cxn ang="0">
                  <a:pos x="64" y="128"/>
                </a:cxn>
                <a:cxn ang="0">
                  <a:pos x="124" y="156"/>
                </a:cxn>
                <a:cxn ang="0">
                  <a:pos x="119" y="193"/>
                </a:cxn>
                <a:cxn ang="0">
                  <a:pos x="158" y="210"/>
                </a:cxn>
                <a:cxn ang="0">
                  <a:pos x="175" y="18"/>
                </a:cxn>
                <a:cxn ang="0">
                  <a:pos x="133" y="0"/>
                </a:cxn>
                <a:cxn ang="0">
                  <a:pos x="82" y="54"/>
                </a:cxn>
                <a:cxn ang="0">
                  <a:pos x="110" y="78"/>
                </a:cxn>
                <a:cxn ang="0">
                  <a:pos x="110" y="78"/>
                </a:cxn>
              </a:cxnLst>
              <a:rect l="0" t="0" r="r" b="b"/>
              <a:pathLst>
                <a:path w="176" h="211">
                  <a:moveTo>
                    <a:pt x="110" y="78"/>
                  </a:moveTo>
                  <a:lnTo>
                    <a:pt x="136" y="46"/>
                  </a:lnTo>
                  <a:lnTo>
                    <a:pt x="136" y="46"/>
                  </a:lnTo>
                  <a:lnTo>
                    <a:pt x="128" y="122"/>
                  </a:lnTo>
                  <a:lnTo>
                    <a:pt x="85" y="103"/>
                  </a:lnTo>
                  <a:lnTo>
                    <a:pt x="110" y="78"/>
                  </a:lnTo>
                  <a:lnTo>
                    <a:pt x="82" y="54"/>
                  </a:lnTo>
                  <a:lnTo>
                    <a:pt x="0" y="140"/>
                  </a:lnTo>
                  <a:lnTo>
                    <a:pt x="37" y="158"/>
                  </a:lnTo>
                  <a:lnTo>
                    <a:pt x="64" y="128"/>
                  </a:lnTo>
                  <a:lnTo>
                    <a:pt x="124" y="156"/>
                  </a:lnTo>
                  <a:lnTo>
                    <a:pt x="119" y="193"/>
                  </a:lnTo>
                  <a:lnTo>
                    <a:pt x="158" y="210"/>
                  </a:lnTo>
                  <a:lnTo>
                    <a:pt x="175" y="18"/>
                  </a:lnTo>
                  <a:lnTo>
                    <a:pt x="133" y="0"/>
                  </a:lnTo>
                  <a:lnTo>
                    <a:pt x="82" y="54"/>
                  </a:lnTo>
                  <a:lnTo>
                    <a:pt x="110" y="78"/>
                  </a:lnTo>
                  <a:lnTo>
                    <a:pt x="110" y="78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103" name="Freeform 319"/>
            <p:cNvSpPr>
              <a:spLocks/>
            </p:cNvSpPr>
            <p:nvPr/>
          </p:nvSpPr>
          <p:spPr bwMode="auto">
            <a:xfrm>
              <a:off x="3323" y="1423"/>
              <a:ext cx="191" cy="203"/>
            </a:xfrm>
            <a:custGeom>
              <a:avLst/>
              <a:gdLst/>
              <a:ahLst/>
              <a:cxnLst>
                <a:cxn ang="0">
                  <a:pos x="158" y="73"/>
                </a:cxn>
                <a:cxn ang="0">
                  <a:pos x="190" y="98"/>
                </a:cxn>
                <a:cxn ang="0">
                  <a:pos x="27" y="202"/>
                </a:cxn>
                <a:cxn ang="0">
                  <a:pos x="0" y="178"/>
                </a:cxn>
                <a:cxn ang="0">
                  <a:pos x="65" y="0"/>
                </a:cxn>
                <a:cxn ang="0">
                  <a:pos x="96" y="25"/>
                </a:cxn>
                <a:cxn ang="0">
                  <a:pos x="42" y="156"/>
                </a:cxn>
                <a:cxn ang="0">
                  <a:pos x="42" y="156"/>
                </a:cxn>
                <a:cxn ang="0">
                  <a:pos x="158" y="73"/>
                </a:cxn>
                <a:cxn ang="0">
                  <a:pos x="158" y="73"/>
                </a:cxn>
              </a:cxnLst>
              <a:rect l="0" t="0" r="r" b="b"/>
              <a:pathLst>
                <a:path w="191" h="203">
                  <a:moveTo>
                    <a:pt x="158" y="73"/>
                  </a:moveTo>
                  <a:lnTo>
                    <a:pt x="190" y="98"/>
                  </a:lnTo>
                  <a:lnTo>
                    <a:pt x="27" y="202"/>
                  </a:lnTo>
                  <a:lnTo>
                    <a:pt x="0" y="178"/>
                  </a:lnTo>
                  <a:lnTo>
                    <a:pt x="65" y="0"/>
                  </a:lnTo>
                  <a:lnTo>
                    <a:pt x="96" y="25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158" y="73"/>
                  </a:lnTo>
                  <a:lnTo>
                    <a:pt x="158" y="73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104" name="Freeform 320"/>
            <p:cNvSpPr>
              <a:spLocks/>
            </p:cNvSpPr>
            <p:nvPr/>
          </p:nvSpPr>
          <p:spPr bwMode="auto">
            <a:xfrm>
              <a:off x="3410" y="1617"/>
              <a:ext cx="211" cy="196"/>
            </a:xfrm>
            <a:custGeom>
              <a:avLst/>
              <a:gdLst/>
              <a:ahLst/>
              <a:cxnLst>
                <a:cxn ang="0">
                  <a:pos x="131" y="52"/>
                </a:cxn>
                <a:cxn ang="0">
                  <a:pos x="163" y="41"/>
                </a:cxn>
                <a:cxn ang="0">
                  <a:pos x="163" y="41"/>
                </a:cxn>
                <a:cxn ang="0">
                  <a:pos x="119" y="102"/>
                </a:cxn>
                <a:cxn ang="0">
                  <a:pos x="92" y="66"/>
                </a:cxn>
                <a:cxn ang="0">
                  <a:pos x="131" y="52"/>
                </a:cxn>
                <a:cxn ang="0">
                  <a:pos x="117" y="20"/>
                </a:cxn>
                <a:cxn ang="0">
                  <a:pos x="0" y="56"/>
                </a:cxn>
                <a:cxn ang="0">
                  <a:pos x="23" y="87"/>
                </a:cxn>
                <a:cxn ang="0">
                  <a:pos x="62" y="75"/>
                </a:cxn>
                <a:cxn ang="0">
                  <a:pos x="101" y="130"/>
                </a:cxn>
                <a:cxn ang="0">
                  <a:pos x="80" y="161"/>
                </a:cxn>
                <a:cxn ang="0">
                  <a:pos x="103" y="195"/>
                </a:cxn>
                <a:cxn ang="0">
                  <a:pos x="210" y="35"/>
                </a:cxn>
                <a:cxn ang="0">
                  <a:pos x="184" y="0"/>
                </a:cxn>
                <a:cxn ang="0">
                  <a:pos x="117" y="20"/>
                </a:cxn>
                <a:cxn ang="0">
                  <a:pos x="131" y="52"/>
                </a:cxn>
                <a:cxn ang="0">
                  <a:pos x="131" y="52"/>
                </a:cxn>
              </a:cxnLst>
              <a:rect l="0" t="0" r="r" b="b"/>
              <a:pathLst>
                <a:path w="211" h="196">
                  <a:moveTo>
                    <a:pt x="131" y="52"/>
                  </a:moveTo>
                  <a:lnTo>
                    <a:pt x="163" y="41"/>
                  </a:lnTo>
                  <a:lnTo>
                    <a:pt x="163" y="41"/>
                  </a:lnTo>
                  <a:lnTo>
                    <a:pt x="119" y="102"/>
                  </a:lnTo>
                  <a:lnTo>
                    <a:pt x="92" y="66"/>
                  </a:lnTo>
                  <a:lnTo>
                    <a:pt x="131" y="52"/>
                  </a:lnTo>
                  <a:lnTo>
                    <a:pt x="117" y="20"/>
                  </a:lnTo>
                  <a:lnTo>
                    <a:pt x="0" y="56"/>
                  </a:lnTo>
                  <a:lnTo>
                    <a:pt x="23" y="87"/>
                  </a:lnTo>
                  <a:lnTo>
                    <a:pt x="62" y="75"/>
                  </a:lnTo>
                  <a:lnTo>
                    <a:pt x="101" y="130"/>
                  </a:lnTo>
                  <a:lnTo>
                    <a:pt x="80" y="161"/>
                  </a:lnTo>
                  <a:lnTo>
                    <a:pt x="103" y="195"/>
                  </a:lnTo>
                  <a:lnTo>
                    <a:pt x="210" y="35"/>
                  </a:lnTo>
                  <a:lnTo>
                    <a:pt x="184" y="0"/>
                  </a:lnTo>
                  <a:lnTo>
                    <a:pt x="117" y="20"/>
                  </a:lnTo>
                  <a:lnTo>
                    <a:pt x="131" y="52"/>
                  </a:lnTo>
                  <a:lnTo>
                    <a:pt x="131" y="52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105" name="Freeform 321"/>
            <p:cNvSpPr>
              <a:spLocks/>
            </p:cNvSpPr>
            <p:nvPr/>
          </p:nvSpPr>
          <p:spPr bwMode="auto">
            <a:xfrm>
              <a:off x="3522" y="1771"/>
              <a:ext cx="224" cy="204"/>
            </a:xfrm>
            <a:custGeom>
              <a:avLst/>
              <a:gdLst/>
              <a:ahLst/>
              <a:cxnLst>
                <a:cxn ang="0">
                  <a:pos x="210" y="104"/>
                </a:cxn>
                <a:cxn ang="0">
                  <a:pos x="223" y="136"/>
                </a:cxn>
                <a:cxn ang="0">
                  <a:pos x="54" y="203"/>
                </a:cxn>
                <a:cxn ang="0">
                  <a:pos x="42" y="167"/>
                </a:cxn>
                <a:cxn ang="0">
                  <a:pos x="135" y="52"/>
                </a:cxn>
                <a:cxn ang="0">
                  <a:pos x="135" y="50"/>
                </a:cxn>
                <a:cxn ang="0">
                  <a:pos x="13" y="98"/>
                </a:cxn>
                <a:cxn ang="0">
                  <a:pos x="0" y="64"/>
                </a:cxn>
                <a:cxn ang="0">
                  <a:pos x="170" y="0"/>
                </a:cxn>
                <a:cxn ang="0">
                  <a:pos x="185" y="37"/>
                </a:cxn>
                <a:cxn ang="0">
                  <a:pos x="93" y="149"/>
                </a:cxn>
                <a:cxn ang="0">
                  <a:pos x="93" y="149"/>
                </a:cxn>
                <a:cxn ang="0">
                  <a:pos x="210" y="104"/>
                </a:cxn>
                <a:cxn ang="0">
                  <a:pos x="210" y="104"/>
                </a:cxn>
              </a:cxnLst>
              <a:rect l="0" t="0" r="r" b="b"/>
              <a:pathLst>
                <a:path w="224" h="204">
                  <a:moveTo>
                    <a:pt x="210" y="104"/>
                  </a:moveTo>
                  <a:lnTo>
                    <a:pt x="223" y="136"/>
                  </a:lnTo>
                  <a:lnTo>
                    <a:pt x="54" y="203"/>
                  </a:lnTo>
                  <a:lnTo>
                    <a:pt x="42" y="167"/>
                  </a:lnTo>
                  <a:lnTo>
                    <a:pt x="135" y="52"/>
                  </a:lnTo>
                  <a:lnTo>
                    <a:pt x="135" y="50"/>
                  </a:lnTo>
                  <a:lnTo>
                    <a:pt x="13" y="98"/>
                  </a:lnTo>
                  <a:lnTo>
                    <a:pt x="0" y="64"/>
                  </a:lnTo>
                  <a:lnTo>
                    <a:pt x="170" y="0"/>
                  </a:lnTo>
                  <a:lnTo>
                    <a:pt x="185" y="37"/>
                  </a:lnTo>
                  <a:lnTo>
                    <a:pt x="93" y="149"/>
                  </a:lnTo>
                  <a:lnTo>
                    <a:pt x="93" y="149"/>
                  </a:lnTo>
                  <a:lnTo>
                    <a:pt x="210" y="104"/>
                  </a:lnTo>
                  <a:lnTo>
                    <a:pt x="210" y="104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106" name="Freeform 322"/>
            <p:cNvSpPr>
              <a:spLocks/>
            </p:cNvSpPr>
            <p:nvPr/>
          </p:nvSpPr>
          <p:spPr bwMode="auto">
            <a:xfrm>
              <a:off x="3589" y="1976"/>
              <a:ext cx="192" cy="151"/>
            </a:xfrm>
            <a:custGeom>
              <a:avLst/>
              <a:gdLst/>
              <a:ahLst/>
              <a:cxnLst>
                <a:cxn ang="0">
                  <a:pos x="3" y="114"/>
                </a:cxn>
                <a:cxn ang="0">
                  <a:pos x="0" y="76"/>
                </a:cxn>
                <a:cxn ang="0">
                  <a:pos x="149" y="59"/>
                </a:cxn>
                <a:cxn ang="0">
                  <a:pos x="140" y="4"/>
                </a:cxn>
                <a:cxn ang="0">
                  <a:pos x="174" y="0"/>
                </a:cxn>
                <a:cxn ang="0">
                  <a:pos x="191" y="145"/>
                </a:cxn>
                <a:cxn ang="0">
                  <a:pos x="159" y="150"/>
                </a:cxn>
                <a:cxn ang="0">
                  <a:pos x="152" y="97"/>
                </a:cxn>
                <a:cxn ang="0">
                  <a:pos x="3" y="114"/>
                </a:cxn>
                <a:cxn ang="0">
                  <a:pos x="3" y="114"/>
                </a:cxn>
              </a:cxnLst>
              <a:rect l="0" t="0" r="r" b="b"/>
              <a:pathLst>
                <a:path w="192" h="151">
                  <a:moveTo>
                    <a:pt x="3" y="114"/>
                  </a:moveTo>
                  <a:lnTo>
                    <a:pt x="0" y="76"/>
                  </a:lnTo>
                  <a:lnTo>
                    <a:pt x="149" y="59"/>
                  </a:lnTo>
                  <a:lnTo>
                    <a:pt x="140" y="4"/>
                  </a:lnTo>
                  <a:lnTo>
                    <a:pt x="174" y="0"/>
                  </a:lnTo>
                  <a:lnTo>
                    <a:pt x="191" y="145"/>
                  </a:lnTo>
                  <a:lnTo>
                    <a:pt x="159" y="150"/>
                  </a:lnTo>
                  <a:lnTo>
                    <a:pt x="152" y="97"/>
                  </a:lnTo>
                  <a:lnTo>
                    <a:pt x="3" y="114"/>
                  </a:lnTo>
                  <a:lnTo>
                    <a:pt x="3" y="114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107" name="Rectangle 323"/>
            <p:cNvSpPr>
              <a:spLocks noChangeArrowheads="1"/>
            </p:cNvSpPr>
            <p:nvPr/>
          </p:nvSpPr>
          <p:spPr bwMode="auto">
            <a:xfrm>
              <a:off x="1092" y="871"/>
              <a:ext cx="3576" cy="2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/>
    <p:sndAc>
      <p:endSnd/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16584E07-8A7E-4049-B141-E8495223AB69}" type="slidenum">
              <a:rPr lang="en-US"/>
              <a:pPr/>
              <a:t>44</a:t>
            </a:fld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108858"/>
            <a:ext cx="7086600" cy="1143000"/>
          </a:xfrm>
        </p:spPr>
        <p:txBody>
          <a:bodyPr/>
          <a:lstStyle/>
          <a:p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von Steuben Model</a:t>
            </a:r>
            <a:b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Our Guiding Philosophy</a:t>
            </a: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50054" y="1815835"/>
            <a:ext cx="5410200" cy="4114800"/>
          </a:xfrm>
        </p:spPr>
        <p:txBody>
          <a:bodyPr/>
          <a:lstStyle/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en-US" dirty="0"/>
              <a:t>   From the beginning, 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en-US" dirty="0"/>
              <a:t>	Inspectors General have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en-US" dirty="0"/>
              <a:t>	been responsible for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en-US" dirty="0"/>
              <a:t>	assisting </a:t>
            </a:r>
            <a:r>
              <a:rPr lang="en-US" dirty="0" smtClean="0"/>
              <a:t>commanders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en-US" dirty="0" smtClean="0"/>
              <a:t>   with </a:t>
            </a:r>
            <a:r>
              <a:rPr lang="en-US" dirty="0"/>
              <a:t>improving </a:t>
            </a:r>
            <a:r>
              <a:rPr lang="en-US" dirty="0">
                <a:solidFill>
                  <a:srgbClr val="3333FF"/>
                </a:solidFill>
              </a:rPr>
              <a:t>readiness and warfighting capability!</a:t>
            </a:r>
          </a:p>
          <a:p>
            <a:pPr>
              <a:buClr>
                <a:srgbClr val="FF3300"/>
              </a:buClr>
              <a:buFont typeface="Wingdings" pitchFamily="2" charset="2"/>
              <a:buChar char="ü"/>
            </a:pP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61458" name="Picture 18" descr="steubenlar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76400"/>
            <a:ext cx="2128838" cy="2819400"/>
          </a:xfrm>
          <a:prstGeom prst="rect">
            <a:avLst/>
          </a:prstGeom>
          <a:noFill/>
        </p:spPr>
      </p:pic>
      <p:sp>
        <p:nvSpPr>
          <p:cNvPr id="61459" name="WordArt 19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4114800" cy="1600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sz="3600" kern="10" dirty="0">
                <a:ln w="12700" cap="sq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66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Teach and Train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228600" y="6019800"/>
            <a:ext cx="4876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b="1" u="sng" dirty="0">
                <a:solidFill>
                  <a:srgbClr val="33CC33"/>
                </a:solidFill>
              </a:rPr>
              <a:t>The IG </a:t>
            </a:r>
            <a:r>
              <a:rPr lang="en-US" sz="1800" b="1" u="sng" dirty="0" smtClean="0">
                <a:solidFill>
                  <a:srgbClr val="33CC33"/>
                </a:solidFill>
              </a:rPr>
              <a:t>Reference </a:t>
            </a:r>
            <a:r>
              <a:rPr lang="en-US" sz="1800" b="1" u="sng" dirty="0">
                <a:solidFill>
                  <a:srgbClr val="33CC33"/>
                </a:solidFill>
              </a:rPr>
              <a:t>Guide</a:t>
            </a:r>
            <a:r>
              <a:rPr lang="en-US" sz="1800" b="1" dirty="0">
                <a:solidFill>
                  <a:srgbClr val="33CC33"/>
                </a:solidFill>
              </a:rPr>
              <a:t>, </a:t>
            </a:r>
            <a:r>
              <a:rPr lang="en-US" sz="1800" b="1" dirty="0" smtClean="0">
                <a:solidFill>
                  <a:srgbClr val="33CC33"/>
                </a:solidFill>
              </a:rPr>
              <a:t>pages 1-5 and 1-6</a:t>
            </a:r>
            <a:endParaRPr lang="en-US" sz="1800" b="1" dirty="0">
              <a:solidFill>
                <a:srgbClr val="33CC33"/>
              </a:solidFill>
            </a:endParaRP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7895772" y="210456"/>
            <a:ext cx="1612900" cy="1219200"/>
            <a:chOff x="7987901" y="228600"/>
            <a:chExt cx="1613299" cy="1219200"/>
          </a:xfrm>
        </p:grpSpPr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7987901" y="228600"/>
              <a:ext cx="1232205" cy="1219200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8331559" y="657736"/>
              <a:ext cx="1269641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400" b="1" i="1" dirty="0">
                  <a:latin typeface="Tempus Sans ITC" pitchFamily="82" charset="0"/>
                </a:rPr>
                <a:t>ELO</a:t>
              </a:r>
            </a:p>
            <a:p>
              <a:pPr algn="l" eaLnBrk="0" hangingPunct="0"/>
              <a:r>
                <a:rPr lang="en-US" sz="1400" b="1" i="1" dirty="0">
                  <a:latin typeface="Tempus Sans ITC" pitchFamily="82" charset="0"/>
                </a:rPr>
                <a:t>   </a:t>
              </a:r>
              <a:r>
                <a:rPr lang="en-US" sz="1400" b="1" i="1" dirty="0" smtClean="0">
                  <a:latin typeface="Tempus Sans ITC" pitchFamily="82" charset="0"/>
                </a:rPr>
                <a:t>3  </a:t>
              </a:r>
              <a:endParaRPr lang="en-US" sz="1400" b="1" i="1" dirty="0">
                <a:latin typeface="Tempus Sans ITC" pitchFamily="82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80E9B1E5-1567-4505-B130-167DBC100FF2}" type="slidenum">
              <a:rPr lang="en-US"/>
              <a:pPr/>
              <a:t>45</a:t>
            </a:fld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7086600" cy="1143000"/>
          </a:xfrm>
        </p:spPr>
        <p:txBody>
          <a:bodyPr/>
          <a:lstStyle/>
          <a:p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Historical Constants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534400" cy="4495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Inspectors General: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 Assist commanders in checking </a:t>
            </a:r>
            <a:r>
              <a:rPr lang="en-US" dirty="0" smtClean="0"/>
              <a:t>upon and   </a:t>
            </a:r>
            <a:r>
              <a:rPr lang="en-US" dirty="0"/>
              <a:t>instilling discipline, ethics, and standards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 Provide quick response for the commander’s special interests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 Represent readily available assets for the commander for critical but unanticipated missions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Are often </a:t>
            </a:r>
            <a:r>
              <a:rPr lang="en-US" dirty="0"/>
              <a:t>a substitute for a lack of experience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586BE864-8AB7-4C3E-B192-27D995896D77}" type="slidenum">
              <a:rPr lang="en-US"/>
              <a:pPr/>
              <a:t>46</a:t>
            </a:fld>
            <a:endParaRPr lang="en-US"/>
          </a:p>
        </p:txBody>
      </p:sp>
      <p:pic>
        <p:nvPicPr>
          <p:cNvPr id="508937" name="Picture 9" descr="IGcr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828800"/>
            <a:ext cx="4476750" cy="3178175"/>
          </a:xfrm>
          <a:prstGeom prst="rect">
            <a:avLst/>
          </a:prstGeom>
          <a:noFill/>
        </p:spPr>
      </p:pic>
      <p:sp>
        <p:nvSpPr>
          <p:cNvPr id="508938" name="Oval 10"/>
          <p:cNvSpPr>
            <a:spLocks noChangeArrowheads="1"/>
          </p:cNvSpPr>
          <p:nvPr/>
        </p:nvSpPr>
        <p:spPr bwMode="auto">
          <a:xfrm>
            <a:off x="3581400" y="1981200"/>
            <a:ext cx="3276600" cy="17526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8939" name="Text Box 11"/>
          <p:cNvSpPr txBox="1">
            <a:spLocks noChangeArrowheads="1"/>
          </p:cNvSpPr>
          <p:nvPr/>
        </p:nvSpPr>
        <p:spPr bwMode="auto">
          <a:xfrm>
            <a:off x="1638300" y="1160462"/>
            <a:ext cx="2978150" cy="3667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3333FF"/>
                </a:solidFill>
                <a:latin typeface="Arial Rounded MT Bold" pitchFamily="34" charset="0"/>
              </a:rPr>
              <a:t>Military power and justice</a:t>
            </a:r>
          </a:p>
        </p:txBody>
      </p:sp>
      <p:sp>
        <p:nvSpPr>
          <p:cNvPr id="508940" name="Text Box 12"/>
          <p:cNvSpPr txBox="1">
            <a:spLocks noChangeArrowheads="1"/>
          </p:cNvSpPr>
          <p:nvPr/>
        </p:nvSpPr>
        <p:spPr bwMode="auto">
          <a:xfrm>
            <a:off x="6481763" y="1157287"/>
            <a:ext cx="170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3333FF"/>
                </a:solidFill>
                <a:latin typeface="Arial Rounded MT Bold" pitchFamily="34" charset="0"/>
              </a:rPr>
              <a:t>Civil authority</a:t>
            </a:r>
          </a:p>
        </p:txBody>
      </p:sp>
      <p:grpSp>
        <p:nvGrpSpPr>
          <p:cNvPr id="508942" name="Group 14"/>
          <p:cNvGrpSpPr>
            <a:grpSpLocks/>
          </p:cNvGrpSpPr>
          <p:nvPr/>
        </p:nvGrpSpPr>
        <p:grpSpPr bwMode="auto">
          <a:xfrm>
            <a:off x="1676400" y="3200400"/>
            <a:ext cx="7246938" cy="1250950"/>
            <a:chOff x="1056" y="2016"/>
            <a:chExt cx="4565" cy="788"/>
          </a:xfrm>
        </p:grpSpPr>
        <p:sp>
          <p:nvSpPr>
            <p:cNvPr id="508943" name="Text Box 15"/>
            <p:cNvSpPr txBox="1">
              <a:spLocks noChangeArrowheads="1"/>
            </p:cNvSpPr>
            <p:nvPr/>
          </p:nvSpPr>
          <p:spPr bwMode="auto">
            <a:xfrm>
              <a:off x="1056" y="2016"/>
              <a:ext cx="857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</a:rPr>
                <a:t>Right</a:t>
              </a:r>
            </a:p>
          </p:txBody>
        </p:sp>
        <p:sp>
          <p:nvSpPr>
            <p:cNvPr id="508944" name="Text Box 16"/>
            <p:cNvSpPr txBox="1">
              <a:spLocks noChangeArrowheads="1"/>
            </p:cNvSpPr>
            <p:nvPr/>
          </p:nvSpPr>
          <p:spPr bwMode="auto">
            <a:xfrm>
              <a:off x="2976" y="2400"/>
              <a:ext cx="641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</a:rPr>
                <a:t>and</a:t>
              </a:r>
            </a:p>
          </p:txBody>
        </p:sp>
        <p:sp>
          <p:nvSpPr>
            <p:cNvPr id="508945" name="Text Box 17"/>
            <p:cNvSpPr txBox="1">
              <a:spLocks noChangeArrowheads="1"/>
            </p:cNvSpPr>
            <p:nvPr/>
          </p:nvSpPr>
          <p:spPr bwMode="auto">
            <a:xfrm>
              <a:off x="4320" y="2064"/>
              <a:ext cx="1301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</a:rPr>
                <a:t>Forward</a:t>
              </a:r>
            </a:p>
          </p:txBody>
        </p:sp>
      </p:grpSp>
      <p:sp>
        <p:nvSpPr>
          <p:cNvPr id="508946" name="Text Box 18"/>
          <p:cNvSpPr txBox="1">
            <a:spLocks noChangeArrowheads="1"/>
          </p:cNvSpPr>
          <p:nvPr/>
        </p:nvSpPr>
        <p:spPr bwMode="auto">
          <a:xfrm>
            <a:off x="3733800" y="5257800"/>
            <a:ext cx="3054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3333FF"/>
                </a:solidFill>
                <a:latin typeface="Arial Rounded MT Bold" pitchFamily="34" charset="0"/>
              </a:rPr>
              <a:t>Academic and intellectual </a:t>
            </a:r>
          </a:p>
          <a:p>
            <a:r>
              <a:rPr lang="en-US" sz="1800" b="1">
                <a:solidFill>
                  <a:srgbClr val="3333FF"/>
                </a:solidFill>
                <a:latin typeface="Arial Rounded MT Bold" pitchFamily="34" charset="0"/>
              </a:rPr>
              <a:t>achievement</a:t>
            </a:r>
          </a:p>
        </p:txBody>
      </p:sp>
      <p:sp>
        <p:nvSpPr>
          <p:cNvPr id="508947" name="Text Box 19"/>
          <p:cNvSpPr txBox="1">
            <a:spLocks noChangeArrowheads="1"/>
          </p:cNvSpPr>
          <p:nvPr/>
        </p:nvSpPr>
        <p:spPr bwMode="auto">
          <a:xfrm>
            <a:off x="1677988" y="5870575"/>
            <a:ext cx="70818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“First be correct – then take action”</a:t>
            </a:r>
          </a:p>
        </p:txBody>
      </p:sp>
      <p:grpSp>
        <p:nvGrpSpPr>
          <p:cNvPr id="508948" name="Group 20"/>
          <p:cNvGrpSpPr>
            <a:grpSpLocks/>
          </p:cNvGrpSpPr>
          <p:nvPr/>
        </p:nvGrpSpPr>
        <p:grpSpPr bwMode="auto">
          <a:xfrm>
            <a:off x="1901825" y="1325563"/>
            <a:ext cx="6176963" cy="4084637"/>
            <a:chOff x="1196" y="801"/>
            <a:chExt cx="3891" cy="2573"/>
          </a:xfrm>
        </p:grpSpPr>
        <p:sp>
          <p:nvSpPr>
            <p:cNvPr id="508949" name="Text Box 21"/>
            <p:cNvSpPr txBox="1">
              <a:spLocks noChangeArrowheads="1"/>
            </p:cNvSpPr>
            <p:nvPr/>
          </p:nvSpPr>
          <p:spPr bwMode="auto">
            <a:xfrm>
              <a:off x="1196" y="801"/>
              <a:ext cx="92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</a:rPr>
                <a:t>Sword</a:t>
              </a:r>
            </a:p>
          </p:txBody>
        </p:sp>
        <p:sp>
          <p:nvSpPr>
            <p:cNvPr id="508950" name="Text Box 22"/>
            <p:cNvSpPr txBox="1">
              <a:spLocks noChangeArrowheads="1"/>
            </p:cNvSpPr>
            <p:nvPr/>
          </p:nvSpPr>
          <p:spPr bwMode="auto">
            <a:xfrm>
              <a:off x="4082" y="849"/>
              <a:ext cx="1005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</a:rPr>
                <a:t>Fasces</a:t>
              </a:r>
            </a:p>
          </p:txBody>
        </p:sp>
        <p:sp>
          <p:nvSpPr>
            <p:cNvPr id="508951" name="Text Box 23"/>
            <p:cNvSpPr txBox="1">
              <a:spLocks noChangeArrowheads="1"/>
            </p:cNvSpPr>
            <p:nvPr/>
          </p:nvSpPr>
          <p:spPr bwMode="auto">
            <a:xfrm>
              <a:off x="2779" y="3009"/>
              <a:ext cx="1018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</a:rPr>
                <a:t>Wreath</a:t>
              </a:r>
            </a:p>
          </p:txBody>
        </p:sp>
      </p:grpSp>
      <p:sp>
        <p:nvSpPr>
          <p:cNvPr id="508952" name="Rectangle 24"/>
          <p:cNvSpPr>
            <a:spLocks noGrp="1" noChangeArrowheads="1"/>
          </p:cNvSpPr>
          <p:nvPr>
            <p:ph type="title"/>
          </p:nvPr>
        </p:nvSpPr>
        <p:spPr>
          <a:xfrm>
            <a:off x="1600200" y="-76200"/>
            <a:ext cx="7086600" cy="11430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IG Crest</a:t>
            </a:r>
          </a:p>
        </p:txBody>
      </p:sp>
      <p:sp>
        <p:nvSpPr>
          <p:cNvPr id="508953" name="Text Box 25"/>
          <p:cNvSpPr txBox="1">
            <a:spLocks noChangeArrowheads="1"/>
          </p:cNvSpPr>
          <p:nvPr/>
        </p:nvSpPr>
        <p:spPr bwMode="auto">
          <a:xfrm>
            <a:off x="6934200" y="5105400"/>
            <a:ext cx="22098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dirty="0">
                <a:solidFill>
                  <a:srgbClr val="336600"/>
                </a:solidFill>
              </a:rPr>
              <a:t>IG </a:t>
            </a:r>
            <a:r>
              <a:rPr lang="en-US" sz="1800" b="1" dirty="0" smtClean="0">
                <a:solidFill>
                  <a:srgbClr val="336600"/>
                </a:solidFill>
              </a:rPr>
              <a:t>Reference </a:t>
            </a:r>
            <a:r>
              <a:rPr lang="en-US" sz="1800" b="1" dirty="0">
                <a:solidFill>
                  <a:srgbClr val="336600"/>
                </a:solidFill>
              </a:rPr>
              <a:t>Guide, page </a:t>
            </a:r>
            <a:r>
              <a:rPr lang="en-US" sz="1800" b="1" dirty="0" smtClean="0">
                <a:solidFill>
                  <a:srgbClr val="336600"/>
                </a:solidFill>
              </a:rPr>
              <a:t>1-27</a:t>
            </a:r>
            <a:endParaRPr lang="en-US" sz="1800" b="1" dirty="0">
              <a:solidFill>
                <a:srgbClr val="336600"/>
              </a:solidFill>
            </a:endParaRPr>
          </a:p>
        </p:txBody>
      </p:sp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7897586" y="199572"/>
            <a:ext cx="1612900" cy="1219200"/>
            <a:chOff x="7987901" y="228600"/>
            <a:chExt cx="1613299" cy="1219200"/>
          </a:xfrm>
        </p:grpSpPr>
        <p:sp>
          <p:nvSpPr>
            <p:cNvPr id="23" name="AutoShape 5"/>
            <p:cNvSpPr>
              <a:spLocks noChangeArrowheads="1"/>
            </p:cNvSpPr>
            <p:nvPr/>
          </p:nvSpPr>
          <p:spPr bwMode="auto">
            <a:xfrm>
              <a:off x="7987901" y="228600"/>
              <a:ext cx="1232205" cy="1219200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8331559" y="657736"/>
              <a:ext cx="1269641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400" b="1" i="1" dirty="0">
                  <a:latin typeface="Tempus Sans ITC" pitchFamily="82" charset="0"/>
                </a:rPr>
                <a:t>ELO</a:t>
              </a:r>
            </a:p>
            <a:p>
              <a:pPr algn="l" eaLnBrk="0" hangingPunct="0"/>
              <a:r>
                <a:rPr lang="en-US" sz="1400" b="1" i="1" dirty="0">
                  <a:latin typeface="Tempus Sans ITC" pitchFamily="82" charset="0"/>
                </a:rPr>
                <a:t>   </a:t>
              </a:r>
              <a:r>
                <a:rPr lang="en-US" sz="1400" b="1" i="1" dirty="0" smtClean="0">
                  <a:latin typeface="Tempus Sans ITC" pitchFamily="82" charset="0"/>
                </a:rPr>
                <a:t>4  </a:t>
              </a:r>
              <a:endParaRPr lang="en-US" sz="1400" b="1" i="1" dirty="0">
                <a:latin typeface="Tempus Sans ITC" pitchFamily="82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08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08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0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0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8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8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8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8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8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8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8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8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8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8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8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50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8" grpId="0" animBg="1"/>
      <p:bldP spid="508939" grpId="0" animBg="1"/>
      <p:bldP spid="508940" grpId="0"/>
      <p:bldP spid="508946" grpId="0"/>
      <p:bldP spid="50894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AACA9C88-292E-4A6F-B3C5-6550969E916F}" type="slidenum">
              <a:rPr lang="en-US"/>
              <a:pPr/>
              <a:t>47</a:t>
            </a:fld>
            <a:endParaRPr lang="en-US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086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</a:t>
            </a:r>
            <a:endParaRPr lang="en-US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867270"/>
            <a:ext cx="82296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Describe the </a:t>
            </a:r>
            <a:r>
              <a:rPr lang="en-US" sz="2800" dirty="0"/>
              <a:t>origins of the IG system?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Describe the reasons why </a:t>
            </a:r>
            <a:r>
              <a:rPr lang="en-US" sz="2800" dirty="0"/>
              <a:t>was von Steuben the first effective IG?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Describe the </a:t>
            </a:r>
            <a:r>
              <a:rPr lang="en-US" sz="2800" dirty="0"/>
              <a:t>von Steuben </a:t>
            </a:r>
            <a:r>
              <a:rPr lang="en-US" sz="2800" dirty="0" smtClean="0"/>
              <a:t>model and why IGs adhere to that model today?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Describe the meaning of the IG </a:t>
            </a:r>
            <a:r>
              <a:rPr lang="en-US" sz="2800" dirty="0"/>
              <a:t>Crest?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6388" y="-762000"/>
            <a:ext cx="8837612" cy="3352800"/>
          </a:xfrm>
        </p:spPr>
        <p:txBody>
          <a:bodyPr/>
          <a:lstStyle/>
          <a:p>
            <a:r>
              <a:rPr lang="en-US" sz="4000">
                <a:solidFill>
                  <a:srgbClr val="3333FF"/>
                </a:solidFill>
              </a:rPr>
              <a:t>History of the U.S. Army </a:t>
            </a:r>
            <a:br>
              <a:rPr lang="en-US" sz="4000">
                <a:solidFill>
                  <a:srgbClr val="3333FF"/>
                </a:solidFill>
              </a:rPr>
            </a:br>
            <a:r>
              <a:rPr lang="en-US" sz="4000">
                <a:solidFill>
                  <a:srgbClr val="3333FF"/>
                </a:solidFill>
              </a:rPr>
              <a:t>Inspector General System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2638A8B1-ACCE-472C-9331-F6A09A80D974}" type="slidenum">
              <a:rPr lang="en-US"/>
              <a:pPr/>
              <a:t>5</a:t>
            </a:fld>
            <a:endParaRPr lang="en-US"/>
          </a:p>
        </p:txBody>
      </p:sp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1836738" y="486228"/>
            <a:ext cx="6926262" cy="1431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Inspectors General?</a:t>
            </a:r>
          </a:p>
          <a:p>
            <a:pPr algn="l"/>
            <a:endParaRPr lang="en-US" sz="44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457200" y="1973282"/>
            <a:ext cx="7772400" cy="35394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800" b="1" dirty="0" smtClean="0"/>
              <a:t>Armies </a:t>
            </a:r>
            <a:r>
              <a:rPr lang="en-US" sz="2800" b="1" dirty="0"/>
              <a:t>were becoming larger and more complex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800" b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b="1" dirty="0" smtClean="0"/>
              <a:t>Soldiers and armies were changing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800" b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b="1" dirty="0" smtClean="0"/>
              <a:t>Standardization and </a:t>
            </a:r>
          </a:p>
          <a:p>
            <a:pPr marL="457200" indent="-457200" algn="l"/>
            <a:r>
              <a:rPr lang="en-US" sz="2800" b="1" dirty="0" smtClean="0"/>
              <a:t>	discipline were needed</a:t>
            </a:r>
          </a:p>
          <a:p>
            <a:pPr marL="457200" indent="-457200" algn="l">
              <a:buClr>
                <a:srgbClr val="FF3300"/>
              </a:buClr>
            </a:pPr>
            <a:endParaRPr lang="en-US" sz="2800" b="1" dirty="0"/>
          </a:p>
        </p:txBody>
      </p:sp>
      <p:pic>
        <p:nvPicPr>
          <p:cNvPr id="143371" name="Picture 11" descr="xvar300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10000"/>
            <a:ext cx="371475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4F6E9E3D-3FB9-4050-8A8A-1C103B930F10}" type="slidenum">
              <a:rPr lang="en-US"/>
              <a:pPr/>
              <a:t>6</a:t>
            </a:fld>
            <a:endParaRPr lang="en-US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758490"/>
            <a:ext cx="4619625" cy="455136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French</a:t>
            </a:r>
            <a:r>
              <a:rPr lang="en-US" sz="2800" b="0" dirty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– 1668 </a:t>
            </a:r>
            <a:endParaRPr lang="en-US" sz="2400" dirty="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2000" dirty="0"/>
              <a:t>Worked for the King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2000" dirty="0"/>
              <a:t>Full authority to punish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2000" dirty="0"/>
              <a:t>Geographic focus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Tx/>
              <a:buNone/>
            </a:pPr>
            <a:r>
              <a:rPr lang="en-US" sz="2000" b="0" dirty="0"/>
              <a:t> </a:t>
            </a:r>
            <a:r>
              <a:rPr lang="en-US" sz="2800" b="0" dirty="0"/>
              <a:t> </a:t>
            </a:r>
          </a:p>
        </p:txBody>
      </p:sp>
      <p:sp>
        <p:nvSpPr>
          <p:cNvPr id="500739" name="Rectangle 3"/>
          <p:cNvSpPr>
            <a:spLocks noChangeArrowheads="1"/>
          </p:cNvSpPr>
          <p:nvPr/>
        </p:nvSpPr>
        <p:spPr bwMode="auto">
          <a:xfrm>
            <a:off x="838200" y="2768600"/>
            <a:ext cx="4572000" cy="2108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</a:pPr>
            <a:endParaRPr lang="en-US" sz="1800" b="1" dirty="0" smtClean="0"/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russian</a:t>
            </a:r>
            <a:r>
              <a:rPr lang="en-US" b="1" dirty="0" smtClean="0"/>
              <a:t> </a:t>
            </a:r>
            <a:r>
              <a:rPr lang="en-US" b="1" dirty="0"/>
              <a:t>– 1750</a:t>
            </a:r>
          </a:p>
          <a:p>
            <a:pPr lvl="1" algn="l">
              <a:lnSpc>
                <a:spcPct val="40000"/>
              </a:lnSpc>
              <a:spcBef>
                <a:spcPct val="50000"/>
              </a:spcBef>
              <a:buFontTx/>
              <a:buChar char="•"/>
            </a:pPr>
            <a:r>
              <a:rPr lang="en-US" sz="1800" b="1" dirty="0"/>
              <a:t>   </a:t>
            </a:r>
            <a:r>
              <a:rPr lang="en-US" sz="2000" b="1" dirty="0"/>
              <a:t>King’s “eyes and ears”</a:t>
            </a:r>
          </a:p>
          <a:p>
            <a:pPr lvl="1"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2000" b="1" dirty="0"/>
              <a:t>   Drill and discipline </a:t>
            </a:r>
          </a:p>
          <a:p>
            <a:pPr lvl="1"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2000" b="1" dirty="0"/>
              <a:t>   Improve unit efficiency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</a:pPr>
            <a:endParaRPr lang="en-US" sz="1800" b="1" dirty="0"/>
          </a:p>
        </p:txBody>
      </p:sp>
      <p:sp>
        <p:nvSpPr>
          <p:cNvPr id="500740" name="Rectangle 4"/>
          <p:cNvSpPr>
            <a:spLocks noChangeArrowheads="1"/>
          </p:cNvSpPr>
          <p:nvPr/>
        </p:nvSpPr>
        <p:spPr bwMode="auto">
          <a:xfrm>
            <a:off x="838200" y="4229588"/>
            <a:ext cx="4572000" cy="26284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sz="1800" b="1" dirty="0"/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British</a:t>
            </a:r>
            <a:r>
              <a:rPr lang="en-US" sz="2800" b="1" dirty="0" smtClean="0"/>
              <a:t> </a:t>
            </a:r>
            <a:r>
              <a:rPr lang="en-US" b="1" dirty="0" smtClean="0"/>
              <a:t>– 1760 </a:t>
            </a:r>
            <a:endParaRPr lang="en-US" b="1" dirty="0"/>
          </a:p>
          <a:p>
            <a:pPr lvl="1" algn="l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b="1" dirty="0"/>
              <a:t>   </a:t>
            </a:r>
            <a:r>
              <a:rPr lang="en-US" sz="2000" b="1" dirty="0"/>
              <a:t>Functional areas</a:t>
            </a:r>
          </a:p>
          <a:p>
            <a:pPr lvl="1" algn="l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b="1" dirty="0"/>
              <a:t>   An additional duty</a:t>
            </a:r>
          </a:p>
          <a:p>
            <a:pPr lvl="1" algn="l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b="1" dirty="0"/>
              <a:t>   Enforce accountability</a:t>
            </a:r>
          </a:p>
          <a:p>
            <a:pPr lvl="1" algn="l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b="1" dirty="0"/>
              <a:t>   </a:t>
            </a:r>
            <a:r>
              <a:rPr lang="en-US" sz="2000" b="1" dirty="0" smtClean="0"/>
              <a:t>Force sustainment </a:t>
            </a:r>
            <a:r>
              <a:rPr lang="en-US" sz="2000" b="1" dirty="0"/>
              <a:t>functions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</a:pPr>
            <a:endParaRPr lang="en-US" sz="2000" b="1" dirty="0"/>
          </a:p>
        </p:txBody>
      </p:sp>
      <p:sp>
        <p:nvSpPr>
          <p:cNvPr id="500741" name="Text Box 5"/>
          <p:cNvSpPr txBox="1">
            <a:spLocks noChangeArrowheads="1"/>
          </p:cNvSpPr>
          <p:nvPr/>
        </p:nvSpPr>
        <p:spPr bwMode="auto">
          <a:xfrm>
            <a:off x="1829118" y="486228"/>
            <a:ext cx="6171882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Origins of the IG </a:t>
            </a:r>
            <a:r>
              <a:rPr 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</a:t>
            </a:r>
            <a:endParaRPr lang="en-US" sz="40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0742" name="AutoShape 6"/>
          <p:cNvSpPr>
            <a:spLocks noChangeArrowheads="1"/>
          </p:cNvSpPr>
          <p:nvPr/>
        </p:nvSpPr>
        <p:spPr bwMode="auto">
          <a:xfrm>
            <a:off x="-1828800" y="3048000"/>
            <a:ext cx="1447800" cy="1828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33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500743" name="Text Box 7"/>
          <p:cNvSpPr txBox="1">
            <a:spLocks noChangeArrowheads="1"/>
          </p:cNvSpPr>
          <p:nvPr/>
        </p:nvSpPr>
        <p:spPr bwMode="auto">
          <a:xfrm>
            <a:off x="5932488" y="2362200"/>
            <a:ext cx="3211512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/>
              <a:t>The American</a:t>
            </a:r>
          </a:p>
          <a:p>
            <a:pPr eaLnBrk="0" hangingPunct="0"/>
            <a:r>
              <a:rPr lang="en-US" sz="2800" b="1" dirty="0"/>
              <a:t>Inspector General</a:t>
            </a:r>
          </a:p>
        </p:txBody>
      </p:sp>
      <p:pic>
        <p:nvPicPr>
          <p:cNvPr id="500744" name="Picture 8" descr="American Fla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888" y="3505200"/>
            <a:ext cx="1839912" cy="1028700"/>
          </a:xfrm>
          <a:prstGeom prst="rect">
            <a:avLst/>
          </a:prstGeom>
          <a:noFill/>
        </p:spPr>
      </p:pic>
      <p:sp>
        <p:nvSpPr>
          <p:cNvPr id="500748" name="Text Box 12"/>
          <p:cNvSpPr txBox="1">
            <a:spLocks noChangeArrowheads="1"/>
          </p:cNvSpPr>
          <p:nvPr/>
        </p:nvSpPr>
        <p:spPr bwMode="auto">
          <a:xfrm>
            <a:off x="5486400" y="5943600"/>
            <a:ext cx="35814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>
                <a:solidFill>
                  <a:srgbClr val="336600"/>
                </a:solidFill>
              </a:rPr>
              <a:t>IG Reference Guide, page 1-4</a:t>
            </a:r>
            <a:endParaRPr lang="en-US" sz="1800" b="1" dirty="0">
              <a:solidFill>
                <a:srgbClr val="336600"/>
              </a:solidFill>
            </a:endParaRPr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7897586" y="199572"/>
            <a:ext cx="1612900" cy="1219200"/>
            <a:chOff x="7987901" y="228600"/>
            <a:chExt cx="1613299" cy="1219200"/>
          </a:xfrm>
        </p:grpSpPr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7987901" y="228600"/>
              <a:ext cx="1232205" cy="1219200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8331559" y="657736"/>
              <a:ext cx="1269641" cy="6439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400" b="1" i="1" dirty="0">
                  <a:latin typeface="Tempus Sans ITC" pitchFamily="82" charset="0"/>
                </a:rPr>
                <a:t>ELO</a:t>
              </a:r>
            </a:p>
            <a:p>
              <a:pPr algn="l" eaLnBrk="0" hangingPunct="0"/>
              <a:r>
                <a:rPr lang="en-US" sz="1400" b="1" i="1" dirty="0">
                  <a:latin typeface="Tempus Sans ITC" pitchFamily="82" charset="0"/>
                </a:rPr>
                <a:t>   1  </a:t>
              </a:r>
            </a:p>
          </p:txBody>
        </p:sp>
      </p:grpSp>
      <p:sp>
        <p:nvSpPr>
          <p:cNvPr id="17" name="Oval 16"/>
          <p:cNvSpPr/>
          <p:nvPr/>
        </p:nvSpPr>
        <p:spPr bwMode="auto">
          <a:xfrm>
            <a:off x="152400" y="3048000"/>
            <a:ext cx="4800600" cy="16764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0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0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0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0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0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74583 2.22222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0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0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0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8" grpId="0" uiExpand="1" build="p"/>
      <p:bldP spid="500739" grpId="0"/>
      <p:bldP spid="500740" grpId="0"/>
      <p:bldP spid="500742" grpId="0" animBg="1"/>
      <p:bldP spid="500743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7E920096-466B-45E8-BD1D-21836E985248}" type="slidenum">
              <a:rPr lang="en-US"/>
              <a:pPr/>
              <a:t>7</a:t>
            </a:fld>
            <a:endParaRPr lang="en-US"/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4648200" y="4918075"/>
            <a:ext cx="53975" cy="93663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8" y="25"/>
              </a:cxn>
              <a:cxn ang="0">
                <a:pos x="33" y="0"/>
              </a:cxn>
              <a:cxn ang="0">
                <a:pos x="0" y="58"/>
              </a:cxn>
            </a:cxnLst>
            <a:rect l="0" t="0" r="r" b="b"/>
            <a:pathLst>
              <a:path w="34" h="59">
                <a:moveTo>
                  <a:pt x="0" y="58"/>
                </a:moveTo>
                <a:lnTo>
                  <a:pt x="18" y="25"/>
                </a:lnTo>
                <a:lnTo>
                  <a:pt x="33" y="0"/>
                </a:lnTo>
                <a:lnTo>
                  <a:pt x="0" y="5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828800" y="275772"/>
            <a:ext cx="7086600" cy="1143000"/>
          </a:xfrm>
        </p:spPr>
        <p:txBody>
          <a:bodyPr/>
          <a:lstStyle/>
          <a:p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First American “</a:t>
            </a:r>
            <a:r>
              <a:rPr lang="en-US" sz="4000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Inspector”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5438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April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1777 -- Commissary Inspector</a:t>
            </a:r>
          </a:p>
          <a:p>
            <a:pPr>
              <a:buClr>
                <a:srgbClr val="FF3300"/>
              </a:buClr>
            </a:pPr>
            <a:endParaRPr lang="en-US" dirty="0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493713" y="3886200"/>
            <a:ext cx="5907087" cy="82232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 dirty="0"/>
              <a:t>"An army marches on its stomach..."</a:t>
            </a:r>
            <a:br>
              <a:rPr lang="en-US" b="1" dirty="0"/>
            </a:br>
            <a:r>
              <a:rPr lang="en-US" b="1" dirty="0"/>
              <a:t>			</a:t>
            </a:r>
            <a:r>
              <a:rPr lang="en-US" b="1" i="1" dirty="0"/>
              <a:t>Napoleon Bonaparte</a:t>
            </a:r>
            <a:endParaRPr lang="en-US" dirty="0"/>
          </a:p>
        </p:txBody>
      </p:sp>
      <p:pic>
        <p:nvPicPr>
          <p:cNvPr id="12311" name="Picture 23" descr="Napole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1" y="3174526"/>
            <a:ext cx="1615462" cy="269287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A0D526D3-0027-4DCC-AE99-373765A2AD3C}" type="slidenum">
              <a:rPr lang="en-US"/>
              <a:pPr/>
              <a:t>8</a:t>
            </a:fld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1799772" y="275772"/>
            <a:ext cx="7086600" cy="1143000"/>
          </a:xfrm>
        </p:spPr>
        <p:txBody>
          <a:bodyPr/>
          <a:lstStyle/>
          <a:p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American Agents in France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495800"/>
          </a:xfrm>
        </p:spPr>
        <p:txBody>
          <a:bodyPr/>
          <a:lstStyle/>
          <a:p>
            <a:r>
              <a:rPr lang="en-US" sz="2800" dirty="0"/>
              <a:t>Benjamin Franklin, Arthur Lee, John Adams, and Silas Deane</a:t>
            </a:r>
          </a:p>
          <a:p>
            <a:r>
              <a:rPr lang="en-US" sz="2800" dirty="0"/>
              <a:t>Mission</a:t>
            </a:r>
            <a:r>
              <a:rPr lang="en-US" sz="2800" dirty="0" smtClean="0"/>
              <a:t>: </a:t>
            </a:r>
          </a:p>
          <a:p>
            <a:pPr lvl="1"/>
            <a:r>
              <a:rPr lang="en-US" dirty="0" smtClean="0"/>
              <a:t> Recruit </a:t>
            </a:r>
            <a:r>
              <a:rPr lang="en-US" dirty="0"/>
              <a:t>experienced military leadership</a:t>
            </a:r>
          </a:p>
          <a:p>
            <a:pPr lvl="1"/>
            <a:r>
              <a:rPr lang="en-US" dirty="0"/>
              <a:t> Get French into the war</a:t>
            </a:r>
          </a:p>
          <a:p>
            <a:pPr lvl="1"/>
            <a:r>
              <a:rPr lang="en-US" dirty="0"/>
              <a:t> Secure financing</a:t>
            </a:r>
          </a:p>
        </p:txBody>
      </p:sp>
      <p:pic>
        <p:nvPicPr>
          <p:cNvPr id="14345" name="Picture 9" descr="BD048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84625"/>
            <a:ext cx="3810000" cy="24161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U.S. Army Inspector General School   </a:t>
            </a:r>
            <a:fld id="{08E588CA-D1B6-40CE-B666-5984CC68E546}" type="slidenum">
              <a:rPr lang="en-US"/>
              <a:pPr/>
              <a:t>9</a:t>
            </a:fld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69925" y="16144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36" name="Rectangle 5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7086600" cy="1143000"/>
          </a:xfrm>
        </p:spPr>
        <p:txBody>
          <a:bodyPr/>
          <a:lstStyle/>
          <a:p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Early American IGs</a:t>
            </a:r>
          </a:p>
        </p:txBody>
      </p:sp>
      <p:sp>
        <p:nvSpPr>
          <p:cNvPr id="16437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1219200" y="2057400"/>
            <a:ext cx="7620000" cy="4114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err="1"/>
              <a:t>Augustin</a:t>
            </a:r>
            <a:r>
              <a:rPr lang="en-US" dirty="0"/>
              <a:t> </a:t>
            </a:r>
            <a:r>
              <a:rPr lang="en-US" dirty="0" err="1"/>
              <a:t>Montin</a:t>
            </a:r>
            <a:r>
              <a:rPr lang="en-US" dirty="0"/>
              <a:t> de la </a:t>
            </a:r>
            <a:r>
              <a:rPr lang="en-US" dirty="0" err="1"/>
              <a:t>Balme</a:t>
            </a:r>
            <a:endParaRPr lang="en-US" dirty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Recruited by Ben Franklin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Cavalryman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May 1777 - Lieutenant Colonel of Horse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July 1777 - Inspector General of Cavalry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Resigned in protest October 1777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6439" name="Text Box 55"/>
          <p:cNvSpPr txBox="1">
            <a:spLocks noChangeArrowheads="1"/>
          </p:cNvSpPr>
          <p:nvPr/>
        </p:nvSpPr>
        <p:spPr bwMode="auto">
          <a:xfrm>
            <a:off x="1143000" y="5562600"/>
            <a:ext cx="4265911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3300"/>
                </a:solidFill>
              </a:rPr>
              <a:t>Killed </a:t>
            </a:r>
            <a:r>
              <a:rPr lang="en-US" sz="3200" b="1" dirty="0">
                <a:solidFill>
                  <a:srgbClr val="FF3300"/>
                </a:solidFill>
              </a:rPr>
              <a:t>in action 1780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9" grpId="0" autoUpdateAnimBg="0"/>
    </p:bldLst>
  </p:timing>
</p:sld>
</file>

<file path=ppt/theme/theme1.xml><?xml version="1.0" encoding="utf-8"?>
<a:theme xmlns:a="http://schemas.openxmlformats.org/drawingml/2006/main" name="TIGU Chart Template">
  <a:themeElements>
    <a:clrScheme name="TIGU Chart Template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TIGU Char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GU Chart Template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GU Chart Template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GU Chart Templat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TIGU Chart Template</Template>
  <TotalTime>664</TotalTime>
  <Pages>30</Pages>
  <Words>2628</Words>
  <Application>Microsoft Office PowerPoint</Application>
  <PresentationFormat>On-screen Show (4:3)</PresentationFormat>
  <Paragraphs>473</Paragraphs>
  <Slides>48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Arial Black</vt:lpstr>
      <vt:lpstr>Arial Rounded MT Bold</vt:lpstr>
      <vt:lpstr>Tahoma</vt:lpstr>
      <vt:lpstr>Tempus Sans ITC</vt:lpstr>
      <vt:lpstr>Times New Roman</vt:lpstr>
      <vt:lpstr>Verdana</vt:lpstr>
      <vt:lpstr>Wingdings</vt:lpstr>
      <vt:lpstr>TIGU Chart Template</vt:lpstr>
      <vt:lpstr>Image</vt:lpstr>
      <vt:lpstr>PowerPoint Presentation</vt:lpstr>
      <vt:lpstr>PowerPoint Presentation</vt:lpstr>
      <vt:lpstr>References</vt:lpstr>
      <vt:lpstr>Enabling Learning Objectives (ELO)</vt:lpstr>
      <vt:lpstr>PowerPoint Presentation</vt:lpstr>
      <vt:lpstr>PowerPoint Presentation</vt:lpstr>
      <vt:lpstr>First American “Inspector”</vt:lpstr>
      <vt:lpstr>American Agents in France</vt:lpstr>
      <vt:lpstr>Early American IGs</vt:lpstr>
      <vt:lpstr>Early American IGs</vt:lpstr>
      <vt:lpstr>Council of 14 Generals 29 October 1777</vt:lpstr>
      <vt:lpstr>Congressional Resolution 13 December 1777</vt:lpstr>
      <vt:lpstr>Congressional Resolution 13 December 1777</vt:lpstr>
      <vt:lpstr>First United States Army Inspector General</vt:lpstr>
      <vt:lpstr>Washington’s IG Concept</vt:lpstr>
      <vt:lpstr>Baron Friedrich Wilhelm Augustus Heinrich von Steuben</vt:lpstr>
      <vt:lpstr>Situation at Valley Forge</vt:lpstr>
      <vt:lpstr>Situation at Valley Forge</vt:lpstr>
      <vt:lpstr>Drillmaster  General von Steuben</vt:lpstr>
      <vt:lpstr>Inspector General  von Steuben</vt:lpstr>
      <vt:lpstr>The first effective U.S. Army IG: Major General von Steuben   </vt:lpstr>
      <vt:lpstr>1790 ~ 1813</vt:lpstr>
      <vt:lpstr>Alexander Hamilton July 1798 ~ June 1800</vt:lpstr>
      <vt:lpstr>Zebulon Pike March ~ April 1813</vt:lpstr>
      <vt:lpstr>John E. Wool June 1821 - June 1841</vt:lpstr>
      <vt:lpstr>1861 ~1865 Civil War IG</vt:lpstr>
      <vt:lpstr>Post Civil War ~ 1876 </vt:lpstr>
      <vt:lpstr>Randolph Marcy August 1861 ~ January 1881</vt:lpstr>
      <vt:lpstr>Peter D. Vroom 11 ~ 13 April 1903</vt:lpstr>
      <vt:lpstr>1898 ~ 1914</vt:lpstr>
      <vt:lpstr>1914 ~ 1920 World War I</vt:lpstr>
      <vt:lpstr>Hugh Drum January 1930 ~ November 1931</vt:lpstr>
      <vt:lpstr>1940 ~ 1945 World War II</vt:lpstr>
      <vt:lpstr>1950</vt:lpstr>
      <vt:lpstr>The Early 1950s</vt:lpstr>
      <vt:lpstr>The Late 1950s</vt:lpstr>
      <vt:lpstr>The 1960s</vt:lpstr>
      <vt:lpstr>Late 1970s ~ Today</vt:lpstr>
      <vt:lpstr>Richard G. Trefry November 1977 ~ September 1983</vt:lpstr>
      <vt:lpstr>Race Relations  A Checkered History</vt:lpstr>
      <vt:lpstr>Henry Doctor, Jr. July 1986 ~ July 1989</vt:lpstr>
      <vt:lpstr>Evelyn “Pat” Foote June 1986 ~ July 1988</vt:lpstr>
      <vt:lpstr>Today’s IG System</vt:lpstr>
      <vt:lpstr>The von Steuben Model Our Guiding Philosophy</vt:lpstr>
      <vt:lpstr>Historical Constants</vt:lpstr>
      <vt:lpstr>IG Crest</vt:lpstr>
      <vt:lpstr>Summary</vt:lpstr>
      <vt:lpstr>History of the U.S. Army  Inspector General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THE ARMY IG</dc:title>
  <dc:creator>Jim Trimble</dc:creator>
  <cp:lastModifiedBy>Habtemariam, Fiyori Ms CIV USA USAIGNET</cp:lastModifiedBy>
  <cp:revision>549</cp:revision>
  <cp:lastPrinted>2019-09-05T20:20:16Z</cp:lastPrinted>
  <dcterms:created xsi:type="dcterms:W3CDTF">1997-01-02T00:24:16Z</dcterms:created>
  <dcterms:modified xsi:type="dcterms:W3CDTF">2022-08-08T17:07:51Z</dcterms:modified>
</cp:coreProperties>
</file>